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61" r:id="rId2"/>
    <p:sldId id="363" r:id="rId3"/>
    <p:sldId id="36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C94FBF-7D4A-40FE-9B87-16563CD9570B}" v="4" dt="2025-03-07T13:46:02.8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10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Evans" userId="8c4d41d8-722d-4c08-a9c1-45ef0b9548b1" providerId="ADAL" clId="{4FC94FBF-7D4A-40FE-9B87-16563CD9570B}"/>
    <pc:docChg chg="undo custSel addSld delSld modSld">
      <pc:chgData name="David Evans" userId="8c4d41d8-722d-4c08-a9c1-45ef0b9548b1" providerId="ADAL" clId="{4FC94FBF-7D4A-40FE-9B87-16563CD9570B}" dt="2025-03-07T13:46:57.796" v="301" actId="20577"/>
      <pc:docMkLst>
        <pc:docMk/>
      </pc:docMkLst>
      <pc:sldChg chg="addSp new del mod">
        <pc:chgData name="David Evans" userId="8c4d41d8-722d-4c08-a9c1-45ef0b9548b1" providerId="ADAL" clId="{4FC94FBF-7D4A-40FE-9B87-16563CD9570B}" dt="2025-03-07T13:46:00.390" v="239" actId="47"/>
        <pc:sldMkLst>
          <pc:docMk/>
          <pc:sldMk cId="2719024902" sldId="362"/>
        </pc:sldMkLst>
        <pc:picChg chg="add">
          <ac:chgData name="David Evans" userId="8c4d41d8-722d-4c08-a9c1-45ef0b9548b1" providerId="ADAL" clId="{4FC94FBF-7D4A-40FE-9B87-16563CD9570B}" dt="2025-03-07T13:35:55.349" v="1" actId="22"/>
          <ac:picMkLst>
            <pc:docMk/>
            <pc:sldMk cId="2719024902" sldId="362"/>
            <ac:picMk id="3" creationId="{54883A39-6B7A-A773-8DAF-3D8F2E9728DD}"/>
          </ac:picMkLst>
        </pc:picChg>
      </pc:sldChg>
      <pc:sldChg chg="addSp modSp new mod">
        <pc:chgData name="David Evans" userId="8c4d41d8-722d-4c08-a9c1-45ef0b9548b1" providerId="ADAL" clId="{4FC94FBF-7D4A-40FE-9B87-16563CD9570B}" dt="2025-03-07T13:45:56.802" v="238" actId="20577"/>
        <pc:sldMkLst>
          <pc:docMk/>
          <pc:sldMk cId="1135851019" sldId="363"/>
        </pc:sldMkLst>
        <pc:spChg chg="add mod">
          <ac:chgData name="David Evans" userId="8c4d41d8-722d-4c08-a9c1-45ef0b9548b1" providerId="ADAL" clId="{4FC94FBF-7D4A-40FE-9B87-16563CD9570B}" dt="2025-03-07T13:38:33.215" v="17" actId="20577"/>
          <ac:spMkLst>
            <pc:docMk/>
            <pc:sldMk cId="1135851019" sldId="363"/>
            <ac:spMk id="3" creationId="{9756B0A2-BBA3-2B6B-D17A-C582D4085A14}"/>
          </ac:spMkLst>
        </pc:spChg>
        <pc:graphicFrameChg chg="add mod modGraphic">
          <ac:chgData name="David Evans" userId="8c4d41d8-722d-4c08-a9c1-45ef0b9548b1" providerId="ADAL" clId="{4FC94FBF-7D4A-40FE-9B87-16563CD9570B}" dt="2025-03-07T13:45:56.802" v="238" actId="20577"/>
          <ac:graphicFrameMkLst>
            <pc:docMk/>
            <pc:sldMk cId="1135851019" sldId="363"/>
            <ac:graphicFrameMk id="2" creationId="{129769B2-5B39-7A36-4553-CFA1C0A363C1}"/>
          </ac:graphicFrameMkLst>
        </pc:graphicFrameChg>
      </pc:sldChg>
      <pc:sldChg chg="modSp add mod">
        <pc:chgData name="David Evans" userId="8c4d41d8-722d-4c08-a9c1-45ef0b9548b1" providerId="ADAL" clId="{4FC94FBF-7D4A-40FE-9B87-16563CD9570B}" dt="2025-03-07T13:46:57.796" v="301" actId="20577"/>
        <pc:sldMkLst>
          <pc:docMk/>
          <pc:sldMk cId="2623355013" sldId="364"/>
        </pc:sldMkLst>
        <pc:graphicFrameChg chg="modGraphic">
          <ac:chgData name="David Evans" userId="8c4d41d8-722d-4c08-a9c1-45ef0b9548b1" providerId="ADAL" clId="{4FC94FBF-7D4A-40FE-9B87-16563CD9570B}" dt="2025-03-07T13:46:57.796" v="301" actId="20577"/>
          <ac:graphicFrameMkLst>
            <pc:docMk/>
            <pc:sldMk cId="2623355013" sldId="364"/>
            <ac:graphicFrameMk id="2" creationId="{8E35D583-9179-CBA9-99F6-207E2C2F5F7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AB2AA4-E1B4-44B4-9638-7EA35A08504A}" type="datetimeFigureOut">
              <a:rPr lang="en-AU" smtClean="0"/>
              <a:t>7/03/2025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939BC2-D919-4A8D-B2D5-B07AA6E4152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0059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C71EE-AB38-8B4F-A2D5-4945978CB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317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CD1F2-CC6C-80E6-8585-43BF021B4D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067260-4082-2778-D05F-6659CBC45A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5EF32A-DB7B-FF91-6FCE-C8475A51E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4A3FE-A798-4660-8543-84238E872E1A}" type="datetimeFigureOut">
              <a:rPr lang="en-AU" smtClean="0"/>
              <a:t>7/03/2025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C13D98-EE43-E321-0B5D-D66D85F8E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B0B63E-56D3-E98C-7BC2-08F11A198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D612B-80EB-4388-A81E-55145399B8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92637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D48D5-CA36-CCFF-97E2-4AAB2EA95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6C4610-6790-BA7D-F022-C08E19F7D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7F4F5B-EA10-7E61-C052-463A908E2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4A3FE-A798-4660-8543-84238E872E1A}" type="datetimeFigureOut">
              <a:rPr lang="en-AU" smtClean="0"/>
              <a:t>7/03/2025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07907-9EAD-2C9B-DF61-1131E5564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67C8A8-6902-2C03-CAB5-1E65F06C3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D612B-80EB-4388-A81E-55145399B8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3653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ABC9D9-58A8-4478-F733-7C4C4EB9A6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3650FD-01A6-6D1D-2F32-32550BBF79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89B337-3012-DEEE-119E-0B62D5FDD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4A3FE-A798-4660-8543-84238E872E1A}" type="datetimeFigureOut">
              <a:rPr lang="en-AU" smtClean="0"/>
              <a:t>7/03/2025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2BF578-CC22-0844-44FC-E61F28956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D0B85B-DB32-B4DD-07E9-808F26BF8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D612B-80EB-4388-A81E-55145399B8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7336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98DBD-E43B-9A65-9F90-A07D1FCB9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0EE43-A2BA-CC75-7C8E-2F54F2CF2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118E4-4DB4-4672-046D-41C15D601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4A3FE-A798-4660-8543-84238E872E1A}" type="datetimeFigureOut">
              <a:rPr lang="en-AU" smtClean="0"/>
              <a:t>7/03/2025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281B7D-9574-E27C-468A-273D79FB1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ECB09-EAAB-D8E2-2951-B6539F7C5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D612B-80EB-4388-A81E-55145399B8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626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A0584-D50E-A4DC-6FE2-A47C2CCA4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341F92-888A-CDBB-9145-186989F2D1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92300F-C6CB-32A3-9376-16D42AA73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4A3FE-A798-4660-8543-84238E872E1A}" type="datetimeFigureOut">
              <a:rPr lang="en-AU" smtClean="0"/>
              <a:t>7/03/2025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9D4456-58D1-F248-A2F1-56305E6AD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413EAD-5B92-DD00-3FE0-15373455E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D612B-80EB-4388-A81E-55145399B8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7502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4D5C7-F771-5A62-9225-A722B1376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B24A9-9B1D-9EA8-0395-BFEE0C8277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86167D-F935-BC22-7F50-D39B3AA148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11B205-ECB4-5004-246A-1D7C3D51A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4A3FE-A798-4660-8543-84238E872E1A}" type="datetimeFigureOut">
              <a:rPr lang="en-AU" smtClean="0"/>
              <a:t>7/03/2025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C1F5EC-C21B-5BD7-266A-89A5A4221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7CE28D-02DB-A30A-473F-153AE2051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D612B-80EB-4388-A81E-55145399B8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7114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66E44-038A-F39C-4420-1A5957638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DDFFC4-ACE5-85FB-ABC5-423F3C95EF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AA4CA3-510E-3FA2-C4AF-318A69C271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F56FD4-A78E-DFF7-372A-A6BAB50A4A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75BDD8-2761-1C7A-48B7-F6BAB02883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156BFA-771B-7C4A-7B99-04BB1862E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4A3FE-A798-4660-8543-84238E872E1A}" type="datetimeFigureOut">
              <a:rPr lang="en-AU" smtClean="0"/>
              <a:t>7/03/2025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908ED2-722A-90AA-5F50-8E918AB34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6556EE-0AA0-050A-EFEB-97FFC39E1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D612B-80EB-4388-A81E-55145399B8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53883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2DD37-62FB-EF69-782F-B25B032CE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10C62A-A43A-417B-9AE8-CEAF37C49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4A3FE-A798-4660-8543-84238E872E1A}" type="datetimeFigureOut">
              <a:rPr lang="en-AU" smtClean="0"/>
              <a:t>7/03/2025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DE3DA5-5A8D-2339-6337-60B1F9FDA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6B1186-663E-C92A-D2CD-D64E5C943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D612B-80EB-4388-A81E-55145399B8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8370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327986-8A10-2356-7938-72366D1CD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4A3FE-A798-4660-8543-84238E872E1A}" type="datetimeFigureOut">
              <a:rPr lang="en-AU" smtClean="0"/>
              <a:t>7/03/2025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9EA34A-AEC4-0C79-3285-68C859369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4D12A6-C3AB-D234-A67F-6A780B17E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D612B-80EB-4388-A81E-55145399B8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5980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7D1C3-0BA3-13B4-25CE-E67F21B14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06F33-8D32-A6AB-4FA7-764EDD5E6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085358-8971-34FC-820D-40E07B24D9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C3CD9-9620-0EE0-2AD9-65827C76B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4A3FE-A798-4660-8543-84238E872E1A}" type="datetimeFigureOut">
              <a:rPr lang="en-AU" smtClean="0"/>
              <a:t>7/03/2025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9127BC-7658-D28E-86BE-957DB7B9C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E364E4-2285-0A83-432E-6D9251132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D612B-80EB-4388-A81E-55145399B8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6098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F72D2-CF41-2ACB-5775-A8945A14B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FF6644-2DDF-BCDA-E805-CD82D9747C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9FE2BC-17D1-9D91-D7BB-0920D74F83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9763CA-C5ED-1DFD-AE04-67B30078A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4A3FE-A798-4660-8543-84238E872E1A}" type="datetimeFigureOut">
              <a:rPr lang="en-AU" smtClean="0"/>
              <a:t>7/03/2025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199B41-7A37-48C2-BA4E-594DA09AA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1ED81E-E470-0F38-7DB5-DBCD848B1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D612B-80EB-4388-A81E-55145399B8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67048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C02C14-C469-A03C-8DEB-42FC02A35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1A10F7-7232-7021-EB80-95B42CCB1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ABD5D1-3B41-56B3-12C4-2792CCD86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EB4A3FE-A798-4660-8543-84238E872E1A}" type="datetimeFigureOut">
              <a:rPr lang="en-AU" smtClean="0"/>
              <a:t>7/03/2025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686264-F898-F68B-1BCA-00716B3976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2D7D7-6A29-098B-986A-5714D4201D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0D612B-80EB-4388-A81E-55145399B8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2518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41297" y="5723751"/>
            <a:ext cx="247997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Evans et al (2021) </a:t>
            </a:r>
            <a:r>
              <a:rPr lang="en-US" sz="1350" i="1" dirty="0" err="1"/>
              <a:t>Behav</a:t>
            </a:r>
            <a:r>
              <a:rPr lang="en-US" sz="1350" i="1" dirty="0"/>
              <a:t> Genet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E1521D7-6D99-4B2F-8C0E-FB20675CA4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7621" y="1122872"/>
            <a:ext cx="8796759" cy="4612257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BD478152-788E-1B6F-02B4-30516FFE94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1517" y="265621"/>
            <a:ext cx="58293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defTabSz="685800">
              <a:defRPr/>
            </a:pPr>
            <a:r>
              <a:rPr lang="en-GB" sz="3300" kern="0" dirty="0">
                <a:solidFill>
                  <a:srgbClr val="3333CC"/>
                </a:solidFill>
                <a:latin typeface="Times New Roman"/>
              </a:rPr>
              <a:t>Strand</a:t>
            </a:r>
            <a:endParaRPr lang="en-US" sz="3300" kern="0" dirty="0">
              <a:solidFill>
                <a:srgbClr val="3333CC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35863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29769B2-5B39-7A36-4553-CFA1C0A363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633334"/>
              </p:ext>
            </p:extLst>
          </p:nvPr>
        </p:nvGraphicFramePr>
        <p:xfrm>
          <a:off x="575308" y="1257300"/>
          <a:ext cx="11041384" cy="5519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0173">
                  <a:extLst>
                    <a:ext uri="{9D8B030D-6E8A-4147-A177-3AD203B41FA5}">
                      <a16:colId xmlns:a16="http://schemas.microsoft.com/office/drawing/2014/main" val="747953037"/>
                    </a:ext>
                  </a:extLst>
                </a:gridCol>
                <a:gridCol w="1380173">
                  <a:extLst>
                    <a:ext uri="{9D8B030D-6E8A-4147-A177-3AD203B41FA5}">
                      <a16:colId xmlns:a16="http://schemas.microsoft.com/office/drawing/2014/main" val="348167091"/>
                    </a:ext>
                  </a:extLst>
                </a:gridCol>
                <a:gridCol w="1380173">
                  <a:extLst>
                    <a:ext uri="{9D8B030D-6E8A-4147-A177-3AD203B41FA5}">
                      <a16:colId xmlns:a16="http://schemas.microsoft.com/office/drawing/2014/main" val="567252011"/>
                    </a:ext>
                  </a:extLst>
                </a:gridCol>
                <a:gridCol w="1380173">
                  <a:extLst>
                    <a:ext uri="{9D8B030D-6E8A-4147-A177-3AD203B41FA5}">
                      <a16:colId xmlns:a16="http://schemas.microsoft.com/office/drawing/2014/main" val="2155780098"/>
                    </a:ext>
                  </a:extLst>
                </a:gridCol>
                <a:gridCol w="1380173">
                  <a:extLst>
                    <a:ext uri="{9D8B030D-6E8A-4147-A177-3AD203B41FA5}">
                      <a16:colId xmlns:a16="http://schemas.microsoft.com/office/drawing/2014/main" val="1708244756"/>
                    </a:ext>
                  </a:extLst>
                </a:gridCol>
                <a:gridCol w="1380173">
                  <a:extLst>
                    <a:ext uri="{9D8B030D-6E8A-4147-A177-3AD203B41FA5}">
                      <a16:colId xmlns:a16="http://schemas.microsoft.com/office/drawing/2014/main" val="2285622135"/>
                    </a:ext>
                  </a:extLst>
                </a:gridCol>
                <a:gridCol w="1380173">
                  <a:extLst>
                    <a:ext uri="{9D8B030D-6E8A-4147-A177-3AD203B41FA5}">
                      <a16:colId xmlns:a16="http://schemas.microsoft.com/office/drawing/2014/main" val="2381047739"/>
                    </a:ext>
                  </a:extLst>
                </a:gridCol>
                <a:gridCol w="1380173">
                  <a:extLst>
                    <a:ext uri="{9D8B030D-6E8A-4147-A177-3AD203B41FA5}">
                      <a16:colId xmlns:a16="http://schemas.microsoft.com/office/drawing/2014/main" val="739234198"/>
                    </a:ext>
                  </a:extLst>
                </a:gridCol>
              </a:tblGrid>
              <a:tr h="676002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SNP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Study1</a:t>
                      </a:r>
                    </a:p>
                    <a:p>
                      <a:pPr algn="ctr"/>
                      <a:r>
                        <a:rPr lang="en-AU" dirty="0"/>
                        <a:t>Alleles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Study1</a:t>
                      </a:r>
                    </a:p>
                    <a:p>
                      <a:pPr algn="ctr"/>
                      <a:r>
                        <a:rPr lang="en-AU" dirty="0"/>
                        <a:t>Effect Allele</a:t>
                      </a:r>
                    </a:p>
                    <a:p>
                      <a:pPr algn="ctr"/>
                      <a:r>
                        <a:rPr lang="en-AU" dirty="0"/>
                        <a:t>Freq</a:t>
                      </a:r>
                    </a:p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Study1</a:t>
                      </a:r>
                    </a:p>
                    <a:p>
                      <a:pPr algn="ctr"/>
                      <a:r>
                        <a:rPr lang="en-AU" dirty="0"/>
                        <a:t>Beta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Study2</a:t>
                      </a:r>
                    </a:p>
                    <a:p>
                      <a:pPr algn="ctr"/>
                      <a:r>
                        <a:rPr lang="en-AU" dirty="0"/>
                        <a:t>Alleles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Study2</a:t>
                      </a:r>
                    </a:p>
                    <a:p>
                      <a:pPr algn="ctr"/>
                      <a:r>
                        <a:rPr lang="en-AU" dirty="0"/>
                        <a:t>Effect Allele</a:t>
                      </a:r>
                    </a:p>
                    <a:p>
                      <a:pPr algn="ctr"/>
                      <a:r>
                        <a:rPr lang="en-AU" dirty="0"/>
                        <a:t>Freq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Study2</a:t>
                      </a:r>
                    </a:p>
                    <a:p>
                      <a:pPr algn="ctr"/>
                      <a:r>
                        <a:rPr lang="en-AU" dirty="0"/>
                        <a:t>Beta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Verdict?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365710"/>
                  </a:ext>
                </a:extLst>
              </a:tr>
              <a:tr h="676002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rs1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A/G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A/G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2830672"/>
                  </a:ext>
                </a:extLst>
              </a:tr>
              <a:tr h="676002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rs2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G/T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T/G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-0.12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7088580"/>
                  </a:ext>
                </a:extLst>
              </a:tr>
              <a:tr h="676002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rs3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G/C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G/C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947174"/>
                  </a:ext>
                </a:extLst>
              </a:tr>
              <a:tr h="676002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rs4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A/T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A/T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226434"/>
                  </a:ext>
                </a:extLst>
              </a:tr>
              <a:tr h="676002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rs5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A/T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A/T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-0.12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0798970"/>
                  </a:ext>
                </a:extLst>
              </a:tr>
              <a:tr h="676002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rs6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A/G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A/T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034061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9756B0A2-BBA3-2B6B-D17A-C582D4085A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1517" y="265621"/>
            <a:ext cx="58293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defTabSz="685800">
              <a:defRPr/>
            </a:pPr>
            <a:r>
              <a:rPr lang="en-GB" sz="3300" kern="0" dirty="0">
                <a:solidFill>
                  <a:srgbClr val="3333CC"/>
                </a:solidFill>
                <a:latin typeface="Times New Roman"/>
              </a:rPr>
              <a:t>Strand Exercise</a:t>
            </a:r>
            <a:endParaRPr lang="en-US" sz="3300" kern="0" dirty="0">
              <a:solidFill>
                <a:srgbClr val="3333CC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35851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CB2A35-FA53-B172-FC45-232892F35E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E35D583-9179-CBA9-99F6-207E2C2F5F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376632"/>
              </p:ext>
            </p:extLst>
          </p:nvPr>
        </p:nvGraphicFramePr>
        <p:xfrm>
          <a:off x="575308" y="1257300"/>
          <a:ext cx="11041384" cy="5519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0173">
                  <a:extLst>
                    <a:ext uri="{9D8B030D-6E8A-4147-A177-3AD203B41FA5}">
                      <a16:colId xmlns:a16="http://schemas.microsoft.com/office/drawing/2014/main" val="747953037"/>
                    </a:ext>
                  </a:extLst>
                </a:gridCol>
                <a:gridCol w="1380173">
                  <a:extLst>
                    <a:ext uri="{9D8B030D-6E8A-4147-A177-3AD203B41FA5}">
                      <a16:colId xmlns:a16="http://schemas.microsoft.com/office/drawing/2014/main" val="348167091"/>
                    </a:ext>
                  </a:extLst>
                </a:gridCol>
                <a:gridCol w="1380173">
                  <a:extLst>
                    <a:ext uri="{9D8B030D-6E8A-4147-A177-3AD203B41FA5}">
                      <a16:colId xmlns:a16="http://schemas.microsoft.com/office/drawing/2014/main" val="567252011"/>
                    </a:ext>
                  </a:extLst>
                </a:gridCol>
                <a:gridCol w="1380173">
                  <a:extLst>
                    <a:ext uri="{9D8B030D-6E8A-4147-A177-3AD203B41FA5}">
                      <a16:colId xmlns:a16="http://schemas.microsoft.com/office/drawing/2014/main" val="2155780098"/>
                    </a:ext>
                  </a:extLst>
                </a:gridCol>
                <a:gridCol w="1380173">
                  <a:extLst>
                    <a:ext uri="{9D8B030D-6E8A-4147-A177-3AD203B41FA5}">
                      <a16:colId xmlns:a16="http://schemas.microsoft.com/office/drawing/2014/main" val="1708244756"/>
                    </a:ext>
                  </a:extLst>
                </a:gridCol>
                <a:gridCol w="1380173">
                  <a:extLst>
                    <a:ext uri="{9D8B030D-6E8A-4147-A177-3AD203B41FA5}">
                      <a16:colId xmlns:a16="http://schemas.microsoft.com/office/drawing/2014/main" val="2285622135"/>
                    </a:ext>
                  </a:extLst>
                </a:gridCol>
                <a:gridCol w="1380173">
                  <a:extLst>
                    <a:ext uri="{9D8B030D-6E8A-4147-A177-3AD203B41FA5}">
                      <a16:colId xmlns:a16="http://schemas.microsoft.com/office/drawing/2014/main" val="2381047739"/>
                    </a:ext>
                  </a:extLst>
                </a:gridCol>
                <a:gridCol w="1380173">
                  <a:extLst>
                    <a:ext uri="{9D8B030D-6E8A-4147-A177-3AD203B41FA5}">
                      <a16:colId xmlns:a16="http://schemas.microsoft.com/office/drawing/2014/main" val="739234198"/>
                    </a:ext>
                  </a:extLst>
                </a:gridCol>
              </a:tblGrid>
              <a:tr h="676002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SNP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Study1</a:t>
                      </a:r>
                    </a:p>
                    <a:p>
                      <a:pPr algn="ctr"/>
                      <a:r>
                        <a:rPr lang="en-AU" dirty="0"/>
                        <a:t>Alleles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Study1</a:t>
                      </a:r>
                    </a:p>
                    <a:p>
                      <a:pPr algn="ctr"/>
                      <a:r>
                        <a:rPr lang="en-AU" dirty="0"/>
                        <a:t>Effect Allele</a:t>
                      </a:r>
                    </a:p>
                    <a:p>
                      <a:pPr algn="ctr"/>
                      <a:r>
                        <a:rPr lang="en-AU" dirty="0"/>
                        <a:t>Freq</a:t>
                      </a:r>
                    </a:p>
                    <a:p>
                      <a:pPr algn="ctr"/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Study1</a:t>
                      </a:r>
                    </a:p>
                    <a:p>
                      <a:pPr algn="ctr"/>
                      <a:r>
                        <a:rPr lang="en-AU" dirty="0"/>
                        <a:t>Beta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Study2</a:t>
                      </a:r>
                    </a:p>
                    <a:p>
                      <a:pPr algn="ctr"/>
                      <a:r>
                        <a:rPr lang="en-AU" dirty="0"/>
                        <a:t>Alleles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Study2</a:t>
                      </a:r>
                    </a:p>
                    <a:p>
                      <a:pPr algn="ctr"/>
                      <a:r>
                        <a:rPr lang="en-AU" dirty="0"/>
                        <a:t>Effect Allele</a:t>
                      </a:r>
                    </a:p>
                    <a:p>
                      <a:pPr algn="ctr"/>
                      <a:r>
                        <a:rPr lang="en-AU" dirty="0"/>
                        <a:t>Freq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Study2</a:t>
                      </a:r>
                    </a:p>
                    <a:p>
                      <a:pPr algn="ctr"/>
                      <a:r>
                        <a:rPr lang="en-AU" dirty="0"/>
                        <a:t>Beta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Verdict?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365710"/>
                  </a:ext>
                </a:extLst>
              </a:tr>
              <a:tr h="676002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rs1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A/G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A/G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2830672"/>
                  </a:ext>
                </a:extLst>
              </a:tr>
              <a:tr h="676002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rs2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G/T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T/G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-0.12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Swap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7088580"/>
                  </a:ext>
                </a:extLst>
              </a:tr>
              <a:tr h="676002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rs3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G/C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G/C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Maybe 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947174"/>
                  </a:ext>
                </a:extLst>
              </a:tr>
              <a:tr h="676002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rs4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A/T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A/T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226434"/>
                  </a:ext>
                </a:extLst>
              </a:tr>
              <a:tr h="676002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rs5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A/T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A/T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-0.12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Swap and flip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0798970"/>
                  </a:ext>
                </a:extLst>
              </a:tr>
              <a:tr h="676002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rs6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A/G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A/T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Discard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034061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CD774330-D167-FB8C-731F-C6549C124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1517" y="265621"/>
            <a:ext cx="58293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defTabSz="685800">
              <a:defRPr/>
            </a:pPr>
            <a:r>
              <a:rPr lang="en-GB" sz="3300" kern="0" dirty="0">
                <a:solidFill>
                  <a:srgbClr val="3333CC"/>
                </a:solidFill>
                <a:latin typeface="Times New Roman"/>
              </a:rPr>
              <a:t>Strand Exercise</a:t>
            </a:r>
            <a:endParaRPr lang="en-US" sz="3300" kern="0" dirty="0">
              <a:solidFill>
                <a:srgbClr val="3333CC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23355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197</Words>
  <Application>Microsoft Office PowerPoint</Application>
  <PresentationFormat>Widescreen</PresentationFormat>
  <Paragraphs>127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>The University of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David Evans</dc:creator>
  <cp:lastModifiedBy>David Evans</cp:lastModifiedBy>
  <cp:revision>1</cp:revision>
  <dcterms:created xsi:type="dcterms:W3CDTF">2025-03-04T21:18:44Z</dcterms:created>
  <dcterms:modified xsi:type="dcterms:W3CDTF">2025-03-07T13:47:03Z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f488380-630a-4f55-a077-a19445e3f360_Enabled">
    <vt:lpwstr>true</vt:lpwstr>
  </property>
  <property fmtid="{D5CDD505-2E9C-101B-9397-08002B2CF9AE}" pid="3" name="MSIP_Label_0f488380-630a-4f55-a077-a19445e3f360_SetDate">
    <vt:lpwstr>2025-03-04T21:19:05Z</vt:lpwstr>
  </property>
  <property fmtid="{D5CDD505-2E9C-101B-9397-08002B2CF9AE}" pid="4" name="MSIP_Label_0f488380-630a-4f55-a077-a19445e3f360_Method">
    <vt:lpwstr>Standard</vt:lpwstr>
  </property>
  <property fmtid="{D5CDD505-2E9C-101B-9397-08002B2CF9AE}" pid="5" name="MSIP_Label_0f488380-630a-4f55-a077-a19445e3f360_Name">
    <vt:lpwstr>OFFICIAL - INTERNAL</vt:lpwstr>
  </property>
  <property fmtid="{D5CDD505-2E9C-101B-9397-08002B2CF9AE}" pid="6" name="MSIP_Label_0f488380-630a-4f55-a077-a19445e3f360_SiteId">
    <vt:lpwstr>b6e377cf-9db3-46cb-91a2-fad9605bb15c</vt:lpwstr>
  </property>
  <property fmtid="{D5CDD505-2E9C-101B-9397-08002B2CF9AE}" pid="7" name="MSIP_Label_0f488380-630a-4f55-a077-a19445e3f360_ActionId">
    <vt:lpwstr>162da60d-55c3-4cce-9761-fb63ab83c6ca</vt:lpwstr>
  </property>
  <property fmtid="{D5CDD505-2E9C-101B-9397-08002B2CF9AE}" pid="8" name="MSIP_Label_0f488380-630a-4f55-a077-a19445e3f360_ContentBits">
    <vt:lpwstr>0</vt:lpwstr>
  </property>
  <property fmtid="{D5CDD505-2E9C-101B-9397-08002B2CF9AE}" pid="9" name="MSIP_Label_0f488380-630a-4f55-a077-a19445e3f360_Tag">
    <vt:lpwstr>10, 3, 0, 1</vt:lpwstr>
  </property>
</Properties>
</file>