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notesMasterIdLst>
    <p:notesMasterId r:id="rId53"/>
  </p:notesMasterIdLst>
  <p:sldIdLst>
    <p:sldId id="446" r:id="rId3"/>
    <p:sldId id="675" r:id="rId4"/>
    <p:sldId id="676" r:id="rId5"/>
    <p:sldId id="677" r:id="rId6"/>
    <p:sldId id="670" r:id="rId7"/>
    <p:sldId id="624" r:id="rId8"/>
    <p:sldId id="625" r:id="rId9"/>
    <p:sldId id="626" r:id="rId10"/>
    <p:sldId id="627" r:id="rId11"/>
    <p:sldId id="628" r:id="rId12"/>
    <p:sldId id="629" r:id="rId13"/>
    <p:sldId id="630" r:id="rId14"/>
    <p:sldId id="631" r:id="rId15"/>
    <p:sldId id="632" r:id="rId16"/>
    <p:sldId id="669" r:id="rId17"/>
    <p:sldId id="634" r:id="rId18"/>
    <p:sldId id="635" r:id="rId19"/>
    <p:sldId id="636" r:id="rId20"/>
    <p:sldId id="637" r:id="rId21"/>
    <p:sldId id="638" r:id="rId22"/>
    <p:sldId id="655" r:id="rId23"/>
    <p:sldId id="671" r:id="rId24"/>
    <p:sldId id="639" r:id="rId25"/>
    <p:sldId id="640" r:id="rId26"/>
    <p:sldId id="685" r:id="rId27"/>
    <p:sldId id="641" r:id="rId28"/>
    <p:sldId id="656" r:id="rId29"/>
    <p:sldId id="672" r:id="rId30"/>
    <p:sldId id="668" r:id="rId31"/>
    <p:sldId id="644" r:id="rId32"/>
    <p:sldId id="646" r:id="rId33"/>
    <p:sldId id="647" r:id="rId34"/>
    <p:sldId id="682" r:id="rId35"/>
    <p:sldId id="683" r:id="rId36"/>
    <p:sldId id="667" r:id="rId37"/>
    <p:sldId id="648" r:id="rId38"/>
    <p:sldId id="686" r:id="rId39"/>
    <p:sldId id="687" r:id="rId40"/>
    <p:sldId id="650" r:id="rId41"/>
    <p:sldId id="651" r:id="rId42"/>
    <p:sldId id="652" r:id="rId43"/>
    <p:sldId id="649" r:id="rId44"/>
    <p:sldId id="666" r:id="rId45"/>
    <p:sldId id="659" r:id="rId46"/>
    <p:sldId id="678" r:id="rId47"/>
    <p:sldId id="679" r:id="rId48"/>
    <p:sldId id="680" r:id="rId49"/>
    <p:sldId id="681" r:id="rId50"/>
    <p:sldId id="653" r:id="rId51"/>
    <p:sldId id="684"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4A7EBB"/>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3454C2-48BC-4BCF-9E36-0786B1F0A0AB}" v="29" dt="2025-03-04T19:23:10.4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33" autoAdjust="0"/>
    <p:restoredTop sz="86375" autoAdjust="0"/>
  </p:normalViewPr>
  <p:slideViewPr>
    <p:cSldViewPr>
      <p:cViewPr>
        <p:scale>
          <a:sx n="90" d="100"/>
          <a:sy n="90" d="100"/>
        </p:scale>
        <p:origin x="-356" y="-800"/>
      </p:cViewPr>
      <p:guideLst>
        <p:guide orient="horz" pos="2160"/>
        <p:guide pos="2880"/>
      </p:guideLst>
    </p:cSldViewPr>
  </p:slideViewPr>
  <p:outlineViewPr>
    <p:cViewPr>
      <p:scale>
        <a:sx n="33" d="100"/>
        <a:sy n="33" d="100"/>
      </p:scale>
      <p:origin x="0" y="1416"/>
    </p:cViewPr>
  </p:outlineViewPr>
  <p:notesTextViewPr>
    <p:cViewPr>
      <p:scale>
        <a:sx n="3" d="2"/>
        <a:sy n="3" d="2"/>
      </p:scale>
      <p:origin x="0" y="0"/>
    </p:cViewPr>
  </p:notesTextViewPr>
  <p:sorterViewPr>
    <p:cViewPr varScale="1">
      <p:scale>
        <a:sx n="1" d="1"/>
        <a:sy n="1" d="1"/>
      </p:scale>
      <p:origin x="0" y="-1548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microsoft.com/office/2016/11/relationships/changesInfo" Target="changesInfos/changesInfo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microsoft.com/office/2015/10/relationships/revisionInfo" Target="revisionInfo.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Evans" userId="8c4d41d8-722d-4c08-a9c1-45ef0b9548b1" providerId="ADAL" clId="{5B3454C2-48BC-4BCF-9E36-0786B1F0A0AB}"/>
    <pc:docChg chg="custSel addSld delSld modSld">
      <pc:chgData name="David Evans" userId="8c4d41d8-722d-4c08-a9c1-45ef0b9548b1" providerId="ADAL" clId="{5B3454C2-48BC-4BCF-9E36-0786B1F0A0AB}" dt="2025-03-04T19:28:02.646" v="390" actId="20577"/>
      <pc:docMkLst>
        <pc:docMk/>
      </pc:docMkLst>
      <pc:sldChg chg="modSp mod">
        <pc:chgData name="David Evans" userId="8c4d41d8-722d-4c08-a9c1-45ef0b9548b1" providerId="ADAL" clId="{5B3454C2-48BC-4BCF-9E36-0786B1F0A0AB}" dt="2025-03-04T18:55:58.988" v="48" actId="20577"/>
        <pc:sldMkLst>
          <pc:docMk/>
          <pc:sldMk cId="2835339588" sldId="648"/>
        </pc:sldMkLst>
        <pc:spChg chg="mod">
          <ac:chgData name="David Evans" userId="8c4d41d8-722d-4c08-a9c1-45ef0b9548b1" providerId="ADAL" clId="{5B3454C2-48BC-4BCF-9E36-0786B1F0A0AB}" dt="2025-03-04T18:55:58.988" v="48" actId="20577"/>
          <ac:spMkLst>
            <pc:docMk/>
            <pc:sldMk cId="2835339588" sldId="648"/>
            <ac:spMk id="41987" creationId="{00000000-0000-0000-0000-000000000000}"/>
          </ac:spMkLst>
        </pc:spChg>
      </pc:sldChg>
      <pc:sldChg chg="addSp modSp mod">
        <pc:chgData name="David Evans" userId="8c4d41d8-722d-4c08-a9c1-45ef0b9548b1" providerId="ADAL" clId="{5B3454C2-48BC-4BCF-9E36-0786B1F0A0AB}" dt="2025-03-04T19:28:02.646" v="390" actId="20577"/>
        <pc:sldMkLst>
          <pc:docMk/>
          <pc:sldMk cId="1449910480" sldId="653"/>
        </pc:sldMkLst>
        <pc:spChg chg="mod">
          <ac:chgData name="David Evans" userId="8c4d41d8-722d-4c08-a9c1-45ef0b9548b1" providerId="ADAL" clId="{5B3454C2-48BC-4BCF-9E36-0786B1F0A0AB}" dt="2025-03-04T19:23:01.447" v="337" actId="1035"/>
          <ac:spMkLst>
            <pc:docMk/>
            <pc:sldMk cId="1449910480" sldId="653"/>
            <ac:spMk id="2" creationId="{BBE304B3-FD8B-84DE-8876-09ED7F44C183}"/>
          </ac:spMkLst>
        </pc:spChg>
        <pc:spChg chg="mod">
          <ac:chgData name="David Evans" userId="8c4d41d8-722d-4c08-a9c1-45ef0b9548b1" providerId="ADAL" clId="{5B3454C2-48BC-4BCF-9E36-0786B1F0A0AB}" dt="2025-03-04T19:28:02.646" v="390" actId="20577"/>
          <ac:spMkLst>
            <pc:docMk/>
            <pc:sldMk cId="1449910480" sldId="653"/>
            <ac:spMk id="9" creationId="{977367D5-6923-D6E9-66D0-B2E0D799035C}"/>
          </ac:spMkLst>
        </pc:spChg>
        <pc:spChg chg="mod">
          <ac:chgData name="David Evans" userId="8c4d41d8-722d-4c08-a9c1-45ef0b9548b1" providerId="ADAL" clId="{5B3454C2-48BC-4BCF-9E36-0786B1F0A0AB}" dt="2025-03-04T19:23:10.443" v="339" actId="1036"/>
          <ac:spMkLst>
            <pc:docMk/>
            <pc:sldMk cId="1449910480" sldId="653"/>
            <ac:spMk id="10" creationId="{55989BD6-33A1-8F15-8934-ACC2E3B307C1}"/>
          </ac:spMkLst>
        </pc:spChg>
        <pc:spChg chg="mod">
          <ac:chgData name="David Evans" userId="8c4d41d8-722d-4c08-a9c1-45ef0b9548b1" providerId="ADAL" clId="{5B3454C2-48BC-4BCF-9E36-0786B1F0A0AB}" dt="2025-03-04T19:23:01.447" v="337" actId="1035"/>
          <ac:spMkLst>
            <pc:docMk/>
            <pc:sldMk cId="1449910480" sldId="653"/>
            <ac:spMk id="11" creationId="{473BCCDF-DABD-E7C9-89EC-15DEDC2976BF}"/>
          </ac:spMkLst>
        </pc:spChg>
        <pc:spChg chg="mod">
          <ac:chgData name="David Evans" userId="8c4d41d8-722d-4c08-a9c1-45ef0b9548b1" providerId="ADAL" clId="{5B3454C2-48BC-4BCF-9E36-0786B1F0A0AB}" dt="2025-03-04T19:23:01.447" v="337" actId="1035"/>
          <ac:spMkLst>
            <pc:docMk/>
            <pc:sldMk cId="1449910480" sldId="653"/>
            <ac:spMk id="12" creationId="{00000000-0000-0000-0000-000000000000}"/>
          </ac:spMkLst>
        </pc:spChg>
        <pc:spChg chg="mod">
          <ac:chgData name="David Evans" userId="8c4d41d8-722d-4c08-a9c1-45ef0b9548b1" providerId="ADAL" clId="{5B3454C2-48BC-4BCF-9E36-0786B1F0A0AB}" dt="2025-03-04T19:23:01.447" v="337" actId="1035"/>
          <ac:spMkLst>
            <pc:docMk/>
            <pc:sldMk cId="1449910480" sldId="653"/>
            <ac:spMk id="13" creationId="{00000000-0000-0000-0000-000000000000}"/>
          </ac:spMkLst>
        </pc:spChg>
        <pc:spChg chg="mod">
          <ac:chgData name="David Evans" userId="8c4d41d8-722d-4c08-a9c1-45ef0b9548b1" providerId="ADAL" clId="{5B3454C2-48BC-4BCF-9E36-0786B1F0A0AB}" dt="2025-03-04T19:23:01.447" v="337" actId="1035"/>
          <ac:spMkLst>
            <pc:docMk/>
            <pc:sldMk cId="1449910480" sldId="653"/>
            <ac:spMk id="17" creationId="{00000000-0000-0000-0000-000000000000}"/>
          </ac:spMkLst>
        </pc:spChg>
        <pc:spChg chg="mod">
          <ac:chgData name="David Evans" userId="8c4d41d8-722d-4c08-a9c1-45ef0b9548b1" providerId="ADAL" clId="{5B3454C2-48BC-4BCF-9E36-0786B1F0A0AB}" dt="2025-03-04T19:23:01.447" v="337" actId="1035"/>
          <ac:spMkLst>
            <pc:docMk/>
            <pc:sldMk cId="1449910480" sldId="653"/>
            <ac:spMk id="18" creationId="{00000000-0000-0000-0000-000000000000}"/>
          </ac:spMkLst>
        </pc:spChg>
        <pc:spChg chg="mod">
          <ac:chgData name="David Evans" userId="8c4d41d8-722d-4c08-a9c1-45ef0b9548b1" providerId="ADAL" clId="{5B3454C2-48BC-4BCF-9E36-0786B1F0A0AB}" dt="2025-03-04T19:23:01.447" v="337" actId="1035"/>
          <ac:spMkLst>
            <pc:docMk/>
            <pc:sldMk cId="1449910480" sldId="653"/>
            <ac:spMk id="19" creationId="{00000000-0000-0000-0000-000000000000}"/>
          </ac:spMkLst>
        </pc:spChg>
        <pc:spChg chg="mod">
          <ac:chgData name="David Evans" userId="8c4d41d8-722d-4c08-a9c1-45ef0b9548b1" providerId="ADAL" clId="{5B3454C2-48BC-4BCF-9E36-0786B1F0A0AB}" dt="2025-03-04T19:23:01.447" v="337" actId="1035"/>
          <ac:spMkLst>
            <pc:docMk/>
            <pc:sldMk cId="1449910480" sldId="653"/>
            <ac:spMk id="20" creationId="{00000000-0000-0000-0000-000000000000}"/>
          </ac:spMkLst>
        </pc:spChg>
        <pc:spChg chg="mod">
          <ac:chgData name="David Evans" userId="8c4d41d8-722d-4c08-a9c1-45ef0b9548b1" providerId="ADAL" clId="{5B3454C2-48BC-4BCF-9E36-0786B1F0A0AB}" dt="2025-03-04T19:23:01.447" v="337" actId="1035"/>
          <ac:spMkLst>
            <pc:docMk/>
            <pc:sldMk cId="1449910480" sldId="653"/>
            <ac:spMk id="24" creationId="{1FB88B1C-C5A7-DA93-2DA6-11FF139B2E69}"/>
          </ac:spMkLst>
        </pc:spChg>
        <pc:spChg chg="mod">
          <ac:chgData name="David Evans" userId="8c4d41d8-722d-4c08-a9c1-45ef0b9548b1" providerId="ADAL" clId="{5B3454C2-48BC-4BCF-9E36-0786B1F0A0AB}" dt="2025-03-04T19:23:01.447" v="337" actId="1035"/>
          <ac:spMkLst>
            <pc:docMk/>
            <pc:sldMk cId="1449910480" sldId="653"/>
            <ac:spMk id="25" creationId="{4DFA9D27-4C82-80BD-1EE3-1A5744F624BD}"/>
          </ac:spMkLst>
        </pc:spChg>
        <pc:grpChg chg="add mod">
          <ac:chgData name="David Evans" userId="8c4d41d8-722d-4c08-a9c1-45ef0b9548b1" providerId="ADAL" clId="{5B3454C2-48BC-4BCF-9E36-0786B1F0A0AB}" dt="2025-03-04T19:23:10.443" v="339" actId="1036"/>
          <ac:grpSpMkLst>
            <pc:docMk/>
            <pc:sldMk cId="1449910480" sldId="653"/>
            <ac:grpSpMk id="8" creationId="{DBD5EA4D-F20C-A85C-AA34-4840F6BB791A}"/>
          </ac:grpSpMkLst>
        </pc:grpChg>
      </pc:sldChg>
      <pc:sldChg chg="del">
        <pc:chgData name="David Evans" userId="8c4d41d8-722d-4c08-a9c1-45ef0b9548b1" providerId="ADAL" clId="{5B3454C2-48BC-4BCF-9E36-0786B1F0A0AB}" dt="2025-03-04T17:59:43.507" v="2" actId="47"/>
        <pc:sldMkLst>
          <pc:docMk/>
          <pc:sldMk cId="1893177996" sldId="657"/>
        </pc:sldMkLst>
      </pc:sldChg>
      <pc:sldChg chg="del">
        <pc:chgData name="David Evans" userId="8c4d41d8-722d-4c08-a9c1-45ef0b9548b1" providerId="ADAL" clId="{5B3454C2-48BC-4BCF-9E36-0786B1F0A0AB}" dt="2025-03-04T17:59:13.681" v="0" actId="47"/>
        <pc:sldMkLst>
          <pc:docMk/>
          <pc:sldMk cId="1213329265" sldId="660"/>
        </pc:sldMkLst>
      </pc:sldChg>
      <pc:sldChg chg="del">
        <pc:chgData name="David Evans" userId="8c4d41d8-722d-4c08-a9c1-45ef0b9548b1" providerId="ADAL" clId="{5B3454C2-48BC-4BCF-9E36-0786B1F0A0AB}" dt="2025-03-04T17:59:13.681" v="0" actId="47"/>
        <pc:sldMkLst>
          <pc:docMk/>
          <pc:sldMk cId="3895098993" sldId="661"/>
        </pc:sldMkLst>
      </pc:sldChg>
      <pc:sldChg chg="del">
        <pc:chgData name="David Evans" userId="8c4d41d8-722d-4c08-a9c1-45ef0b9548b1" providerId="ADAL" clId="{5B3454C2-48BC-4BCF-9E36-0786B1F0A0AB}" dt="2025-03-04T17:59:13.681" v="0" actId="47"/>
        <pc:sldMkLst>
          <pc:docMk/>
          <pc:sldMk cId="2659060102" sldId="662"/>
        </pc:sldMkLst>
      </pc:sldChg>
      <pc:sldChg chg="del">
        <pc:chgData name="David Evans" userId="8c4d41d8-722d-4c08-a9c1-45ef0b9548b1" providerId="ADAL" clId="{5B3454C2-48BC-4BCF-9E36-0786B1F0A0AB}" dt="2025-03-04T17:59:13.681" v="0" actId="47"/>
        <pc:sldMkLst>
          <pc:docMk/>
          <pc:sldMk cId="3800162616" sldId="663"/>
        </pc:sldMkLst>
      </pc:sldChg>
      <pc:sldChg chg="del">
        <pc:chgData name="David Evans" userId="8c4d41d8-722d-4c08-a9c1-45ef0b9548b1" providerId="ADAL" clId="{5B3454C2-48BC-4BCF-9E36-0786B1F0A0AB}" dt="2025-03-04T17:59:13.681" v="0" actId="47"/>
        <pc:sldMkLst>
          <pc:docMk/>
          <pc:sldMk cId="354806159" sldId="664"/>
        </pc:sldMkLst>
      </pc:sldChg>
      <pc:sldChg chg="add del">
        <pc:chgData name="David Evans" userId="8c4d41d8-722d-4c08-a9c1-45ef0b9548b1" providerId="ADAL" clId="{5B3454C2-48BC-4BCF-9E36-0786B1F0A0AB}" dt="2025-03-04T18:56:26.175" v="49" actId="47"/>
        <pc:sldMkLst>
          <pc:docMk/>
          <pc:sldMk cId="419524039" sldId="686"/>
        </pc:sldMkLst>
      </pc:sldChg>
      <pc:sldChg chg="addSp delSp modSp new mod">
        <pc:chgData name="David Evans" userId="8c4d41d8-722d-4c08-a9c1-45ef0b9548b1" providerId="ADAL" clId="{5B3454C2-48BC-4BCF-9E36-0786B1F0A0AB}" dt="2025-03-04T19:16:10.958" v="321" actId="20577"/>
        <pc:sldMkLst>
          <pc:docMk/>
          <pc:sldMk cId="1936354175" sldId="686"/>
        </pc:sldMkLst>
        <pc:spChg chg="del">
          <ac:chgData name="David Evans" userId="8c4d41d8-722d-4c08-a9c1-45ef0b9548b1" providerId="ADAL" clId="{5B3454C2-48BC-4BCF-9E36-0786B1F0A0AB}" dt="2025-03-04T19:02:34.816" v="53" actId="478"/>
          <ac:spMkLst>
            <pc:docMk/>
            <pc:sldMk cId="1936354175" sldId="686"/>
            <ac:spMk id="2" creationId="{9103B6ED-B7C0-1AED-ACD2-28C048505DCF}"/>
          </ac:spMkLst>
        </pc:spChg>
        <pc:spChg chg="add mod">
          <ac:chgData name="David Evans" userId="8c4d41d8-722d-4c08-a9c1-45ef0b9548b1" providerId="ADAL" clId="{5B3454C2-48BC-4BCF-9E36-0786B1F0A0AB}" dt="2025-03-04T19:03:02.662" v="94" actId="20577"/>
          <ac:spMkLst>
            <pc:docMk/>
            <pc:sldMk cId="1936354175" sldId="686"/>
            <ac:spMk id="5" creationId="{025EED2A-09B9-4812-C83B-927B050B8404}"/>
          </ac:spMkLst>
        </pc:spChg>
        <pc:spChg chg="add mod">
          <ac:chgData name="David Evans" userId="8c4d41d8-722d-4c08-a9c1-45ef0b9548b1" providerId="ADAL" clId="{5B3454C2-48BC-4BCF-9E36-0786B1F0A0AB}" dt="2025-03-04T19:08:35.439" v="179" actId="113"/>
          <ac:spMkLst>
            <pc:docMk/>
            <pc:sldMk cId="1936354175" sldId="686"/>
            <ac:spMk id="8" creationId="{A093BB5D-E98C-A9C6-D761-384F78053BBB}"/>
          </ac:spMkLst>
        </pc:spChg>
        <pc:spChg chg="add mod">
          <ac:chgData name="David Evans" userId="8c4d41d8-722d-4c08-a9c1-45ef0b9548b1" providerId="ADAL" clId="{5B3454C2-48BC-4BCF-9E36-0786B1F0A0AB}" dt="2025-03-04T19:08:32.444" v="178" actId="113"/>
          <ac:spMkLst>
            <pc:docMk/>
            <pc:sldMk cId="1936354175" sldId="686"/>
            <ac:spMk id="9" creationId="{C31A37EB-1E07-2271-0847-A173AF41B4FE}"/>
          </ac:spMkLst>
        </pc:spChg>
        <pc:spChg chg="add mod">
          <ac:chgData name="David Evans" userId="8c4d41d8-722d-4c08-a9c1-45ef0b9548b1" providerId="ADAL" clId="{5B3454C2-48BC-4BCF-9E36-0786B1F0A0AB}" dt="2025-03-04T19:08:39.132" v="180" actId="113"/>
          <ac:spMkLst>
            <pc:docMk/>
            <pc:sldMk cId="1936354175" sldId="686"/>
            <ac:spMk id="10" creationId="{9F633187-5E85-29A4-10DB-044E0064C895}"/>
          </ac:spMkLst>
        </pc:spChg>
        <pc:spChg chg="add mod">
          <ac:chgData name="David Evans" userId="8c4d41d8-722d-4c08-a9c1-45ef0b9548b1" providerId="ADAL" clId="{5B3454C2-48BC-4BCF-9E36-0786B1F0A0AB}" dt="2025-03-04T19:11:13.334" v="210" actId="20577"/>
          <ac:spMkLst>
            <pc:docMk/>
            <pc:sldMk cId="1936354175" sldId="686"/>
            <ac:spMk id="11" creationId="{A57F3403-D931-CDC4-F65E-6CCC08FBCA57}"/>
          </ac:spMkLst>
        </pc:spChg>
        <pc:spChg chg="add mod">
          <ac:chgData name="David Evans" userId="8c4d41d8-722d-4c08-a9c1-45ef0b9548b1" providerId="ADAL" clId="{5B3454C2-48BC-4BCF-9E36-0786B1F0A0AB}" dt="2025-03-04T19:11:19.611" v="222" actId="20577"/>
          <ac:spMkLst>
            <pc:docMk/>
            <pc:sldMk cId="1936354175" sldId="686"/>
            <ac:spMk id="12" creationId="{55998416-B031-5C65-5BDE-F92F4BF7D3E4}"/>
          </ac:spMkLst>
        </pc:spChg>
        <pc:spChg chg="add mod">
          <ac:chgData name="David Evans" userId="8c4d41d8-722d-4c08-a9c1-45ef0b9548b1" providerId="ADAL" clId="{5B3454C2-48BC-4BCF-9E36-0786B1F0A0AB}" dt="2025-03-04T19:11:01.232" v="207" actId="20577"/>
          <ac:spMkLst>
            <pc:docMk/>
            <pc:sldMk cId="1936354175" sldId="686"/>
            <ac:spMk id="13" creationId="{0AFCD7AA-2766-B270-3722-1244DE382D5D}"/>
          </ac:spMkLst>
        </pc:spChg>
        <pc:spChg chg="add mod">
          <ac:chgData name="David Evans" userId="8c4d41d8-722d-4c08-a9c1-45ef0b9548b1" providerId="ADAL" clId="{5B3454C2-48BC-4BCF-9E36-0786B1F0A0AB}" dt="2025-03-04T19:11:53.917" v="256" actId="1038"/>
          <ac:spMkLst>
            <pc:docMk/>
            <pc:sldMk cId="1936354175" sldId="686"/>
            <ac:spMk id="14" creationId="{B1B5BA3C-14E8-B388-F37E-8703D7DCB6B5}"/>
          </ac:spMkLst>
        </pc:spChg>
        <pc:spChg chg="add mod">
          <ac:chgData name="David Evans" userId="8c4d41d8-722d-4c08-a9c1-45ef0b9548b1" providerId="ADAL" clId="{5B3454C2-48BC-4BCF-9E36-0786B1F0A0AB}" dt="2025-03-04T19:16:10.958" v="321" actId="20577"/>
          <ac:spMkLst>
            <pc:docMk/>
            <pc:sldMk cId="1936354175" sldId="686"/>
            <ac:spMk id="27" creationId="{15350698-6118-8D1B-E0AE-39760D49173A}"/>
          </ac:spMkLst>
        </pc:spChg>
        <pc:picChg chg="add mod">
          <ac:chgData name="David Evans" userId="8c4d41d8-722d-4c08-a9c1-45ef0b9548b1" providerId="ADAL" clId="{5B3454C2-48BC-4BCF-9E36-0786B1F0A0AB}" dt="2025-03-04T19:03:10.186" v="95" actId="1076"/>
          <ac:picMkLst>
            <pc:docMk/>
            <pc:sldMk cId="1936354175" sldId="686"/>
            <ac:picMk id="4" creationId="{B6AF2936-097D-BD9F-9411-2FB7030C75E7}"/>
          </ac:picMkLst>
        </pc:picChg>
        <pc:picChg chg="add mod">
          <ac:chgData name="David Evans" userId="8c4d41d8-722d-4c08-a9c1-45ef0b9548b1" providerId="ADAL" clId="{5B3454C2-48BC-4BCF-9E36-0786B1F0A0AB}" dt="2025-03-04T19:05:15.187" v="98" actId="1076"/>
          <ac:picMkLst>
            <pc:docMk/>
            <pc:sldMk cId="1936354175" sldId="686"/>
            <ac:picMk id="7" creationId="{9FD2AC94-8DBB-8978-4E0E-01D9008CC5B8}"/>
          </ac:picMkLst>
        </pc:picChg>
        <pc:cxnChg chg="add mod">
          <ac:chgData name="David Evans" userId="8c4d41d8-722d-4c08-a9c1-45ef0b9548b1" providerId="ADAL" clId="{5B3454C2-48BC-4BCF-9E36-0786B1F0A0AB}" dt="2025-03-04T19:12:53.805" v="258" actId="208"/>
          <ac:cxnSpMkLst>
            <pc:docMk/>
            <pc:sldMk cId="1936354175" sldId="686"/>
            <ac:cxnSpMk id="16" creationId="{FE9B1C0C-3CDC-C570-5FD7-8D1824643E63}"/>
          </ac:cxnSpMkLst>
        </pc:cxnChg>
        <pc:cxnChg chg="add mod">
          <ac:chgData name="David Evans" userId="8c4d41d8-722d-4c08-a9c1-45ef0b9548b1" providerId="ADAL" clId="{5B3454C2-48BC-4BCF-9E36-0786B1F0A0AB}" dt="2025-03-04T19:13:06.342" v="267" actId="1038"/>
          <ac:cxnSpMkLst>
            <pc:docMk/>
            <pc:sldMk cId="1936354175" sldId="686"/>
            <ac:cxnSpMk id="17" creationId="{D89AF358-B424-EC5B-7641-F6F901138CF1}"/>
          </ac:cxnSpMkLst>
        </pc:cxnChg>
        <pc:cxnChg chg="add mod">
          <ac:chgData name="David Evans" userId="8c4d41d8-722d-4c08-a9c1-45ef0b9548b1" providerId="ADAL" clId="{5B3454C2-48BC-4BCF-9E36-0786B1F0A0AB}" dt="2025-03-04T19:14:12.465" v="279" actId="14100"/>
          <ac:cxnSpMkLst>
            <pc:docMk/>
            <pc:sldMk cId="1936354175" sldId="686"/>
            <ac:cxnSpMk id="19" creationId="{7AD2783F-7788-DD40-1705-402A879E70F2}"/>
          </ac:cxnSpMkLst>
        </pc:cxnChg>
        <pc:cxnChg chg="add mod">
          <ac:chgData name="David Evans" userId="8c4d41d8-722d-4c08-a9c1-45ef0b9548b1" providerId="ADAL" clId="{5B3454C2-48BC-4BCF-9E36-0786B1F0A0AB}" dt="2025-03-04T19:13:37.889" v="274" actId="14100"/>
          <ac:cxnSpMkLst>
            <pc:docMk/>
            <pc:sldMk cId="1936354175" sldId="686"/>
            <ac:cxnSpMk id="20" creationId="{7E35B5DB-E25A-3A72-1A43-3B30DCF70A6D}"/>
          </ac:cxnSpMkLst>
        </pc:cxnChg>
        <pc:cxnChg chg="add mod">
          <ac:chgData name="David Evans" userId="8c4d41d8-722d-4c08-a9c1-45ef0b9548b1" providerId="ADAL" clId="{5B3454C2-48BC-4BCF-9E36-0786B1F0A0AB}" dt="2025-03-04T19:13:51.721" v="278" actId="14100"/>
          <ac:cxnSpMkLst>
            <pc:docMk/>
            <pc:sldMk cId="1936354175" sldId="686"/>
            <ac:cxnSpMk id="23" creationId="{01D8714A-2BE6-1822-5477-27E12CC38062}"/>
          </ac:cxnSpMkLst>
        </pc:cxnChg>
      </pc:sldChg>
      <pc:sldChg chg="addSp new mod">
        <pc:chgData name="David Evans" userId="8c4d41d8-722d-4c08-a9c1-45ef0b9548b1" providerId="ADAL" clId="{5B3454C2-48BC-4BCF-9E36-0786B1F0A0AB}" dt="2025-03-04T19:21:45.041" v="323" actId="22"/>
        <pc:sldMkLst>
          <pc:docMk/>
          <pc:sldMk cId="2320586" sldId="687"/>
        </pc:sldMkLst>
        <pc:picChg chg="add">
          <ac:chgData name="David Evans" userId="8c4d41d8-722d-4c08-a9c1-45ef0b9548b1" providerId="ADAL" clId="{5B3454C2-48BC-4BCF-9E36-0786B1F0A0AB}" dt="2025-03-04T19:21:45.041" v="323" actId="22"/>
          <ac:picMkLst>
            <pc:docMk/>
            <pc:sldMk cId="2320586" sldId="687"/>
            <ac:picMk id="3" creationId="{CBD95307-476E-5427-6302-65E32885D7A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9545AD-27DB-4209-B9C6-408C3B620F37}" type="datetimeFigureOut">
              <a:rPr lang="en-GB" smtClean="0"/>
              <a:pPr/>
              <a:t>05/03/2025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080D4D-B734-4681-9257-57E5ED3C6156}" type="slidenum">
              <a:rPr lang="en-GB" smtClean="0"/>
              <a:pPr/>
              <a:t>‹#›</a:t>
            </a:fld>
            <a:endParaRPr lang="en-GB"/>
          </a:p>
        </p:txBody>
      </p:sp>
    </p:spTree>
    <p:extLst>
      <p:ext uri="{BB962C8B-B14F-4D97-AF65-F5344CB8AC3E}">
        <p14:creationId xmlns:p14="http://schemas.microsoft.com/office/powerpoint/2010/main" val="845349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BA566F-7B9D-4151-9F46-534EB0ABD610}" type="slidenum">
              <a:rPr lang="en-GB"/>
              <a:pPr/>
              <a:t>6</a:t>
            </a:fld>
            <a:endParaRPr lang="en-GB"/>
          </a:p>
        </p:txBody>
      </p:sp>
      <p:sp>
        <p:nvSpPr>
          <p:cNvPr id="256002" name="Rectangle 2"/>
          <p:cNvSpPr>
            <a:spLocks noGrp="1" noRot="1" noChangeAspect="1" noChangeArrowheads="1" noTextEdit="1"/>
          </p:cNvSpPr>
          <p:nvPr>
            <p:ph type="sldImg"/>
          </p:nvPr>
        </p:nvSpPr>
        <p:spPr>
          <a:ln/>
        </p:spPr>
      </p:sp>
      <p:sp>
        <p:nvSpPr>
          <p:cNvPr id="2560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513277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Intuitively taking out the variance of the exposure that is not due to genetics (i.e. the bit that could be due to confounding)</a:t>
            </a:r>
          </a:p>
        </p:txBody>
      </p:sp>
      <p:sp>
        <p:nvSpPr>
          <p:cNvPr id="4" name="Slide Number Placeholder 3"/>
          <p:cNvSpPr>
            <a:spLocks noGrp="1"/>
          </p:cNvSpPr>
          <p:nvPr>
            <p:ph type="sldNum" sz="quarter" idx="5"/>
          </p:nvPr>
        </p:nvSpPr>
        <p:spPr/>
        <p:txBody>
          <a:bodyPr/>
          <a:lstStyle/>
          <a:p>
            <a:fld id="{5D080D4D-B734-4681-9257-57E5ED3C6156}" type="slidenum">
              <a:rPr lang="en-GB" smtClean="0"/>
              <a:pPr/>
              <a:t>24</a:t>
            </a:fld>
            <a:endParaRPr lang="en-GB"/>
          </a:p>
        </p:txBody>
      </p:sp>
    </p:spTree>
    <p:extLst>
      <p:ext uri="{BB962C8B-B14F-4D97-AF65-F5344CB8AC3E}">
        <p14:creationId xmlns:p14="http://schemas.microsoft.com/office/powerpoint/2010/main" val="1444818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31"/>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6B44D5A-9933-ED4C-94B3-DA6E71FFC188}" type="slidenum">
              <a:rPr lang="en-US" smtClean="0">
                <a:ea typeface="ＭＳ Ｐゴシック" charset="-128"/>
                <a:cs typeface="ＭＳ Ｐゴシック" charset="-128"/>
              </a:rPr>
              <a:pPr fontAlgn="base">
                <a:spcBef>
                  <a:spcPct val="0"/>
                </a:spcBef>
                <a:spcAft>
                  <a:spcPct val="0"/>
                </a:spcAft>
                <a:defRPr/>
              </a:pPr>
              <a:t>31</a:t>
            </a:fld>
            <a:endParaRPr lang="en-US">
              <a:ea typeface="ＭＳ Ｐゴシック" charset="-128"/>
              <a:cs typeface="ＭＳ Ｐゴシック" charset="-128"/>
            </a:endParaRPr>
          </a:p>
        </p:txBody>
      </p:sp>
      <p:sp>
        <p:nvSpPr>
          <p:cNvPr id="3277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2772"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GB">
              <a:latin typeface="Arial" charset="0"/>
            </a:endParaRPr>
          </a:p>
        </p:txBody>
      </p:sp>
    </p:spTree>
    <p:extLst>
      <p:ext uri="{BB962C8B-B14F-4D97-AF65-F5344CB8AC3E}">
        <p14:creationId xmlns:p14="http://schemas.microsoft.com/office/powerpoint/2010/main" val="2404281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Make point that MR excellent for identifying strong observational associations that are not causal</a:t>
            </a:r>
          </a:p>
        </p:txBody>
      </p:sp>
      <p:sp>
        <p:nvSpPr>
          <p:cNvPr id="4" name="Slide Number Placeholder 3"/>
          <p:cNvSpPr>
            <a:spLocks noGrp="1"/>
          </p:cNvSpPr>
          <p:nvPr>
            <p:ph type="sldNum" sz="quarter" idx="5"/>
          </p:nvPr>
        </p:nvSpPr>
        <p:spPr/>
        <p:txBody>
          <a:bodyPr/>
          <a:lstStyle/>
          <a:p>
            <a:fld id="{5D080D4D-B734-4681-9257-57E5ED3C6156}" type="slidenum">
              <a:rPr lang="en-GB" smtClean="0"/>
              <a:pPr/>
              <a:t>32</a:t>
            </a:fld>
            <a:endParaRPr lang="en-GB"/>
          </a:p>
        </p:txBody>
      </p:sp>
    </p:spTree>
    <p:extLst>
      <p:ext uri="{BB962C8B-B14F-4D97-AF65-F5344CB8AC3E}">
        <p14:creationId xmlns:p14="http://schemas.microsoft.com/office/powerpoint/2010/main" val="23052163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31"/>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6B44D5A-9933-ED4C-94B3-DA6E71FFC188}" type="slidenum">
              <a:rPr lang="en-US" smtClean="0">
                <a:ea typeface="ＭＳ Ｐゴシック" charset="-128"/>
                <a:cs typeface="ＭＳ Ｐゴシック" charset="-128"/>
              </a:rPr>
              <a:pPr fontAlgn="base">
                <a:spcBef>
                  <a:spcPct val="0"/>
                </a:spcBef>
                <a:spcAft>
                  <a:spcPct val="0"/>
                </a:spcAft>
                <a:defRPr/>
              </a:pPr>
              <a:t>33</a:t>
            </a:fld>
            <a:endParaRPr lang="en-US">
              <a:ea typeface="ＭＳ Ｐゴシック" charset="-128"/>
              <a:cs typeface="ＭＳ Ｐゴシック" charset="-128"/>
            </a:endParaRPr>
          </a:p>
        </p:txBody>
      </p:sp>
      <p:sp>
        <p:nvSpPr>
          <p:cNvPr id="3277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2772"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GB">
              <a:latin typeface="Arial" charset="0"/>
            </a:endParaRPr>
          </a:p>
        </p:txBody>
      </p:sp>
    </p:spTree>
    <p:extLst>
      <p:ext uri="{BB962C8B-B14F-4D97-AF65-F5344CB8AC3E}">
        <p14:creationId xmlns:p14="http://schemas.microsoft.com/office/powerpoint/2010/main" val="3870600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031"/>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BBC21B9-AC17-7A4B-ADED-D4F3E6ADA595}" type="slidenum">
              <a:rPr lang="en-US" smtClean="0">
                <a:ea typeface="ＭＳ Ｐゴシック" charset="-128"/>
                <a:cs typeface="ＭＳ Ｐゴシック" charset="-128"/>
              </a:rPr>
              <a:pPr fontAlgn="base">
                <a:spcBef>
                  <a:spcPct val="0"/>
                </a:spcBef>
                <a:spcAft>
                  <a:spcPct val="0"/>
                </a:spcAft>
                <a:defRPr/>
              </a:pPr>
              <a:t>36</a:t>
            </a:fld>
            <a:endParaRPr lang="en-US">
              <a:ea typeface="ＭＳ Ｐゴシック" charset="-128"/>
              <a:cs typeface="ＭＳ Ｐゴシック" charset="-128"/>
            </a:endParaRPr>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30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latin typeface="Arial" charset="0"/>
            </a:endParaRPr>
          </a:p>
        </p:txBody>
      </p:sp>
    </p:spTree>
    <p:extLst>
      <p:ext uri="{BB962C8B-B14F-4D97-AF65-F5344CB8AC3E}">
        <p14:creationId xmlns:p14="http://schemas.microsoft.com/office/powerpoint/2010/main" val="28680400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80D4D-B734-4681-9257-57E5ED3C6156}" type="slidenum">
              <a:rPr lang="en-GB" smtClean="0"/>
              <a:pPr/>
              <a:t>39</a:t>
            </a:fld>
            <a:endParaRPr lang="en-GB"/>
          </a:p>
        </p:txBody>
      </p:sp>
    </p:spTree>
    <p:extLst>
      <p:ext uri="{BB962C8B-B14F-4D97-AF65-F5344CB8AC3E}">
        <p14:creationId xmlns:p14="http://schemas.microsoft.com/office/powerpoint/2010/main" val="8323520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5D080D4D-B734-4681-9257-57E5ED3C6156}" type="slidenum">
              <a:rPr lang="en-GB" smtClean="0"/>
              <a:pPr/>
              <a:t>49</a:t>
            </a:fld>
            <a:endParaRPr lang="en-GB"/>
          </a:p>
        </p:txBody>
      </p:sp>
    </p:spTree>
    <p:extLst>
      <p:ext uri="{BB962C8B-B14F-4D97-AF65-F5344CB8AC3E}">
        <p14:creationId xmlns:p14="http://schemas.microsoft.com/office/powerpoint/2010/main" val="1963931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0DA12B-47C7-4CE9-881F-88F07EDD342F}" type="slidenum">
              <a:rPr lang="en-GB"/>
              <a:pPr/>
              <a:t>8</a:t>
            </a:fld>
            <a:endParaRPr lang="en-GB"/>
          </a:p>
        </p:txBody>
      </p:sp>
      <p:sp>
        <p:nvSpPr>
          <p:cNvPr id="257026" name="Rectangle 2"/>
          <p:cNvSpPr>
            <a:spLocks noGrp="1" noRot="1" noChangeAspect="1" noChangeArrowheads="1" noTextEdit="1"/>
          </p:cNvSpPr>
          <p:nvPr>
            <p:ph type="sldImg"/>
          </p:nvPr>
        </p:nvSpPr>
        <p:spPr>
          <a:ln/>
        </p:spPr>
      </p:sp>
      <p:sp>
        <p:nvSpPr>
          <p:cNvPr id="2570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87862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80D4D-B734-4681-9257-57E5ED3C6156}" type="slidenum">
              <a:rPr lang="en-GB" smtClean="0"/>
              <a:pPr/>
              <a:t>9</a:t>
            </a:fld>
            <a:endParaRPr lang="en-GB"/>
          </a:p>
        </p:txBody>
      </p:sp>
    </p:spTree>
    <p:extLst>
      <p:ext uri="{BB962C8B-B14F-4D97-AF65-F5344CB8AC3E}">
        <p14:creationId xmlns:p14="http://schemas.microsoft.com/office/powerpoint/2010/main" val="765236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515395-F346-40D6-85B1-B624DB79F546}" type="slidenum">
              <a:rPr lang="en-GB"/>
              <a:pPr/>
              <a:t>10</a:t>
            </a:fld>
            <a:endParaRPr lang="en-GB"/>
          </a:p>
        </p:txBody>
      </p:sp>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46419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803C22F9-BDDB-8A48-AB63-D77303F63CB5}" type="slidenum">
              <a:rPr lang="en-US"/>
              <a:pPr/>
              <a:t>12</a:t>
            </a:fld>
            <a:endParaRPr lang="en-US"/>
          </a:p>
        </p:txBody>
      </p:sp>
      <p:sp>
        <p:nvSpPr>
          <p:cNvPr id="44034" name="Rectangle 1026"/>
          <p:cNvSpPr>
            <a:spLocks noGrp="1" noRot="1" noChangeAspect="1" noChangeArrowheads="1" noTextEdit="1"/>
          </p:cNvSpPr>
          <p:nvPr>
            <p:ph type="sldImg"/>
          </p:nvPr>
        </p:nvSpPr>
        <p:spPr>
          <a:ln/>
        </p:spPr>
      </p:sp>
      <p:sp>
        <p:nvSpPr>
          <p:cNvPr id="44035" name="Rectangle 1027"/>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Tree>
    <p:extLst>
      <p:ext uri="{BB962C8B-B14F-4D97-AF65-F5344CB8AC3E}">
        <p14:creationId xmlns:p14="http://schemas.microsoft.com/office/powerpoint/2010/main" val="3943321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Ironic</a:t>
            </a:r>
          </a:p>
        </p:txBody>
      </p:sp>
      <p:sp>
        <p:nvSpPr>
          <p:cNvPr id="4" name="Slide Number Placeholder 3"/>
          <p:cNvSpPr>
            <a:spLocks noGrp="1"/>
          </p:cNvSpPr>
          <p:nvPr>
            <p:ph type="sldNum" sz="quarter" idx="10"/>
          </p:nvPr>
        </p:nvSpPr>
        <p:spPr/>
        <p:txBody>
          <a:bodyPr/>
          <a:lstStyle/>
          <a:p>
            <a:fld id="{5D080D4D-B734-4681-9257-57E5ED3C6156}" type="slidenum">
              <a:rPr lang="en-GB" smtClean="0"/>
              <a:pPr/>
              <a:t>13</a:t>
            </a:fld>
            <a:endParaRPr lang="en-GB"/>
          </a:p>
        </p:txBody>
      </p:sp>
    </p:spTree>
    <p:extLst>
      <p:ext uri="{BB962C8B-B14F-4D97-AF65-F5344CB8AC3E}">
        <p14:creationId xmlns:p14="http://schemas.microsoft.com/office/powerpoint/2010/main" val="1608765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1B9E73-9462-4955-9BD4-DB47F7AF9B25}" type="slidenum">
              <a:rPr lang="en-GB"/>
              <a:pPr/>
              <a:t>17</a:t>
            </a:fld>
            <a:endParaRPr lang="en-GB"/>
          </a:p>
        </p:txBody>
      </p:sp>
      <p:sp>
        <p:nvSpPr>
          <p:cNvPr id="797698" name="Rectangle 2"/>
          <p:cNvSpPr>
            <a:spLocks noGrp="1" noRot="1" noChangeAspect="1" noChangeArrowheads="1" noTextEdit="1"/>
          </p:cNvSpPr>
          <p:nvPr>
            <p:ph type="sldImg"/>
          </p:nvPr>
        </p:nvSpPr>
        <p:spPr>
          <a:ln/>
        </p:spPr>
      </p:sp>
      <p:sp>
        <p:nvSpPr>
          <p:cNvPr id="797699" name="Rectangle 3"/>
          <p:cNvSpPr>
            <a:spLocks noGrp="1" noChangeArrowheads="1"/>
          </p:cNvSpPr>
          <p:nvPr>
            <p:ph type="body" idx="1"/>
          </p:nvPr>
        </p:nvSpPr>
        <p:spPr/>
        <p:txBody>
          <a:bodyPr/>
          <a:lstStyle/>
          <a:p>
            <a:endParaRPr lang="en-US" dirty="0">
              <a:solidFill>
                <a:srgbClr val="7F7F7F"/>
              </a:solidFill>
            </a:endParaRPr>
          </a:p>
        </p:txBody>
      </p:sp>
    </p:spTree>
    <p:extLst>
      <p:ext uri="{BB962C8B-B14F-4D97-AF65-F5344CB8AC3E}">
        <p14:creationId xmlns:p14="http://schemas.microsoft.com/office/powerpoint/2010/main" val="15308990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B51220-8ADE-4FF7-9329-2D93F7D3E021}" type="slidenum">
              <a:rPr lang="en-GB"/>
              <a:pPr/>
              <a:t>18</a:t>
            </a:fld>
            <a:endParaRPr lang="en-GB"/>
          </a:p>
        </p:txBody>
      </p:sp>
      <p:sp>
        <p:nvSpPr>
          <p:cNvPr id="346114" name="Rectangle 2"/>
          <p:cNvSpPr>
            <a:spLocks noGrp="1" noRot="1" noChangeAspect="1" noChangeArrowheads="1" noTextEdit="1"/>
          </p:cNvSpPr>
          <p:nvPr>
            <p:ph type="sldImg"/>
          </p:nvPr>
        </p:nvSpPr>
        <p:spPr>
          <a:ln/>
        </p:spPr>
      </p:sp>
      <p:sp>
        <p:nvSpPr>
          <p:cNvPr id="34611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2361316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B51220-8ADE-4FF7-9329-2D93F7D3E021}" type="slidenum">
              <a:rPr lang="en-GB"/>
              <a:pPr/>
              <a:t>19</a:t>
            </a:fld>
            <a:endParaRPr lang="en-GB"/>
          </a:p>
        </p:txBody>
      </p:sp>
      <p:sp>
        <p:nvSpPr>
          <p:cNvPr id="346114" name="Rectangle 2"/>
          <p:cNvSpPr>
            <a:spLocks noGrp="1" noRot="1" noChangeAspect="1" noChangeArrowheads="1" noTextEdit="1"/>
          </p:cNvSpPr>
          <p:nvPr>
            <p:ph type="sldImg"/>
          </p:nvPr>
        </p:nvSpPr>
        <p:spPr>
          <a:ln/>
        </p:spPr>
      </p:sp>
      <p:sp>
        <p:nvSpPr>
          <p:cNvPr id="3461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29652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C3C4CCB-9D43-412D-A0AC-BB84032C120D}" type="datetimeFigureOut">
              <a:rPr lang="en-GB" smtClean="0"/>
              <a:pPr/>
              <a:t>05/03/2025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604E8A-5EF9-4750-B9F2-B59ABA0DB451}"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C3C4CCB-9D43-412D-A0AC-BB84032C120D}" type="datetimeFigureOut">
              <a:rPr lang="en-GB" smtClean="0"/>
              <a:pPr/>
              <a:t>05/03/2025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604E8A-5EF9-4750-B9F2-B59ABA0DB451}"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C3C4CCB-9D43-412D-A0AC-BB84032C120D}" type="datetimeFigureOut">
              <a:rPr lang="en-GB" smtClean="0"/>
              <a:pPr/>
              <a:t>05/03/2025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604E8A-5EF9-4750-B9F2-B59ABA0DB451}"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endParaRPr lang="en-GB"/>
          </a:p>
        </p:txBody>
      </p:sp>
      <p:sp>
        <p:nvSpPr>
          <p:cNvPr id="3" name="Chart Placeholder 2"/>
          <p:cNvSpPr>
            <a:spLocks noGrp="1"/>
          </p:cNvSpPr>
          <p:nvPr>
            <p:ph type="chart" idx="1"/>
          </p:nvPr>
        </p:nvSpPr>
        <p:spPr>
          <a:xfrm>
            <a:off x="685800" y="1981200"/>
            <a:ext cx="7772400" cy="4114800"/>
          </a:xfrm>
        </p:spPr>
        <p:txBody>
          <a:bodyPr/>
          <a:lstStyle/>
          <a:p>
            <a:pPr lvl="0"/>
            <a:endParaRPr lang="en-GB" noProof="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D45B36C-3372-43E9-96FE-C83A79C653D7}" type="slidenum">
              <a:rPr lang="en-GB"/>
              <a:pPr>
                <a:defRPr/>
              </a:pPr>
              <a:t>‹#›</a:t>
            </a:fld>
            <a:endParaRPr lang="en-GB"/>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GB"/>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Date Placeholder 5"/>
          <p:cNvSpPr>
            <a:spLocks noGrp="1"/>
          </p:cNvSpPr>
          <p:nvPr>
            <p:ph type="dt" sz="half" idx="10"/>
          </p:nvPr>
        </p:nvSpPr>
        <p:spPr>
          <a:xfrm>
            <a:off x="685800" y="6248400"/>
            <a:ext cx="1905000" cy="457200"/>
          </a:xfrm>
        </p:spPr>
        <p:txBody>
          <a:bodyPr/>
          <a:lstStyle>
            <a:lvl1pPr>
              <a:defRPr/>
            </a:lvl1pPr>
          </a:lstStyle>
          <a:p>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8400"/>
            <a:ext cx="1905000" cy="457200"/>
          </a:xfrm>
        </p:spPr>
        <p:txBody>
          <a:bodyPr/>
          <a:lstStyle>
            <a:lvl1pPr>
              <a:defRPr smtClean="0"/>
            </a:lvl1pPr>
          </a:lstStyle>
          <a:p>
            <a:fld id="{186F64F9-7594-D948-9773-089249130FF5}"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5BEF6F-6263-4F8D-8EB5-8791451073CD}"/>
              </a:ext>
            </a:extLst>
          </p:cNvPr>
          <p:cNvSpPr/>
          <p:nvPr userDrawn="1"/>
        </p:nvSpPr>
        <p:spPr>
          <a:xfrm>
            <a:off x="0" y="0"/>
            <a:ext cx="9144000" cy="9288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AU" sz="1350"/>
          </a:p>
        </p:txBody>
      </p:sp>
      <p:pic>
        <p:nvPicPr>
          <p:cNvPr id="5" name="Picture 4">
            <a:extLst>
              <a:ext uri="{FF2B5EF4-FFF2-40B4-BE49-F238E27FC236}">
                <a16:creationId xmlns:a16="http://schemas.microsoft.com/office/drawing/2014/main" id="{3F3E3223-6328-4488-8A5F-952E87A12E34}"/>
              </a:ext>
            </a:extLst>
          </p:cNvPr>
          <p:cNvPicPr>
            <a:picLocks noChangeAspect="1"/>
          </p:cNvPicPr>
          <p:nvPr userDrawn="1"/>
        </p:nvPicPr>
        <p:blipFill rotWithShape="1">
          <a:blip r:embed="rId2"/>
          <a:srcRect l="74412" t="80198" b="-1"/>
          <a:stretch/>
        </p:blipFill>
        <p:spPr>
          <a:xfrm>
            <a:off x="7389171" y="5499894"/>
            <a:ext cx="1754829" cy="1358107"/>
          </a:xfrm>
          <a:prstGeom prst="rect">
            <a:avLst/>
          </a:prstGeom>
          <a:ln>
            <a:noFill/>
          </a:ln>
        </p:spPr>
      </p:pic>
      <p:sp>
        <p:nvSpPr>
          <p:cNvPr id="2" name="Title 1"/>
          <p:cNvSpPr>
            <a:spLocks noGrp="1"/>
          </p:cNvSpPr>
          <p:nvPr>
            <p:ph type="title" hasCustomPrompt="1"/>
          </p:nvPr>
        </p:nvSpPr>
        <p:spPr>
          <a:xfrm>
            <a:off x="521494" y="1160745"/>
            <a:ext cx="8053685" cy="1296144"/>
          </a:xfrm>
        </p:spPr>
        <p:txBody>
          <a:bodyPr anchor="b">
            <a:noAutofit/>
          </a:bodyPr>
          <a:lstStyle>
            <a:lvl1pPr>
              <a:lnSpc>
                <a:spcPts val="3780"/>
              </a:lnSpc>
              <a:defRPr sz="3150">
                <a:solidFill>
                  <a:schemeClr val="accent1"/>
                </a:solidFill>
              </a:defRPr>
            </a:lvl1pPr>
          </a:lstStyle>
          <a:p>
            <a:r>
              <a:rPr lang="en-US" dirty="0"/>
              <a:t>[Title]</a:t>
            </a:r>
            <a:endParaRPr lang="en-AU" dirty="0"/>
          </a:p>
        </p:txBody>
      </p:sp>
      <p:sp>
        <p:nvSpPr>
          <p:cNvPr id="7" name="Text Placeholder 6"/>
          <p:cNvSpPr>
            <a:spLocks noGrp="1"/>
          </p:cNvSpPr>
          <p:nvPr>
            <p:ph type="body" sz="quarter" idx="10" hasCustomPrompt="1"/>
          </p:nvPr>
        </p:nvSpPr>
        <p:spPr>
          <a:xfrm>
            <a:off x="521474" y="2571295"/>
            <a:ext cx="8060400" cy="2675249"/>
          </a:xfrm>
          <a:prstGeom prst="rect">
            <a:avLst/>
          </a:prstGeom>
        </p:spPr>
        <p:txBody>
          <a:bodyPr>
            <a:normAutofit/>
          </a:bodyPr>
          <a:lstStyle>
            <a:lvl1pPr marL="0" indent="0">
              <a:lnSpc>
                <a:spcPts val="2430"/>
              </a:lnSpc>
              <a:buNone/>
              <a:defRPr sz="2025">
                <a:solidFill>
                  <a:schemeClr val="accent1"/>
                </a:solidFill>
              </a:defRPr>
            </a:lvl1pPr>
          </a:lstStyle>
          <a:p>
            <a:pPr lvl="0"/>
            <a:r>
              <a:rPr lang="en-US" dirty="0"/>
              <a:t>[Subtitle]</a:t>
            </a:r>
          </a:p>
        </p:txBody>
      </p:sp>
      <p:pic>
        <p:nvPicPr>
          <p:cNvPr id="9" name="Picture 8">
            <a:extLst>
              <a:ext uri="{FF2B5EF4-FFF2-40B4-BE49-F238E27FC236}">
                <a16:creationId xmlns:a16="http://schemas.microsoft.com/office/drawing/2014/main" id="{B3140420-5D32-4B9D-AAC5-EA821D594034}"/>
              </a:ext>
            </a:extLst>
          </p:cNvPr>
          <p:cNvPicPr>
            <a:picLocks noChangeAspect="1"/>
          </p:cNvPicPr>
          <p:nvPr userDrawn="1"/>
        </p:nvPicPr>
        <p:blipFill rotWithShape="1">
          <a:blip r:embed="rId2"/>
          <a:srcRect t="59270" r="70475" b="-1"/>
          <a:stretch/>
        </p:blipFill>
        <p:spPr>
          <a:xfrm>
            <a:off x="1" y="4064705"/>
            <a:ext cx="2024829" cy="2793299"/>
          </a:xfrm>
          <a:prstGeom prst="rect">
            <a:avLst/>
          </a:prstGeom>
          <a:ln>
            <a:noFill/>
          </a:ln>
        </p:spPr>
      </p:pic>
      <p:pic>
        <p:nvPicPr>
          <p:cNvPr id="10" name="Picture 9">
            <a:extLst>
              <a:ext uri="{FF2B5EF4-FFF2-40B4-BE49-F238E27FC236}">
                <a16:creationId xmlns:a16="http://schemas.microsoft.com/office/drawing/2014/main" id="{1A1484F3-3D7B-466C-B621-2369AAE0DB10}"/>
              </a:ext>
            </a:extLst>
          </p:cNvPr>
          <p:cNvPicPr>
            <a:picLocks noChangeAspect="1"/>
          </p:cNvPicPr>
          <p:nvPr userDrawn="1"/>
        </p:nvPicPr>
        <p:blipFill>
          <a:blip r:embed="rId3"/>
          <a:stretch>
            <a:fillRect/>
          </a:stretch>
        </p:blipFill>
        <p:spPr>
          <a:xfrm>
            <a:off x="521494" y="207631"/>
            <a:ext cx="2403000" cy="472463"/>
          </a:xfrm>
          <a:prstGeom prst="rect">
            <a:avLst/>
          </a:prstGeom>
        </p:spPr>
      </p:pic>
    </p:spTree>
    <p:extLst>
      <p:ext uri="{BB962C8B-B14F-4D97-AF65-F5344CB8AC3E}">
        <p14:creationId xmlns:p14="http://schemas.microsoft.com/office/powerpoint/2010/main" val="742957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64299D2-DE60-4B62-A10B-375899206764}"/>
              </a:ext>
            </a:extLst>
          </p:cNvPr>
          <p:cNvSpPr/>
          <p:nvPr userDrawn="1"/>
        </p:nvSpPr>
        <p:spPr>
          <a:xfrm>
            <a:off x="0" y="0"/>
            <a:ext cx="9144000" cy="6858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AU" sz="1350"/>
          </a:p>
        </p:txBody>
      </p:sp>
      <p:sp>
        <p:nvSpPr>
          <p:cNvPr id="2" name="Title 1"/>
          <p:cNvSpPr>
            <a:spLocks noGrp="1"/>
          </p:cNvSpPr>
          <p:nvPr>
            <p:ph type="title" hasCustomPrompt="1"/>
          </p:nvPr>
        </p:nvSpPr>
        <p:spPr>
          <a:xfrm>
            <a:off x="521494" y="1143405"/>
            <a:ext cx="8053685" cy="1296144"/>
          </a:xfrm>
        </p:spPr>
        <p:txBody>
          <a:bodyPr anchor="b">
            <a:noAutofit/>
          </a:bodyPr>
          <a:lstStyle>
            <a:lvl1pPr>
              <a:lnSpc>
                <a:spcPts val="3780"/>
              </a:lnSpc>
              <a:defRPr sz="3150">
                <a:solidFill>
                  <a:schemeClr val="bg1"/>
                </a:solidFill>
              </a:defRPr>
            </a:lvl1pPr>
          </a:lstStyle>
          <a:p>
            <a:r>
              <a:rPr lang="en-US" dirty="0"/>
              <a:t>[Title]</a:t>
            </a:r>
            <a:endParaRPr lang="en-AU" dirty="0"/>
          </a:p>
        </p:txBody>
      </p:sp>
      <p:sp>
        <p:nvSpPr>
          <p:cNvPr id="7" name="Text Placeholder 6"/>
          <p:cNvSpPr>
            <a:spLocks noGrp="1"/>
          </p:cNvSpPr>
          <p:nvPr>
            <p:ph type="body" sz="quarter" idx="10" hasCustomPrompt="1"/>
          </p:nvPr>
        </p:nvSpPr>
        <p:spPr>
          <a:xfrm>
            <a:off x="521474" y="2553955"/>
            <a:ext cx="8060400" cy="2675249"/>
          </a:xfrm>
          <a:prstGeom prst="rect">
            <a:avLst/>
          </a:prstGeom>
        </p:spPr>
        <p:txBody>
          <a:bodyPr>
            <a:normAutofit/>
          </a:bodyPr>
          <a:lstStyle>
            <a:lvl1pPr marL="0" indent="0">
              <a:lnSpc>
                <a:spcPts val="2430"/>
              </a:lnSpc>
              <a:buNone/>
              <a:defRPr sz="2025">
                <a:solidFill>
                  <a:schemeClr val="bg1"/>
                </a:solidFill>
              </a:defRPr>
            </a:lvl1pPr>
          </a:lstStyle>
          <a:p>
            <a:pPr lvl="0"/>
            <a:r>
              <a:rPr lang="en-US" dirty="0"/>
              <a:t>[Subtitle]</a:t>
            </a:r>
          </a:p>
        </p:txBody>
      </p:sp>
      <p:sp>
        <p:nvSpPr>
          <p:cNvPr id="18" name="Right Triangle 3">
            <a:extLst>
              <a:ext uri="{FF2B5EF4-FFF2-40B4-BE49-F238E27FC236}">
                <a16:creationId xmlns:a16="http://schemas.microsoft.com/office/drawing/2014/main" id="{E49831C3-1265-4B26-84DA-16A7EC28AF57}"/>
              </a:ext>
            </a:extLst>
          </p:cNvPr>
          <p:cNvSpPr/>
          <p:nvPr userDrawn="1"/>
        </p:nvSpPr>
        <p:spPr>
          <a:xfrm>
            <a:off x="1" y="4076700"/>
            <a:ext cx="1916906" cy="2781300"/>
          </a:xfrm>
          <a:custGeom>
            <a:avLst/>
            <a:gdLst>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Lst>
            <a:ahLst/>
            <a:cxnLst>
              <a:cxn ang="0">
                <a:pos x="connsiteX0" y="connsiteY0"/>
              </a:cxn>
              <a:cxn ang="0">
                <a:pos x="connsiteX1" y="connsiteY1"/>
              </a:cxn>
              <a:cxn ang="0">
                <a:pos x="connsiteX2" y="connsiteY2"/>
              </a:cxn>
              <a:cxn ang="0">
                <a:pos x="connsiteX3" y="connsiteY3"/>
              </a:cxn>
            </a:cxnLst>
            <a:rect l="l" t="t" r="r" b="b"/>
            <a:pathLst>
              <a:path w="2555875" h="2781300">
                <a:moveTo>
                  <a:pt x="0" y="2781300"/>
                </a:moveTo>
                <a:lnTo>
                  <a:pt x="0" y="0"/>
                </a:lnTo>
                <a:cubicBezTo>
                  <a:pt x="158687" y="1674158"/>
                  <a:pt x="1584388" y="2511611"/>
                  <a:pt x="2555875" y="2781300"/>
                </a:cubicBezTo>
                <a:lnTo>
                  <a:pt x="0" y="27813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8" name="Graphic 1">
            <a:extLst>
              <a:ext uri="{FF2B5EF4-FFF2-40B4-BE49-F238E27FC236}">
                <a16:creationId xmlns:a16="http://schemas.microsoft.com/office/drawing/2014/main" id="{570549AC-72A0-49C7-B98A-4959B5690850}"/>
              </a:ext>
            </a:extLst>
          </p:cNvPr>
          <p:cNvSpPr/>
          <p:nvPr userDrawn="1"/>
        </p:nvSpPr>
        <p:spPr>
          <a:xfrm>
            <a:off x="7434318" y="5571760"/>
            <a:ext cx="1709682" cy="1286241"/>
          </a:xfrm>
          <a:custGeom>
            <a:avLst/>
            <a:gdLst>
              <a:gd name="connsiteX0" fmla="*/ 1704499 w 1704975"/>
              <a:gd name="connsiteY0" fmla="*/ 961382 h 962025"/>
              <a:gd name="connsiteX1" fmla="*/ 1172051 w 1704975"/>
              <a:gd name="connsiteY1" fmla="*/ 803267 h 962025"/>
              <a:gd name="connsiteX2" fmla="*/ 589121 w 1704975"/>
              <a:gd name="connsiteY2" fmla="*/ 611815 h 962025"/>
              <a:gd name="connsiteX3" fmla="*/ 7144 w 1704975"/>
              <a:gd name="connsiteY3" fmla="*/ 768977 h 962025"/>
              <a:gd name="connsiteX4" fmla="*/ 764381 w 1704975"/>
              <a:gd name="connsiteY4" fmla="*/ 128897 h 962025"/>
              <a:gd name="connsiteX5" fmla="*/ 1614011 w 1704975"/>
              <a:gd name="connsiteY5" fmla="*/ 72700 h 962025"/>
              <a:gd name="connsiteX6" fmla="*/ 1705451 w 1704975"/>
              <a:gd name="connsiteY6" fmla="*/ 104132 h 962025"/>
              <a:gd name="connsiteX7" fmla="*/ 1704499 w 1704975"/>
              <a:gd name="connsiteY7" fmla="*/ 961382 h 96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4975" h="962025">
                <a:moveTo>
                  <a:pt x="1704499" y="961382"/>
                </a:moveTo>
                <a:cubicBezTo>
                  <a:pt x="1523524" y="935665"/>
                  <a:pt x="1348264" y="859465"/>
                  <a:pt x="1172051" y="803267"/>
                </a:cubicBezTo>
                <a:cubicBezTo>
                  <a:pt x="976789" y="741355"/>
                  <a:pt x="788194" y="654677"/>
                  <a:pt x="589121" y="611815"/>
                </a:cubicBezTo>
                <a:cubicBezTo>
                  <a:pt x="301466" y="550855"/>
                  <a:pt x="224314" y="585145"/>
                  <a:pt x="7144" y="768977"/>
                </a:cubicBezTo>
                <a:cubicBezTo>
                  <a:pt x="50006" y="717542"/>
                  <a:pt x="525304" y="253675"/>
                  <a:pt x="764381" y="128897"/>
                </a:cubicBezTo>
                <a:cubicBezTo>
                  <a:pt x="1040606" y="-14930"/>
                  <a:pt x="1321594" y="-28265"/>
                  <a:pt x="1614011" y="72700"/>
                </a:cubicBezTo>
                <a:cubicBezTo>
                  <a:pt x="1644491" y="83177"/>
                  <a:pt x="1674971" y="93655"/>
                  <a:pt x="1705451" y="104132"/>
                </a:cubicBezTo>
                <a:lnTo>
                  <a:pt x="1704499" y="961382"/>
                </a:lnTo>
                <a:close/>
              </a:path>
            </a:pathLst>
          </a:custGeom>
          <a:solidFill>
            <a:schemeClr val="bg1"/>
          </a:solidFill>
          <a:ln w="9525" cap="flat">
            <a:noFill/>
            <a:prstDash val="solid"/>
            <a:miter/>
          </a:ln>
        </p:spPr>
        <p:txBody>
          <a:bodyPr rtlCol="0" anchor="ctr"/>
          <a:lstStyle/>
          <a:p>
            <a:endParaRPr lang="en-AU" sz="1350"/>
          </a:p>
        </p:txBody>
      </p:sp>
      <p:pic>
        <p:nvPicPr>
          <p:cNvPr id="11" name="Picture 10">
            <a:extLst>
              <a:ext uri="{FF2B5EF4-FFF2-40B4-BE49-F238E27FC236}">
                <a16:creationId xmlns:a16="http://schemas.microsoft.com/office/drawing/2014/main" id="{DEDF6610-A984-4E2A-B1B8-C6D02948493B}"/>
              </a:ext>
            </a:extLst>
          </p:cNvPr>
          <p:cNvPicPr>
            <a:picLocks noChangeAspect="1"/>
          </p:cNvPicPr>
          <p:nvPr userDrawn="1"/>
        </p:nvPicPr>
        <p:blipFill>
          <a:blip r:embed="rId2"/>
          <a:stretch>
            <a:fillRect/>
          </a:stretch>
        </p:blipFill>
        <p:spPr>
          <a:xfrm>
            <a:off x="521494" y="207631"/>
            <a:ext cx="2403000" cy="472463"/>
          </a:xfrm>
          <a:prstGeom prst="rect">
            <a:avLst/>
          </a:prstGeom>
        </p:spPr>
      </p:pic>
    </p:spTree>
    <p:extLst>
      <p:ext uri="{BB962C8B-B14F-4D97-AF65-F5344CB8AC3E}">
        <p14:creationId xmlns:p14="http://schemas.microsoft.com/office/powerpoint/2010/main" val="3745111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3">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1494" y="1143405"/>
            <a:ext cx="8046485" cy="1296144"/>
          </a:xfrm>
        </p:spPr>
        <p:txBody>
          <a:bodyPr anchor="b">
            <a:noAutofit/>
          </a:bodyPr>
          <a:lstStyle>
            <a:lvl1pPr>
              <a:lnSpc>
                <a:spcPts val="3780"/>
              </a:lnSpc>
              <a:defRPr sz="3150">
                <a:solidFill>
                  <a:schemeClr val="bg1"/>
                </a:solidFill>
              </a:defRPr>
            </a:lvl1pPr>
          </a:lstStyle>
          <a:p>
            <a:r>
              <a:rPr lang="en-US" dirty="0"/>
              <a:t>[Title]</a:t>
            </a:r>
            <a:endParaRPr lang="en-AU" dirty="0"/>
          </a:p>
        </p:txBody>
      </p:sp>
      <p:sp>
        <p:nvSpPr>
          <p:cNvPr id="7" name="Text Placeholder 6"/>
          <p:cNvSpPr>
            <a:spLocks noGrp="1"/>
          </p:cNvSpPr>
          <p:nvPr>
            <p:ph type="body" sz="quarter" idx="10" hasCustomPrompt="1"/>
          </p:nvPr>
        </p:nvSpPr>
        <p:spPr>
          <a:xfrm>
            <a:off x="521480" y="2553955"/>
            <a:ext cx="8053194" cy="2675249"/>
          </a:xfrm>
          <a:prstGeom prst="rect">
            <a:avLst/>
          </a:prstGeom>
          <a:noFill/>
        </p:spPr>
        <p:txBody>
          <a:bodyPr>
            <a:normAutofit/>
          </a:bodyPr>
          <a:lstStyle>
            <a:lvl1pPr marL="0" indent="0">
              <a:lnSpc>
                <a:spcPts val="2430"/>
              </a:lnSpc>
              <a:buNone/>
              <a:defRPr sz="2025">
                <a:solidFill>
                  <a:schemeClr val="bg1"/>
                </a:solidFill>
              </a:defRPr>
            </a:lvl1pPr>
          </a:lstStyle>
          <a:p>
            <a:pPr lvl="0"/>
            <a:r>
              <a:rPr lang="en-US" dirty="0"/>
              <a:t>[Subtitle]</a:t>
            </a:r>
          </a:p>
        </p:txBody>
      </p:sp>
      <p:sp>
        <p:nvSpPr>
          <p:cNvPr id="3" name="Rectangle 2">
            <a:extLst>
              <a:ext uri="{FF2B5EF4-FFF2-40B4-BE49-F238E27FC236}">
                <a16:creationId xmlns:a16="http://schemas.microsoft.com/office/drawing/2014/main" id="{19933EA7-FE92-4C6D-8733-61E671888999}"/>
              </a:ext>
            </a:extLst>
          </p:cNvPr>
          <p:cNvSpPr/>
          <p:nvPr userDrawn="1"/>
        </p:nvSpPr>
        <p:spPr>
          <a:xfrm>
            <a:off x="2" y="0"/>
            <a:ext cx="9143999" cy="9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pic>
        <p:nvPicPr>
          <p:cNvPr id="16" name="Picture 15">
            <a:extLst>
              <a:ext uri="{FF2B5EF4-FFF2-40B4-BE49-F238E27FC236}">
                <a16:creationId xmlns:a16="http://schemas.microsoft.com/office/drawing/2014/main" id="{D93FA41E-EFD5-45E8-BE8D-8CAB28F4BDD2}"/>
              </a:ext>
            </a:extLst>
          </p:cNvPr>
          <p:cNvPicPr>
            <a:picLocks noChangeAspect="1"/>
          </p:cNvPicPr>
          <p:nvPr userDrawn="1"/>
        </p:nvPicPr>
        <p:blipFill>
          <a:blip r:embed="rId3"/>
          <a:stretch>
            <a:fillRect/>
          </a:stretch>
        </p:blipFill>
        <p:spPr>
          <a:xfrm>
            <a:off x="528637" y="234887"/>
            <a:ext cx="2241000" cy="452585"/>
          </a:xfrm>
          <a:prstGeom prst="rect">
            <a:avLst/>
          </a:prstGeom>
        </p:spPr>
      </p:pic>
      <p:sp>
        <p:nvSpPr>
          <p:cNvPr id="5" name="TextBox 4">
            <a:extLst>
              <a:ext uri="{FF2B5EF4-FFF2-40B4-BE49-F238E27FC236}">
                <a16:creationId xmlns:a16="http://schemas.microsoft.com/office/drawing/2014/main" id="{FDDADB43-ED09-48C5-A41D-5E4BDF72C85E}"/>
              </a:ext>
            </a:extLst>
          </p:cNvPr>
          <p:cNvSpPr txBox="1"/>
          <p:nvPr userDrawn="1"/>
        </p:nvSpPr>
        <p:spPr>
          <a:xfrm>
            <a:off x="1" y="-1586050"/>
            <a:ext cx="5724128" cy="1061829"/>
          </a:xfrm>
          <a:prstGeom prst="rect">
            <a:avLst/>
          </a:prstGeom>
          <a:solidFill>
            <a:schemeClr val="accent1"/>
          </a:solidFill>
        </p:spPr>
        <p:txBody>
          <a:bodyPr wrap="square" rtlCol="0">
            <a:spAutoFit/>
          </a:bodyPr>
          <a:lstStyle/>
          <a:p>
            <a:r>
              <a:rPr lang="en-AU" sz="1050" dirty="0">
                <a:solidFill>
                  <a:schemeClr val="bg1"/>
                </a:solidFill>
              </a:rPr>
              <a:t>For this slide design, you can choose your own image </a:t>
            </a:r>
            <a:br>
              <a:rPr lang="en-AU" sz="1050" dirty="0">
                <a:solidFill>
                  <a:schemeClr val="bg1"/>
                </a:solidFill>
              </a:rPr>
            </a:br>
            <a:r>
              <a:rPr lang="en-AU" sz="1050" dirty="0">
                <a:solidFill>
                  <a:schemeClr val="bg1"/>
                </a:solidFill>
              </a:rPr>
              <a:t>by right-clicking somewhere on the slide, not in a content placeholder.</a:t>
            </a:r>
          </a:p>
          <a:p>
            <a:r>
              <a:rPr lang="en-US" sz="1050" dirty="0">
                <a:solidFill>
                  <a:schemeClr val="bg1"/>
                </a:solidFill>
              </a:rPr>
              <a:t>‘Format Background</a:t>
            </a:r>
          </a:p>
          <a:p>
            <a:r>
              <a:rPr lang="en-US" sz="1050" dirty="0">
                <a:solidFill>
                  <a:schemeClr val="bg1"/>
                </a:solidFill>
              </a:rPr>
              <a:t>Under the ‘Fill’ menu, ‘Picture’ is already selected</a:t>
            </a:r>
          </a:p>
          <a:p>
            <a:r>
              <a:rPr lang="en-US" sz="1050" dirty="0">
                <a:solidFill>
                  <a:schemeClr val="bg1"/>
                </a:solidFill>
              </a:rPr>
              <a:t>Go to the ‘File’ button and select another image</a:t>
            </a:r>
          </a:p>
          <a:p>
            <a:r>
              <a:rPr lang="en-US" sz="1050" dirty="0">
                <a:solidFill>
                  <a:schemeClr val="bg1"/>
                </a:solidFill>
              </a:rPr>
              <a:t>Change text </a:t>
            </a:r>
            <a:r>
              <a:rPr lang="en-US" sz="1050" dirty="0" err="1">
                <a:solidFill>
                  <a:schemeClr val="bg1"/>
                </a:solidFill>
              </a:rPr>
              <a:t>colour</a:t>
            </a:r>
            <a:r>
              <a:rPr lang="en-US" sz="1050" dirty="0">
                <a:solidFill>
                  <a:schemeClr val="bg1"/>
                </a:solidFill>
              </a:rPr>
              <a:t> as necessary to suit the image</a:t>
            </a:r>
            <a:endParaRPr lang="en-AU" sz="1050" dirty="0">
              <a:solidFill>
                <a:schemeClr val="bg1"/>
              </a:solidFill>
            </a:endParaRPr>
          </a:p>
        </p:txBody>
      </p:sp>
      <p:sp>
        <p:nvSpPr>
          <p:cNvPr id="11" name="Right Triangle 3">
            <a:extLst>
              <a:ext uri="{FF2B5EF4-FFF2-40B4-BE49-F238E27FC236}">
                <a16:creationId xmlns:a16="http://schemas.microsoft.com/office/drawing/2014/main" id="{5A5C0481-15B5-4619-B80D-C8C9ABD7F904}"/>
              </a:ext>
            </a:extLst>
          </p:cNvPr>
          <p:cNvSpPr/>
          <p:nvPr userDrawn="1"/>
        </p:nvSpPr>
        <p:spPr>
          <a:xfrm>
            <a:off x="1" y="4076700"/>
            <a:ext cx="1916906" cy="2781300"/>
          </a:xfrm>
          <a:custGeom>
            <a:avLst/>
            <a:gdLst>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Lst>
            <a:ahLst/>
            <a:cxnLst>
              <a:cxn ang="0">
                <a:pos x="connsiteX0" y="connsiteY0"/>
              </a:cxn>
              <a:cxn ang="0">
                <a:pos x="connsiteX1" y="connsiteY1"/>
              </a:cxn>
              <a:cxn ang="0">
                <a:pos x="connsiteX2" y="connsiteY2"/>
              </a:cxn>
              <a:cxn ang="0">
                <a:pos x="connsiteX3" y="connsiteY3"/>
              </a:cxn>
            </a:cxnLst>
            <a:rect l="l" t="t" r="r" b="b"/>
            <a:pathLst>
              <a:path w="2555875" h="2781300">
                <a:moveTo>
                  <a:pt x="0" y="2781300"/>
                </a:moveTo>
                <a:lnTo>
                  <a:pt x="0" y="0"/>
                </a:lnTo>
                <a:cubicBezTo>
                  <a:pt x="158687" y="1674158"/>
                  <a:pt x="1584388" y="2511611"/>
                  <a:pt x="2555875" y="2781300"/>
                </a:cubicBezTo>
                <a:lnTo>
                  <a:pt x="0" y="27813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9" name="Graphic 1">
            <a:extLst>
              <a:ext uri="{FF2B5EF4-FFF2-40B4-BE49-F238E27FC236}">
                <a16:creationId xmlns:a16="http://schemas.microsoft.com/office/drawing/2014/main" id="{84EF10FC-E046-43D3-9897-04BE4FF5A176}"/>
              </a:ext>
            </a:extLst>
          </p:cNvPr>
          <p:cNvSpPr/>
          <p:nvPr userDrawn="1"/>
        </p:nvSpPr>
        <p:spPr>
          <a:xfrm>
            <a:off x="7434318" y="5571760"/>
            <a:ext cx="1709682" cy="1286241"/>
          </a:xfrm>
          <a:custGeom>
            <a:avLst/>
            <a:gdLst>
              <a:gd name="connsiteX0" fmla="*/ 1704499 w 1704975"/>
              <a:gd name="connsiteY0" fmla="*/ 961382 h 962025"/>
              <a:gd name="connsiteX1" fmla="*/ 1172051 w 1704975"/>
              <a:gd name="connsiteY1" fmla="*/ 803267 h 962025"/>
              <a:gd name="connsiteX2" fmla="*/ 589121 w 1704975"/>
              <a:gd name="connsiteY2" fmla="*/ 611815 h 962025"/>
              <a:gd name="connsiteX3" fmla="*/ 7144 w 1704975"/>
              <a:gd name="connsiteY3" fmla="*/ 768977 h 962025"/>
              <a:gd name="connsiteX4" fmla="*/ 764381 w 1704975"/>
              <a:gd name="connsiteY4" fmla="*/ 128897 h 962025"/>
              <a:gd name="connsiteX5" fmla="*/ 1614011 w 1704975"/>
              <a:gd name="connsiteY5" fmla="*/ 72700 h 962025"/>
              <a:gd name="connsiteX6" fmla="*/ 1705451 w 1704975"/>
              <a:gd name="connsiteY6" fmla="*/ 104132 h 962025"/>
              <a:gd name="connsiteX7" fmla="*/ 1704499 w 1704975"/>
              <a:gd name="connsiteY7" fmla="*/ 961382 h 96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4975" h="962025">
                <a:moveTo>
                  <a:pt x="1704499" y="961382"/>
                </a:moveTo>
                <a:cubicBezTo>
                  <a:pt x="1523524" y="935665"/>
                  <a:pt x="1348264" y="859465"/>
                  <a:pt x="1172051" y="803267"/>
                </a:cubicBezTo>
                <a:cubicBezTo>
                  <a:pt x="976789" y="741355"/>
                  <a:pt x="788194" y="654677"/>
                  <a:pt x="589121" y="611815"/>
                </a:cubicBezTo>
                <a:cubicBezTo>
                  <a:pt x="301466" y="550855"/>
                  <a:pt x="224314" y="585145"/>
                  <a:pt x="7144" y="768977"/>
                </a:cubicBezTo>
                <a:cubicBezTo>
                  <a:pt x="50006" y="717542"/>
                  <a:pt x="525304" y="253675"/>
                  <a:pt x="764381" y="128897"/>
                </a:cubicBezTo>
                <a:cubicBezTo>
                  <a:pt x="1040606" y="-14930"/>
                  <a:pt x="1321594" y="-28265"/>
                  <a:pt x="1614011" y="72700"/>
                </a:cubicBezTo>
                <a:cubicBezTo>
                  <a:pt x="1644491" y="83177"/>
                  <a:pt x="1674971" y="93655"/>
                  <a:pt x="1705451" y="104132"/>
                </a:cubicBezTo>
                <a:lnTo>
                  <a:pt x="1704499" y="961382"/>
                </a:lnTo>
                <a:close/>
              </a:path>
            </a:pathLst>
          </a:custGeom>
          <a:solidFill>
            <a:schemeClr val="bg1"/>
          </a:solidFill>
          <a:ln w="9525" cap="flat">
            <a:noFill/>
            <a:prstDash val="solid"/>
            <a:miter/>
          </a:ln>
        </p:spPr>
        <p:txBody>
          <a:bodyPr rtlCol="0" anchor="ctr"/>
          <a:lstStyle/>
          <a:p>
            <a:endParaRPr lang="en-AU" sz="1350"/>
          </a:p>
        </p:txBody>
      </p:sp>
    </p:spTree>
    <p:extLst>
      <p:ext uri="{BB962C8B-B14F-4D97-AF65-F5344CB8AC3E}">
        <p14:creationId xmlns:p14="http://schemas.microsoft.com/office/powerpoint/2010/main" val="33752480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B1A2C22-D4CF-4FE0-AF06-038EB2ACB6D9}"/>
              </a:ext>
            </a:extLst>
          </p:cNvPr>
          <p:cNvSpPr/>
          <p:nvPr userDrawn="1"/>
        </p:nvSpPr>
        <p:spPr>
          <a:xfrm>
            <a:off x="0" y="0"/>
            <a:ext cx="9144000" cy="6858000"/>
          </a:xfrm>
          <a:prstGeom prst="rect">
            <a:avLst/>
          </a:prstGeom>
          <a:gradFill flip="none" rotWithShape="1">
            <a:gsLst>
              <a:gs pos="75000">
                <a:schemeClr val="accent1"/>
              </a:gs>
              <a:gs pos="100000">
                <a:srgbClr val="962A8B"/>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AU" sz="1350"/>
          </a:p>
        </p:txBody>
      </p:sp>
      <p:pic>
        <p:nvPicPr>
          <p:cNvPr id="10" name="Picture 9">
            <a:extLst>
              <a:ext uri="{FF2B5EF4-FFF2-40B4-BE49-F238E27FC236}">
                <a16:creationId xmlns:a16="http://schemas.microsoft.com/office/drawing/2014/main" id="{DD751603-5D6A-462B-B9E7-98413BF2CB36}"/>
              </a:ext>
            </a:extLst>
          </p:cNvPr>
          <p:cNvPicPr>
            <a:picLocks noChangeAspect="1"/>
          </p:cNvPicPr>
          <p:nvPr userDrawn="1"/>
        </p:nvPicPr>
        <p:blipFill>
          <a:blip r:embed="rId2"/>
          <a:stretch>
            <a:fillRect/>
          </a:stretch>
        </p:blipFill>
        <p:spPr>
          <a:xfrm>
            <a:off x="6232269" y="275999"/>
            <a:ext cx="2403000" cy="472463"/>
          </a:xfrm>
          <a:prstGeom prst="rect">
            <a:avLst/>
          </a:prstGeom>
        </p:spPr>
      </p:pic>
      <p:sp>
        <p:nvSpPr>
          <p:cNvPr id="2" name="Title 1"/>
          <p:cNvSpPr>
            <a:spLocks noGrp="1"/>
          </p:cNvSpPr>
          <p:nvPr>
            <p:ph type="title" hasCustomPrompt="1"/>
          </p:nvPr>
        </p:nvSpPr>
        <p:spPr>
          <a:xfrm>
            <a:off x="521495" y="1700812"/>
            <a:ext cx="8076510" cy="1224137"/>
          </a:xfrm>
        </p:spPr>
        <p:txBody>
          <a:bodyPr anchor="b">
            <a:noAutofit/>
          </a:bodyPr>
          <a:lstStyle>
            <a:lvl1pPr>
              <a:lnSpc>
                <a:spcPts val="3780"/>
              </a:lnSpc>
              <a:defRPr sz="3150">
                <a:solidFill>
                  <a:schemeClr val="bg1"/>
                </a:solidFill>
              </a:defRPr>
            </a:lvl1pPr>
          </a:lstStyle>
          <a:p>
            <a:r>
              <a:rPr lang="en-US" dirty="0"/>
              <a:t>[Title]</a:t>
            </a:r>
            <a:endParaRPr lang="en-AU" dirty="0"/>
          </a:p>
        </p:txBody>
      </p:sp>
      <p:sp>
        <p:nvSpPr>
          <p:cNvPr id="7" name="Text Placeholder 6"/>
          <p:cNvSpPr>
            <a:spLocks noGrp="1"/>
          </p:cNvSpPr>
          <p:nvPr>
            <p:ph type="body" sz="quarter" idx="10" hasCustomPrompt="1"/>
          </p:nvPr>
        </p:nvSpPr>
        <p:spPr>
          <a:xfrm>
            <a:off x="521495" y="3113745"/>
            <a:ext cx="8076510" cy="2043451"/>
          </a:xfrm>
          <a:prstGeom prst="rect">
            <a:avLst/>
          </a:prstGeom>
        </p:spPr>
        <p:txBody>
          <a:bodyPr>
            <a:normAutofit/>
          </a:bodyPr>
          <a:lstStyle>
            <a:lvl1pPr marL="0" indent="0">
              <a:lnSpc>
                <a:spcPts val="2430"/>
              </a:lnSpc>
              <a:buNone/>
              <a:defRPr sz="2025">
                <a:solidFill>
                  <a:schemeClr val="bg1"/>
                </a:solidFill>
              </a:defRPr>
            </a:lvl1pPr>
          </a:lstStyle>
          <a:p>
            <a:pPr lvl="0"/>
            <a:r>
              <a:rPr lang="en-US" dirty="0"/>
              <a:t>[Subtitle]</a:t>
            </a:r>
          </a:p>
        </p:txBody>
      </p:sp>
      <p:sp>
        <p:nvSpPr>
          <p:cNvPr id="11" name="Right Triangle 3">
            <a:extLst>
              <a:ext uri="{FF2B5EF4-FFF2-40B4-BE49-F238E27FC236}">
                <a16:creationId xmlns:a16="http://schemas.microsoft.com/office/drawing/2014/main" id="{DBA991DB-C059-4DB2-8D91-33D3F3951887}"/>
              </a:ext>
            </a:extLst>
          </p:cNvPr>
          <p:cNvSpPr/>
          <p:nvPr userDrawn="1"/>
        </p:nvSpPr>
        <p:spPr>
          <a:xfrm>
            <a:off x="1" y="4076700"/>
            <a:ext cx="1916906" cy="2781300"/>
          </a:xfrm>
          <a:custGeom>
            <a:avLst/>
            <a:gdLst>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Lst>
            <a:ahLst/>
            <a:cxnLst>
              <a:cxn ang="0">
                <a:pos x="connsiteX0" y="connsiteY0"/>
              </a:cxn>
              <a:cxn ang="0">
                <a:pos x="connsiteX1" y="connsiteY1"/>
              </a:cxn>
              <a:cxn ang="0">
                <a:pos x="connsiteX2" y="connsiteY2"/>
              </a:cxn>
              <a:cxn ang="0">
                <a:pos x="connsiteX3" y="connsiteY3"/>
              </a:cxn>
            </a:cxnLst>
            <a:rect l="l" t="t" r="r" b="b"/>
            <a:pathLst>
              <a:path w="2555875" h="2781300">
                <a:moveTo>
                  <a:pt x="0" y="2781300"/>
                </a:moveTo>
                <a:lnTo>
                  <a:pt x="0" y="0"/>
                </a:lnTo>
                <a:cubicBezTo>
                  <a:pt x="158687" y="1674158"/>
                  <a:pt x="1584388" y="2511611"/>
                  <a:pt x="2555875" y="2781300"/>
                </a:cubicBezTo>
                <a:lnTo>
                  <a:pt x="0" y="27813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8" name="Graphic 1">
            <a:extLst>
              <a:ext uri="{FF2B5EF4-FFF2-40B4-BE49-F238E27FC236}">
                <a16:creationId xmlns:a16="http://schemas.microsoft.com/office/drawing/2014/main" id="{F070BDDD-4427-48C1-9206-C4CC3FAE8AD1}"/>
              </a:ext>
            </a:extLst>
          </p:cNvPr>
          <p:cNvSpPr/>
          <p:nvPr userDrawn="1"/>
        </p:nvSpPr>
        <p:spPr>
          <a:xfrm>
            <a:off x="7434318" y="5571760"/>
            <a:ext cx="1709682" cy="1286241"/>
          </a:xfrm>
          <a:custGeom>
            <a:avLst/>
            <a:gdLst>
              <a:gd name="connsiteX0" fmla="*/ 1704499 w 1704975"/>
              <a:gd name="connsiteY0" fmla="*/ 961382 h 962025"/>
              <a:gd name="connsiteX1" fmla="*/ 1172051 w 1704975"/>
              <a:gd name="connsiteY1" fmla="*/ 803267 h 962025"/>
              <a:gd name="connsiteX2" fmla="*/ 589121 w 1704975"/>
              <a:gd name="connsiteY2" fmla="*/ 611815 h 962025"/>
              <a:gd name="connsiteX3" fmla="*/ 7144 w 1704975"/>
              <a:gd name="connsiteY3" fmla="*/ 768977 h 962025"/>
              <a:gd name="connsiteX4" fmla="*/ 764381 w 1704975"/>
              <a:gd name="connsiteY4" fmla="*/ 128897 h 962025"/>
              <a:gd name="connsiteX5" fmla="*/ 1614011 w 1704975"/>
              <a:gd name="connsiteY5" fmla="*/ 72700 h 962025"/>
              <a:gd name="connsiteX6" fmla="*/ 1705451 w 1704975"/>
              <a:gd name="connsiteY6" fmla="*/ 104132 h 962025"/>
              <a:gd name="connsiteX7" fmla="*/ 1704499 w 1704975"/>
              <a:gd name="connsiteY7" fmla="*/ 961382 h 96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4975" h="962025">
                <a:moveTo>
                  <a:pt x="1704499" y="961382"/>
                </a:moveTo>
                <a:cubicBezTo>
                  <a:pt x="1523524" y="935665"/>
                  <a:pt x="1348264" y="859465"/>
                  <a:pt x="1172051" y="803267"/>
                </a:cubicBezTo>
                <a:cubicBezTo>
                  <a:pt x="976789" y="741355"/>
                  <a:pt x="788194" y="654677"/>
                  <a:pt x="589121" y="611815"/>
                </a:cubicBezTo>
                <a:cubicBezTo>
                  <a:pt x="301466" y="550855"/>
                  <a:pt x="224314" y="585145"/>
                  <a:pt x="7144" y="768977"/>
                </a:cubicBezTo>
                <a:cubicBezTo>
                  <a:pt x="50006" y="717542"/>
                  <a:pt x="525304" y="253675"/>
                  <a:pt x="764381" y="128897"/>
                </a:cubicBezTo>
                <a:cubicBezTo>
                  <a:pt x="1040606" y="-14930"/>
                  <a:pt x="1321594" y="-28265"/>
                  <a:pt x="1614011" y="72700"/>
                </a:cubicBezTo>
                <a:cubicBezTo>
                  <a:pt x="1644491" y="83177"/>
                  <a:pt x="1674971" y="93655"/>
                  <a:pt x="1705451" y="104132"/>
                </a:cubicBezTo>
                <a:lnTo>
                  <a:pt x="1704499" y="961382"/>
                </a:lnTo>
                <a:close/>
              </a:path>
            </a:pathLst>
          </a:custGeom>
          <a:solidFill>
            <a:schemeClr val="bg1"/>
          </a:solidFill>
          <a:ln w="9525" cap="flat">
            <a:noFill/>
            <a:prstDash val="solid"/>
            <a:miter/>
          </a:ln>
        </p:spPr>
        <p:txBody>
          <a:bodyPr rtlCol="0" anchor="ctr"/>
          <a:lstStyle/>
          <a:p>
            <a:endParaRPr lang="en-AU" sz="1350"/>
          </a:p>
        </p:txBody>
      </p:sp>
    </p:spTree>
    <p:extLst>
      <p:ext uri="{BB962C8B-B14F-4D97-AF65-F5344CB8AC3E}">
        <p14:creationId xmlns:p14="http://schemas.microsoft.com/office/powerpoint/2010/main" val="124339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Divider (Editabl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1495" y="1700812"/>
            <a:ext cx="8076510" cy="1224137"/>
          </a:xfrm>
        </p:spPr>
        <p:txBody>
          <a:bodyPr anchor="b">
            <a:noAutofit/>
          </a:bodyPr>
          <a:lstStyle>
            <a:lvl1pPr>
              <a:lnSpc>
                <a:spcPts val="3780"/>
              </a:lnSpc>
              <a:defRPr sz="3150">
                <a:solidFill>
                  <a:schemeClr val="bg1"/>
                </a:solidFill>
              </a:defRPr>
            </a:lvl1pPr>
          </a:lstStyle>
          <a:p>
            <a:r>
              <a:rPr lang="en-US" dirty="0"/>
              <a:t>[Divider title]</a:t>
            </a:r>
            <a:endParaRPr lang="en-AU" dirty="0"/>
          </a:p>
        </p:txBody>
      </p:sp>
      <p:sp>
        <p:nvSpPr>
          <p:cNvPr id="7" name="Text Placeholder 6"/>
          <p:cNvSpPr>
            <a:spLocks noGrp="1"/>
          </p:cNvSpPr>
          <p:nvPr>
            <p:ph type="body" sz="quarter" idx="10" hasCustomPrompt="1"/>
          </p:nvPr>
        </p:nvSpPr>
        <p:spPr>
          <a:xfrm>
            <a:off x="521495" y="3113745"/>
            <a:ext cx="8076510" cy="2043451"/>
          </a:xfrm>
          <a:prstGeom prst="rect">
            <a:avLst/>
          </a:prstGeom>
        </p:spPr>
        <p:txBody>
          <a:bodyPr>
            <a:normAutofit/>
          </a:bodyPr>
          <a:lstStyle>
            <a:lvl1pPr marL="0" indent="0">
              <a:lnSpc>
                <a:spcPts val="2430"/>
              </a:lnSpc>
              <a:buNone/>
              <a:defRPr sz="2025">
                <a:solidFill>
                  <a:schemeClr val="bg1"/>
                </a:solidFill>
              </a:defRPr>
            </a:lvl1pPr>
          </a:lstStyle>
          <a:p>
            <a:pPr lvl="0"/>
            <a:r>
              <a:rPr lang="en-US" dirty="0"/>
              <a:t>[Divider subtitle]</a:t>
            </a:r>
          </a:p>
        </p:txBody>
      </p:sp>
      <p:sp>
        <p:nvSpPr>
          <p:cNvPr id="8" name="TextBox 7">
            <a:extLst>
              <a:ext uri="{FF2B5EF4-FFF2-40B4-BE49-F238E27FC236}">
                <a16:creationId xmlns:a16="http://schemas.microsoft.com/office/drawing/2014/main" id="{57A07765-DB77-44E5-9420-D56F1378074A}"/>
              </a:ext>
            </a:extLst>
          </p:cNvPr>
          <p:cNvSpPr txBox="1"/>
          <p:nvPr userDrawn="1"/>
        </p:nvSpPr>
        <p:spPr>
          <a:xfrm>
            <a:off x="1" y="-1053499"/>
            <a:ext cx="5724128" cy="738664"/>
          </a:xfrm>
          <a:prstGeom prst="rect">
            <a:avLst/>
          </a:prstGeom>
          <a:solidFill>
            <a:schemeClr val="accent1"/>
          </a:solidFill>
        </p:spPr>
        <p:txBody>
          <a:bodyPr wrap="square" rtlCol="0">
            <a:spAutoFit/>
          </a:bodyPr>
          <a:lstStyle/>
          <a:p>
            <a:r>
              <a:rPr lang="en-AU" sz="1050" dirty="0">
                <a:solidFill>
                  <a:schemeClr val="bg1"/>
                </a:solidFill>
              </a:rPr>
              <a:t>For this slide design, you can change the background colour</a:t>
            </a:r>
          </a:p>
          <a:p>
            <a:r>
              <a:rPr lang="en-AU" sz="1050" dirty="0">
                <a:solidFill>
                  <a:schemeClr val="bg1"/>
                </a:solidFill>
              </a:rPr>
              <a:t>by right-clicking somewhere on the slide, not in a content placeholder.</a:t>
            </a:r>
          </a:p>
          <a:p>
            <a:r>
              <a:rPr lang="en-US" sz="1050" dirty="0">
                <a:solidFill>
                  <a:schemeClr val="bg1"/>
                </a:solidFill>
              </a:rPr>
              <a:t>‘Format Background</a:t>
            </a:r>
          </a:p>
          <a:p>
            <a:r>
              <a:rPr lang="en-US" sz="1050" dirty="0">
                <a:solidFill>
                  <a:schemeClr val="bg1"/>
                </a:solidFill>
              </a:rPr>
              <a:t>Under the ‘Fill’ menu, ‘change ‘Solid fill’ to a </a:t>
            </a:r>
            <a:r>
              <a:rPr lang="en-US" sz="1050" dirty="0" err="1">
                <a:solidFill>
                  <a:schemeClr val="bg1"/>
                </a:solidFill>
              </a:rPr>
              <a:t>colour</a:t>
            </a:r>
            <a:r>
              <a:rPr lang="en-US" sz="1050" dirty="0">
                <a:solidFill>
                  <a:schemeClr val="bg1"/>
                </a:solidFill>
              </a:rPr>
              <a:t> from the palette</a:t>
            </a:r>
            <a:endParaRPr lang="en-AU" sz="1050" dirty="0">
              <a:solidFill>
                <a:schemeClr val="bg1"/>
              </a:solidFill>
            </a:endParaRPr>
          </a:p>
        </p:txBody>
      </p:sp>
      <p:pic>
        <p:nvPicPr>
          <p:cNvPr id="6" name="Picture 5">
            <a:extLst>
              <a:ext uri="{FF2B5EF4-FFF2-40B4-BE49-F238E27FC236}">
                <a16:creationId xmlns:a16="http://schemas.microsoft.com/office/drawing/2014/main" id="{2CBE33C2-B581-422F-9FF5-AF660C79D3B0}"/>
              </a:ext>
            </a:extLst>
          </p:cNvPr>
          <p:cNvPicPr>
            <a:picLocks noChangeAspect="1"/>
          </p:cNvPicPr>
          <p:nvPr userDrawn="1"/>
        </p:nvPicPr>
        <p:blipFill>
          <a:blip r:embed="rId2"/>
          <a:stretch>
            <a:fillRect/>
          </a:stretch>
        </p:blipFill>
        <p:spPr>
          <a:xfrm>
            <a:off x="6232269" y="275999"/>
            <a:ext cx="2403000" cy="472463"/>
          </a:xfrm>
          <a:prstGeom prst="rect">
            <a:avLst/>
          </a:prstGeom>
        </p:spPr>
      </p:pic>
    </p:spTree>
    <p:extLst>
      <p:ext uri="{BB962C8B-B14F-4D97-AF65-F5344CB8AC3E}">
        <p14:creationId xmlns:p14="http://schemas.microsoft.com/office/powerpoint/2010/main" val="4151270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Divider 2">
    <p:spTree>
      <p:nvGrpSpPr>
        <p:cNvPr id="1" name=""/>
        <p:cNvGrpSpPr/>
        <p:nvPr/>
      </p:nvGrpSpPr>
      <p:grpSpPr>
        <a:xfrm>
          <a:off x="0" y="0"/>
          <a:ext cx="0" cy="0"/>
          <a:chOff x="0" y="0"/>
          <a:chExt cx="0" cy="0"/>
        </a:xfrm>
      </p:grpSpPr>
      <p:sp>
        <p:nvSpPr>
          <p:cNvPr id="9" name="Right Triangle 3">
            <a:extLst>
              <a:ext uri="{FF2B5EF4-FFF2-40B4-BE49-F238E27FC236}">
                <a16:creationId xmlns:a16="http://schemas.microsoft.com/office/drawing/2014/main" id="{5E92F574-51E7-47B2-86D2-94DAE288E822}"/>
              </a:ext>
            </a:extLst>
          </p:cNvPr>
          <p:cNvSpPr/>
          <p:nvPr userDrawn="1"/>
        </p:nvSpPr>
        <p:spPr>
          <a:xfrm>
            <a:off x="2" y="4076700"/>
            <a:ext cx="2555875" cy="2781300"/>
          </a:xfrm>
          <a:custGeom>
            <a:avLst/>
            <a:gdLst>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Lst>
            <a:ahLst/>
            <a:cxnLst>
              <a:cxn ang="0">
                <a:pos x="connsiteX0" y="connsiteY0"/>
              </a:cxn>
              <a:cxn ang="0">
                <a:pos x="connsiteX1" y="connsiteY1"/>
              </a:cxn>
              <a:cxn ang="0">
                <a:pos x="connsiteX2" y="connsiteY2"/>
              </a:cxn>
              <a:cxn ang="0">
                <a:pos x="connsiteX3" y="connsiteY3"/>
              </a:cxn>
            </a:cxnLst>
            <a:rect l="l" t="t" r="r" b="b"/>
            <a:pathLst>
              <a:path w="2555875" h="2781300">
                <a:moveTo>
                  <a:pt x="0" y="2781300"/>
                </a:moveTo>
                <a:lnTo>
                  <a:pt x="0" y="0"/>
                </a:lnTo>
                <a:cubicBezTo>
                  <a:pt x="158687" y="1674158"/>
                  <a:pt x="1584388" y="2511611"/>
                  <a:pt x="2555875" y="2781300"/>
                </a:cubicBezTo>
                <a:lnTo>
                  <a:pt x="0" y="27813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1" name="Rectangle 8">
            <a:extLst>
              <a:ext uri="{FF2B5EF4-FFF2-40B4-BE49-F238E27FC236}">
                <a16:creationId xmlns:a16="http://schemas.microsoft.com/office/drawing/2014/main" id="{C31ECE3F-0C43-444E-9F0C-B23F8D3935D2}"/>
              </a:ext>
            </a:extLst>
          </p:cNvPr>
          <p:cNvSpPr/>
          <p:nvPr userDrawn="1"/>
        </p:nvSpPr>
        <p:spPr>
          <a:xfrm>
            <a:off x="6894187" y="5584173"/>
            <a:ext cx="2249561" cy="1273828"/>
          </a:xfrm>
          <a:custGeom>
            <a:avLst/>
            <a:gdLst>
              <a:gd name="connsiteX0" fmla="*/ 0 w 2267490"/>
              <a:gd name="connsiteY0" fmla="*/ 0 h 1132541"/>
              <a:gd name="connsiteX1" fmla="*/ 2267490 w 2267490"/>
              <a:gd name="connsiteY1" fmla="*/ 0 h 1132541"/>
              <a:gd name="connsiteX2" fmla="*/ 2267490 w 2267490"/>
              <a:gd name="connsiteY2" fmla="*/ 1132541 h 1132541"/>
              <a:gd name="connsiteX3" fmla="*/ 0 w 2267490"/>
              <a:gd name="connsiteY3" fmla="*/ 1132541 h 1132541"/>
              <a:gd name="connsiteX4" fmla="*/ 0 w 2267490"/>
              <a:gd name="connsiteY4" fmla="*/ 0 h 1132541"/>
              <a:gd name="connsiteX0" fmla="*/ 0 w 2267490"/>
              <a:gd name="connsiteY0" fmla="*/ 1132541 h 1132541"/>
              <a:gd name="connsiteX1" fmla="*/ 2267490 w 2267490"/>
              <a:gd name="connsiteY1" fmla="*/ 0 h 1132541"/>
              <a:gd name="connsiteX2" fmla="*/ 2267490 w 2267490"/>
              <a:gd name="connsiteY2" fmla="*/ 1132541 h 1132541"/>
              <a:gd name="connsiteX3" fmla="*/ 0 w 2267490"/>
              <a:gd name="connsiteY3" fmla="*/ 1132541 h 1132541"/>
              <a:gd name="connsiteX0" fmla="*/ 0 w 2291396"/>
              <a:gd name="connsiteY0" fmla="*/ 857623 h 1132541"/>
              <a:gd name="connsiteX1" fmla="*/ 2291396 w 2291396"/>
              <a:gd name="connsiteY1" fmla="*/ 0 h 1132541"/>
              <a:gd name="connsiteX2" fmla="*/ 2291396 w 2291396"/>
              <a:gd name="connsiteY2" fmla="*/ 1132541 h 1132541"/>
              <a:gd name="connsiteX3" fmla="*/ 0 w 2291396"/>
              <a:gd name="connsiteY3" fmla="*/ 857623 h 1132541"/>
              <a:gd name="connsiteX0" fmla="*/ 0 w 2249561"/>
              <a:gd name="connsiteY0" fmla="*/ 845670 h 1132541"/>
              <a:gd name="connsiteX1" fmla="*/ 2249561 w 2249561"/>
              <a:gd name="connsiteY1" fmla="*/ 0 h 1132541"/>
              <a:gd name="connsiteX2" fmla="*/ 2249561 w 2249561"/>
              <a:gd name="connsiteY2" fmla="*/ 1132541 h 1132541"/>
              <a:gd name="connsiteX3" fmla="*/ 0 w 2249561"/>
              <a:gd name="connsiteY3" fmla="*/ 845670 h 1132541"/>
              <a:gd name="connsiteX0" fmla="*/ 0 w 2249561"/>
              <a:gd name="connsiteY0" fmla="*/ 944560 h 1231431"/>
              <a:gd name="connsiteX1" fmla="*/ 2249561 w 2249561"/>
              <a:gd name="connsiteY1" fmla="*/ 98890 h 1231431"/>
              <a:gd name="connsiteX2" fmla="*/ 2249561 w 2249561"/>
              <a:gd name="connsiteY2" fmla="*/ 1231431 h 1231431"/>
              <a:gd name="connsiteX3" fmla="*/ 0 w 2249561"/>
              <a:gd name="connsiteY3" fmla="*/ 944560 h 1231431"/>
              <a:gd name="connsiteX0" fmla="*/ 0 w 2249561"/>
              <a:gd name="connsiteY0" fmla="*/ 1212084 h 1498955"/>
              <a:gd name="connsiteX1" fmla="*/ 2249561 w 2249561"/>
              <a:gd name="connsiteY1" fmla="*/ 366414 h 1498955"/>
              <a:gd name="connsiteX2" fmla="*/ 2249561 w 2249561"/>
              <a:gd name="connsiteY2" fmla="*/ 1498955 h 1498955"/>
              <a:gd name="connsiteX3" fmla="*/ 0 w 2249561"/>
              <a:gd name="connsiteY3" fmla="*/ 1212084 h 1498955"/>
              <a:gd name="connsiteX0" fmla="*/ 0 w 2249561"/>
              <a:gd name="connsiteY0" fmla="*/ 1016618 h 1303489"/>
              <a:gd name="connsiteX1" fmla="*/ 2249561 w 2249561"/>
              <a:gd name="connsiteY1" fmla="*/ 170948 h 1303489"/>
              <a:gd name="connsiteX2" fmla="*/ 2249561 w 2249561"/>
              <a:gd name="connsiteY2" fmla="*/ 1303489 h 1303489"/>
              <a:gd name="connsiteX3" fmla="*/ 0 w 2249561"/>
              <a:gd name="connsiteY3" fmla="*/ 1016618 h 1303489"/>
              <a:gd name="connsiteX0" fmla="*/ 0 w 2249561"/>
              <a:gd name="connsiteY0" fmla="*/ 1002505 h 1289376"/>
              <a:gd name="connsiteX1" fmla="*/ 2249561 w 2249561"/>
              <a:gd name="connsiteY1" fmla="*/ 156835 h 1289376"/>
              <a:gd name="connsiteX2" fmla="*/ 2249561 w 2249561"/>
              <a:gd name="connsiteY2" fmla="*/ 1289376 h 1289376"/>
              <a:gd name="connsiteX3" fmla="*/ 0 w 2249561"/>
              <a:gd name="connsiteY3" fmla="*/ 1002505 h 1289376"/>
              <a:gd name="connsiteX0" fmla="*/ 0 w 2249561"/>
              <a:gd name="connsiteY0" fmla="*/ 985444 h 1272315"/>
              <a:gd name="connsiteX1" fmla="*/ 2249561 w 2249561"/>
              <a:gd name="connsiteY1" fmla="*/ 139774 h 1272315"/>
              <a:gd name="connsiteX2" fmla="*/ 2249561 w 2249561"/>
              <a:gd name="connsiteY2" fmla="*/ 1272315 h 1272315"/>
              <a:gd name="connsiteX3" fmla="*/ 0 w 2249561"/>
              <a:gd name="connsiteY3" fmla="*/ 985444 h 1272315"/>
              <a:gd name="connsiteX0" fmla="*/ 0 w 2249561"/>
              <a:gd name="connsiteY0" fmla="*/ 979690 h 1266561"/>
              <a:gd name="connsiteX1" fmla="*/ 2249561 w 2249561"/>
              <a:gd name="connsiteY1" fmla="*/ 134020 h 1266561"/>
              <a:gd name="connsiteX2" fmla="*/ 2249561 w 2249561"/>
              <a:gd name="connsiteY2" fmla="*/ 1266561 h 1266561"/>
              <a:gd name="connsiteX3" fmla="*/ 0 w 2249561"/>
              <a:gd name="connsiteY3" fmla="*/ 979690 h 1266561"/>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Lst>
            <a:ahLst/>
            <a:cxnLst>
              <a:cxn ang="0">
                <a:pos x="connsiteX0" y="connsiteY0"/>
              </a:cxn>
              <a:cxn ang="0">
                <a:pos x="connsiteX1" y="connsiteY1"/>
              </a:cxn>
              <a:cxn ang="0">
                <a:pos x="connsiteX2" y="connsiteY2"/>
              </a:cxn>
              <a:cxn ang="0">
                <a:pos x="connsiteX3" y="connsiteY3"/>
              </a:cxn>
            </a:cxnLst>
            <a:rect l="l" t="t" r="r" b="b"/>
            <a:pathLst>
              <a:path w="2249561" h="1273828">
                <a:moveTo>
                  <a:pt x="0" y="986957"/>
                </a:moveTo>
                <a:cubicBezTo>
                  <a:pt x="690087" y="358432"/>
                  <a:pt x="1188931" y="-294000"/>
                  <a:pt x="2249561" y="141287"/>
                </a:cubicBezTo>
                <a:lnTo>
                  <a:pt x="2249561" y="1273828"/>
                </a:lnTo>
                <a:cubicBezTo>
                  <a:pt x="1762671" y="1220039"/>
                  <a:pt x="570560" y="550676"/>
                  <a:pt x="0" y="98695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350" dirty="0">
                <a:noFill/>
              </a:rPr>
              <a:t> </a:t>
            </a:r>
          </a:p>
        </p:txBody>
      </p:sp>
      <p:sp>
        <p:nvSpPr>
          <p:cNvPr id="5" name="Title 1">
            <a:extLst>
              <a:ext uri="{FF2B5EF4-FFF2-40B4-BE49-F238E27FC236}">
                <a16:creationId xmlns:a16="http://schemas.microsoft.com/office/drawing/2014/main" id="{B506B291-BD26-4DBD-A912-E9396BA1828C}"/>
              </a:ext>
            </a:extLst>
          </p:cNvPr>
          <p:cNvSpPr>
            <a:spLocks noGrp="1"/>
          </p:cNvSpPr>
          <p:nvPr>
            <p:ph type="title"/>
          </p:nvPr>
        </p:nvSpPr>
        <p:spPr>
          <a:xfrm>
            <a:off x="521495" y="1700812"/>
            <a:ext cx="8076510" cy="1224137"/>
          </a:xfrm>
        </p:spPr>
        <p:txBody>
          <a:bodyPr anchor="b">
            <a:noAutofit/>
          </a:bodyPr>
          <a:lstStyle>
            <a:lvl1pPr>
              <a:lnSpc>
                <a:spcPts val="3780"/>
              </a:lnSpc>
              <a:defRPr sz="3150">
                <a:solidFill>
                  <a:schemeClr val="accent1"/>
                </a:solidFill>
              </a:defRPr>
            </a:lvl1pPr>
          </a:lstStyle>
          <a:p>
            <a:r>
              <a:rPr lang="en-US"/>
              <a:t>Click to edit Master title style</a:t>
            </a:r>
            <a:endParaRPr lang="en-AU" dirty="0"/>
          </a:p>
        </p:txBody>
      </p:sp>
      <p:sp>
        <p:nvSpPr>
          <p:cNvPr id="6" name="Text Placeholder 6">
            <a:extLst>
              <a:ext uri="{FF2B5EF4-FFF2-40B4-BE49-F238E27FC236}">
                <a16:creationId xmlns:a16="http://schemas.microsoft.com/office/drawing/2014/main" id="{72AC3715-D94B-4A73-8E94-CAC9D5806F46}"/>
              </a:ext>
            </a:extLst>
          </p:cNvPr>
          <p:cNvSpPr>
            <a:spLocks noGrp="1"/>
          </p:cNvSpPr>
          <p:nvPr>
            <p:ph type="body" sz="quarter" idx="10"/>
          </p:nvPr>
        </p:nvSpPr>
        <p:spPr>
          <a:xfrm>
            <a:off x="521495" y="3113745"/>
            <a:ext cx="8076510" cy="2043451"/>
          </a:xfrm>
          <a:prstGeom prst="rect">
            <a:avLst/>
          </a:prstGeom>
        </p:spPr>
        <p:txBody>
          <a:bodyPr>
            <a:normAutofit/>
          </a:bodyPr>
          <a:lstStyle>
            <a:lvl1pPr marL="0" indent="0">
              <a:lnSpc>
                <a:spcPts val="2430"/>
              </a:lnSpc>
              <a:buNone/>
              <a:defRPr sz="2025">
                <a:solidFill>
                  <a:schemeClr val="accent1"/>
                </a:solidFill>
              </a:defRPr>
            </a:lvl1pPr>
          </a:lstStyle>
          <a:p>
            <a:pPr lvl="0"/>
            <a:r>
              <a:rPr lang="en-US"/>
              <a:t>Edit Master text styles</a:t>
            </a:r>
          </a:p>
        </p:txBody>
      </p:sp>
      <p:sp>
        <p:nvSpPr>
          <p:cNvPr id="7" name="Rectangle 6">
            <a:extLst>
              <a:ext uri="{FF2B5EF4-FFF2-40B4-BE49-F238E27FC236}">
                <a16:creationId xmlns:a16="http://schemas.microsoft.com/office/drawing/2014/main" id="{8CAE7FD6-C4AB-456C-8186-F8E8B285CBBD}"/>
              </a:ext>
            </a:extLst>
          </p:cNvPr>
          <p:cNvSpPr/>
          <p:nvPr userDrawn="1"/>
        </p:nvSpPr>
        <p:spPr>
          <a:xfrm flipH="1">
            <a:off x="0" y="0"/>
            <a:ext cx="9144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AU" sz="1350"/>
          </a:p>
        </p:txBody>
      </p:sp>
      <p:pic>
        <p:nvPicPr>
          <p:cNvPr id="10" name="Picture 9">
            <a:extLst>
              <a:ext uri="{FF2B5EF4-FFF2-40B4-BE49-F238E27FC236}">
                <a16:creationId xmlns:a16="http://schemas.microsoft.com/office/drawing/2014/main" id="{49CEDD3B-B2C6-4C8F-88C7-30EB2A949233}"/>
              </a:ext>
            </a:extLst>
          </p:cNvPr>
          <p:cNvPicPr>
            <a:picLocks noChangeAspect="1"/>
          </p:cNvPicPr>
          <p:nvPr userDrawn="1"/>
        </p:nvPicPr>
        <p:blipFill>
          <a:blip r:embed="rId2"/>
          <a:stretch>
            <a:fillRect/>
          </a:stretch>
        </p:blipFill>
        <p:spPr>
          <a:xfrm>
            <a:off x="7723451" y="152896"/>
            <a:ext cx="908013" cy="324000"/>
          </a:xfrm>
          <a:prstGeom prst="rect">
            <a:avLst/>
          </a:prstGeom>
        </p:spPr>
      </p:pic>
    </p:spTree>
    <p:extLst>
      <p:ext uri="{BB962C8B-B14F-4D97-AF65-F5344CB8AC3E}">
        <p14:creationId xmlns:p14="http://schemas.microsoft.com/office/powerpoint/2010/main" val="4013968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C3C4CCB-9D43-412D-A0AC-BB84032C120D}" type="datetimeFigureOut">
              <a:rPr lang="en-GB" smtClean="0"/>
              <a:pPr/>
              <a:t>05/03/2025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604E8A-5EF9-4750-B9F2-B59ABA0DB451}" type="slidenum">
              <a:rPr lang="en-GB" smtClean="0"/>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4DB10F3-61E9-4E77-9DC7-82D405E3EBBB}"/>
              </a:ext>
            </a:extLst>
          </p:cNvPr>
          <p:cNvSpPr/>
          <p:nvPr userDrawn="1"/>
        </p:nvSpPr>
        <p:spPr>
          <a:xfrm flipH="1">
            <a:off x="0" y="0"/>
            <a:ext cx="9144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AU" sz="1350"/>
          </a:p>
        </p:txBody>
      </p:sp>
      <p:sp>
        <p:nvSpPr>
          <p:cNvPr id="10" name="Content Placeholder 9">
            <a:extLst>
              <a:ext uri="{FF2B5EF4-FFF2-40B4-BE49-F238E27FC236}">
                <a16:creationId xmlns:a16="http://schemas.microsoft.com/office/drawing/2014/main" id="{2DB2C94B-2557-442B-9A14-97C40CD6AB85}"/>
              </a:ext>
            </a:extLst>
          </p:cNvPr>
          <p:cNvSpPr>
            <a:spLocks noGrp="1"/>
          </p:cNvSpPr>
          <p:nvPr>
            <p:ph sz="quarter" idx="10"/>
          </p:nvPr>
        </p:nvSpPr>
        <p:spPr>
          <a:xfrm>
            <a:off x="521494" y="1700213"/>
            <a:ext cx="8101013" cy="4608512"/>
          </a:xfrm>
          <a:prstGeom prst="rect">
            <a:avLst/>
          </a:prstGeom>
        </p:spPr>
        <p:txBody>
          <a:bodyPr/>
          <a:lstStyle>
            <a:lvl1pPr>
              <a:defRPr lang="en-US" dirty="0"/>
            </a:lvl1pPr>
            <a:lvl2pPr>
              <a:defRPr lang="en-US" dirty="0"/>
            </a:lvl2pPr>
            <a:lvl3pPr>
              <a:defRPr lang="en-US" dirty="0"/>
            </a:lvl3pPr>
            <a:lvl4pPr>
              <a:defRPr lang="en-US" dirty="0"/>
            </a:lvl4pPr>
            <a:lvl5pPr>
              <a:spcBef>
                <a:spcPts val="900"/>
              </a:spcBef>
              <a:defRPr lang="en-US" dirty="0"/>
            </a:lvl5pPr>
            <a:lvl6pPr>
              <a:defRPr lang="en-AU" dirty="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a:extLst>
              <a:ext uri="{FF2B5EF4-FFF2-40B4-BE49-F238E27FC236}">
                <a16:creationId xmlns:a16="http://schemas.microsoft.com/office/drawing/2014/main" id="{5184708F-CDEB-4FFB-9113-878D6AE04045}"/>
              </a:ext>
            </a:extLst>
          </p:cNvPr>
          <p:cNvSpPr>
            <a:spLocks noGrp="1"/>
          </p:cNvSpPr>
          <p:nvPr>
            <p:ph type="title"/>
          </p:nvPr>
        </p:nvSpPr>
        <p:spPr/>
        <p:txBody>
          <a:bodyPr/>
          <a:lstStyle/>
          <a:p>
            <a:r>
              <a:rPr lang="en-US"/>
              <a:t>Click to edit Master title style</a:t>
            </a:r>
            <a:endParaRPr lang="en-AU" dirty="0"/>
          </a:p>
        </p:txBody>
      </p:sp>
      <p:sp>
        <p:nvSpPr>
          <p:cNvPr id="8" name="Text Placeholder 5">
            <a:extLst>
              <a:ext uri="{FF2B5EF4-FFF2-40B4-BE49-F238E27FC236}">
                <a16:creationId xmlns:a16="http://schemas.microsoft.com/office/drawing/2014/main" id="{766B75CD-5CD6-4D07-B08A-ACCB61480F59}"/>
              </a:ext>
            </a:extLst>
          </p:cNvPr>
          <p:cNvSpPr>
            <a:spLocks noGrp="1"/>
          </p:cNvSpPr>
          <p:nvPr>
            <p:ph type="body" sz="quarter" idx="15" hasCustomPrompt="1"/>
          </p:nvPr>
        </p:nvSpPr>
        <p:spPr>
          <a:xfrm>
            <a:off x="3300413" y="6524625"/>
            <a:ext cx="2538500" cy="241300"/>
          </a:xfrm>
        </p:spPr>
        <p:txBody>
          <a:bodyPr anchor="ctr">
            <a:normAutofit/>
          </a:bodyPr>
          <a:lstStyle>
            <a:lvl1pPr algn="ctr">
              <a:defRPr sz="750" b="1">
                <a:solidFill>
                  <a:schemeClr val="accent1"/>
                </a:solidFill>
              </a:defRPr>
            </a:lvl1pPr>
          </a:lstStyle>
          <a:p>
            <a:pPr lvl="0"/>
            <a:r>
              <a:rPr lang="en-US" dirty="0"/>
              <a:t>#[Hashtag text]</a:t>
            </a:r>
          </a:p>
        </p:txBody>
      </p:sp>
      <p:sp>
        <p:nvSpPr>
          <p:cNvPr id="3" name="Date Placeholder 2">
            <a:extLst>
              <a:ext uri="{FF2B5EF4-FFF2-40B4-BE49-F238E27FC236}">
                <a16:creationId xmlns:a16="http://schemas.microsoft.com/office/drawing/2014/main" id="{B8C5A752-ADE5-45BF-9096-CA364AC58F30}"/>
              </a:ext>
            </a:extLst>
          </p:cNvPr>
          <p:cNvSpPr>
            <a:spLocks noGrp="1"/>
          </p:cNvSpPr>
          <p:nvPr>
            <p:ph type="dt" sz="half" idx="16"/>
          </p:nvPr>
        </p:nvSpPr>
        <p:spPr/>
        <p:txBody>
          <a:bodyPr/>
          <a:lstStyle/>
          <a:p>
            <a:pPr algn="l"/>
            <a:r>
              <a:rPr lang="en-US"/>
              <a:t>CRICOS code 00025B</a:t>
            </a:r>
            <a:endParaRPr lang="en-AU" dirty="0"/>
          </a:p>
        </p:txBody>
      </p:sp>
      <p:sp>
        <p:nvSpPr>
          <p:cNvPr id="5" name="Footer Placeholder 4">
            <a:extLst>
              <a:ext uri="{FF2B5EF4-FFF2-40B4-BE49-F238E27FC236}">
                <a16:creationId xmlns:a16="http://schemas.microsoft.com/office/drawing/2014/main" id="{246DB8A7-6976-473B-BF64-0813975EEBBB}"/>
              </a:ext>
            </a:extLst>
          </p:cNvPr>
          <p:cNvSpPr>
            <a:spLocks noGrp="1"/>
          </p:cNvSpPr>
          <p:nvPr>
            <p:ph type="ftr" sz="quarter" idx="17"/>
          </p:nvPr>
        </p:nvSpPr>
        <p:spPr/>
        <p:txBody>
          <a:bodyPr/>
          <a:lstStyle/>
          <a:p>
            <a:r>
              <a:rPr lang="en-AU"/>
              <a:t>Presentation Title | Date</a:t>
            </a:r>
            <a:endParaRPr lang="en-AU" dirty="0"/>
          </a:p>
        </p:txBody>
      </p:sp>
      <p:sp>
        <p:nvSpPr>
          <p:cNvPr id="7" name="Slide Number Placeholder 6">
            <a:extLst>
              <a:ext uri="{FF2B5EF4-FFF2-40B4-BE49-F238E27FC236}">
                <a16:creationId xmlns:a16="http://schemas.microsoft.com/office/drawing/2014/main" id="{C50E6DF7-2887-45E5-8CD1-2FCDFD70911D}"/>
              </a:ext>
            </a:extLst>
          </p:cNvPr>
          <p:cNvSpPr>
            <a:spLocks noGrp="1"/>
          </p:cNvSpPr>
          <p:nvPr>
            <p:ph type="sldNum" sz="quarter" idx="18"/>
          </p:nvPr>
        </p:nvSpPr>
        <p:spPr/>
        <p:txBody>
          <a:bodyPr/>
          <a:lstStyle/>
          <a:p>
            <a:fld id="{E917DE0E-AFB1-41FD-BC35-27DB61CA125F}" type="slidenum">
              <a:rPr lang="en-AU" smtClean="0"/>
              <a:pPr/>
              <a:t>‹#›</a:t>
            </a:fld>
            <a:endParaRPr lang="en-AU" dirty="0"/>
          </a:p>
        </p:txBody>
      </p:sp>
      <p:pic>
        <p:nvPicPr>
          <p:cNvPr id="12" name="Picture 11">
            <a:extLst>
              <a:ext uri="{FF2B5EF4-FFF2-40B4-BE49-F238E27FC236}">
                <a16:creationId xmlns:a16="http://schemas.microsoft.com/office/drawing/2014/main" id="{65099731-84D7-49CC-91E0-CE4B0734675A}"/>
              </a:ext>
            </a:extLst>
          </p:cNvPr>
          <p:cNvPicPr>
            <a:picLocks noChangeAspect="1"/>
          </p:cNvPicPr>
          <p:nvPr userDrawn="1"/>
        </p:nvPicPr>
        <p:blipFill>
          <a:blip r:embed="rId2"/>
          <a:stretch>
            <a:fillRect/>
          </a:stretch>
        </p:blipFill>
        <p:spPr>
          <a:xfrm>
            <a:off x="7723451" y="152896"/>
            <a:ext cx="908013" cy="324000"/>
          </a:xfrm>
          <a:prstGeom prst="rect">
            <a:avLst/>
          </a:prstGeom>
        </p:spPr>
      </p:pic>
    </p:spTree>
    <p:extLst>
      <p:ext uri="{BB962C8B-B14F-4D97-AF65-F5344CB8AC3E}">
        <p14:creationId xmlns:p14="http://schemas.microsoft.com/office/powerpoint/2010/main" val="3498707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E617285-D1B4-4CCD-B438-9B032C51AF79}"/>
              </a:ext>
            </a:extLst>
          </p:cNvPr>
          <p:cNvSpPr/>
          <p:nvPr userDrawn="1"/>
        </p:nvSpPr>
        <p:spPr>
          <a:xfrm flipH="1">
            <a:off x="0" y="0"/>
            <a:ext cx="9144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AU" sz="1350"/>
          </a:p>
        </p:txBody>
      </p:sp>
      <p:sp>
        <p:nvSpPr>
          <p:cNvPr id="3" name="Content Placeholder 2"/>
          <p:cNvSpPr>
            <a:spLocks noGrp="1"/>
          </p:cNvSpPr>
          <p:nvPr>
            <p:ph sz="half" idx="1"/>
          </p:nvPr>
        </p:nvSpPr>
        <p:spPr>
          <a:xfrm>
            <a:off x="521494" y="1700214"/>
            <a:ext cx="3914144" cy="4608515"/>
          </a:xfrm>
          <a:prstGeom prst="rect">
            <a:avLst/>
          </a:prstGeom>
        </p:spPr>
        <p:txBody>
          <a:bodyPr>
            <a:normAutofit/>
          </a:bodyPr>
          <a:lstStyle>
            <a:lvl1pPr>
              <a:defRPr lang="en-US" dirty="0"/>
            </a:lvl1pPr>
            <a:lvl2pPr>
              <a:defRPr lang="en-US" dirty="0"/>
            </a:lvl2pPr>
            <a:lvl3pPr>
              <a:defRPr lang="en-US" dirty="0"/>
            </a:lvl3pPr>
            <a:lvl4pPr>
              <a:defRPr lang="en-US" dirty="0"/>
            </a:lvl4pPr>
            <a:lvl5pPr>
              <a:defRPr lang="en-US" sz="1800" dirty="0"/>
            </a:lvl5pPr>
            <a:lvl6pPr>
              <a:defRPr lang="en-AU" sz="1500" dirty="0"/>
            </a:lvl6pPr>
            <a:lvl7pPr>
              <a:defRPr lang="en-AU" dirty="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16464" y="1700214"/>
            <a:ext cx="3915000" cy="4608515"/>
          </a:xfrm>
          <a:prstGeom prst="rect">
            <a:avLst/>
          </a:prstGeom>
        </p:spPr>
        <p:txBody>
          <a:bodyPr>
            <a:normAutofit/>
          </a:bodyPr>
          <a:lstStyle>
            <a:lvl1pPr>
              <a:defRPr lang="en-US" dirty="0"/>
            </a:lvl1pPr>
            <a:lvl2pPr>
              <a:defRPr lang="en-US" dirty="0"/>
            </a:lvl2pPr>
            <a:lvl3pPr>
              <a:defRPr lang="en-US" dirty="0"/>
            </a:lvl3pPr>
            <a:lvl4pPr>
              <a:defRPr lang="en-US" dirty="0"/>
            </a:lvl4pPr>
            <a:lvl5pPr>
              <a:defRPr lang="en-AU" dirty="0"/>
            </a:lvl5pPr>
            <a:lvl6pPr>
              <a:defRPr lang="en-AU" dirty="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6" name="Slide Number Placeholder 5">
            <a:extLst>
              <a:ext uri="{FF2B5EF4-FFF2-40B4-BE49-F238E27FC236}">
                <a16:creationId xmlns:a16="http://schemas.microsoft.com/office/drawing/2014/main" id="{780A540D-5E1B-4B0D-A881-660BC8BFB2C7}"/>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7" name="Footer Placeholder 2">
            <a:extLst>
              <a:ext uri="{FF2B5EF4-FFF2-40B4-BE49-F238E27FC236}">
                <a16:creationId xmlns:a16="http://schemas.microsoft.com/office/drawing/2014/main" id="{2C08227A-03B4-4127-BD41-5A40903BC3A5}"/>
              </a:ext>
            </a:extLst>
          </p:cNvPr>
          <p:cNvSpPr>
            <a:spLocks noGrp="1"/>
          </p:cNvSpPr>
          <p:nvPr>
            <p:ph type="ftr" sz="quarter" idx="10"/>
          </p:nvPr>
        </p:nvSpPr>
        <p:spPr>
          <a:xfrm>
            <a:off x="539751" y="6519172"/>
            <a:ext cx="2520082" cy="240219"/>
          </a:xfrm>
        </p:spPr>
        <p:txBody>
          <a:bodyPr/>
          <a:lstStyle>
            <a:lvl1pPr>
              <a:defRPr b="0"/>
            </a:lvl1pPr>
          </a:lstStyle>
          <a:p>
            <a:r>
              <a:rPr lang="en-AU"/>
              <a:t>Presentation Title | Date</a:t>
            </a:r>
            <a:endParaRPr lang="en-AU" dirty="0"/>
          </a:p>
        </p:txBody>
      </p:sp>
      <p:sp>
        <p:nvSpPr>
          <p:cNvPr id="2" name="Date Placeholder 1">
            <a:extLst>
              <a:ext uri="{FF2B5EF4-FFF2-40B4-BE49-F238E27FC236}">
                <a16:creationId xmlns:a16="http://schemas.microsoft.com/office/drawing/2014/main" id="{816DE1F6-7D39-4943-8CEF-C64A18EBD2AB}"/>
              </a:ext>
            </a:extLst>
          </p:cNvPr>
          <p:cNvSpPr>
            <a:spLocks noGrp="1"/>
          </p:cNvSpPr>
          <p:nvPr>
            <p:ph type="dt" sz="half" idx="12"/>
          </p:nvPr>
        </p:nvSpPr>
        <p:spPr/>
        <p:txBody>
          <a:bodyPr/>
          <a:lstStyle/>
          <a:p>
            <a:pPr algn="l"/>
            <a:r>
              <a:rPr lang="en-US"/>
              <a:t>CRICOS code 00025B</a:t>
            </a:r>
            <a:endParaRPr lang="en-AU" dirty="0"/>
          </a:p>
        </p:txBody>
      </p:sp>
      <p:sp>
        <p:nvSpPr>
          <p:cNvPr id="8" name="Title 7">
            <a:extLst>
              <a:ext uri="{FF2B5EF4-FFF2-40B4-BE49-F238E27FC236}">
                <a16:creationId xmlns:a16="http://schemas.microsoft.com/office/drawing/2014/main" id="{E9C4661F-54FC-4886-BD67-853118646F4D}"/>
              </a:ext>
            </a:extLst>
          </p:cNvPr>
          <p:cNvSpPr>
            <a:spLocks noGrp="1"/>
          </p:cNvSpPr>
          <p:nvPr>
            <p:ph type="title"/>
          </p:nvPr>
        </p:nvSpPr>
        <p:spPr/>
        <p:txBody>
          <a:bodyPr/>
          <a:lstStyle/>
          <a:p>
            <a:r>
              <a:rPr lang="en-US"/>
              <a:t>Click to edit Master title style</a:t>
            </a:r>
            <a:endParaRPr lang="en-AU" dirty="0"/>
          </a:p>
        </p:txBody>
      </p:sp>
      <p:sp>
        <p:nvSpPr>
          <p:cNvPr id="10" name="Text Placeholder 5">
            <a:extLst>
              <a:ext uri="{FF2B5EF4-FFF2-40B4-BE49-F238E27FC236}">
                <a16:creationId xmlns:a16="http://schemas.microsoft.com/office/drawing/2014/main" id="{B8CF3B12-4A8B-4A18-B3B1-784A4DEDEF2B}"/>
              </a:ext>
            </a:extLst>
          </p:cNvPr>
          <p:cNvSpPr>
            <a:spLocks noGrp="1"/>
          </p:cNvSpPr>
          <p:nvPr>
            <p:ph type="body" sz="quarter" idx="15" hasCustomPrompt="1"/>
          </p:nvPr>
        </p:nvSpPr>
        <p:spPr>
          <a:xfrm>
            <a:off x="3300413" y="6524625"/>
            <a:ext cx="2538500" cy="241300"/>
          </a:xfrm>
        </p:spPr>
        <p:txBody>
          <a:bodyPr anchor="ctr">
            <a:normAutofit/>
          </a:bodyPr>
          <a:lstStyle>
            <a:lvl1pPr algn="ctr">
              <a:defRPr sz="750" b="1">
                <a:solidFill>
                  <a:schemeClr val="accent1"/>
                </a:solidFill>
              </a:defRPr>
            </a:lvl1pPr>
          </a:lstStyle>
          <a:p>
            <a:pPr lvl="0"/>
            <a:r>
              <a:rPr lang="en-US" dirty="0"/>
              <a:t>#[Hashtag text]</a:t>
            </a:r>
          </a:p>
        </p:txBody>
      </p:sp>
      <p:pic>
        <p:nvPicPr>
          <p:cNvPr id="11" name="Picture 10">
            <a:extLst>
              <a:ext uri="{FF2B5EF4-FFF2-40B4-BE49-F238E27FC236}">
                <a16:creationId xmlns:a16="http://schemas.microsoft.com/office/drawing/2014/main" id="{E3275DB1-C9CB-4BE5-B284-7833AD902813}"/>
              </a:ext>
            </a:extLst>
          </p:cNvPr>
          <p:cNvPicPr>
            <a:picLocks noChangeAspect="1"/>
          </p:cNvPicPr>
          <p:nvPr userDrawn="1"/>
        </p:nvPicPr>
        <p:blipFill>
          <a:blip r:embed="rId2"/>
          <a:stretch>
            <a:fillRect/>
          </a:stretch>
        </p:blipFill>
        <p:spPr>
          <a:xfrm>
            <a:off x="7723451" y="152896"/>
            <a:ext cx="908013" cy="324000"/>
          </a:xfrm>
          <a:prstGeom prst="rect">
            <a:avLst/>
          </a:prstGeom>
        </p:spPr>
      </p:pic>
    </p:spTree>
    <p:extLst>
      <p:ext uri="{BB962C8B-B14F-4D97-AF65-F5344CB8AC3E}">
        <p14:creationId xmlns:p14="http://schemas.microsoft.com/office/powerpoint/2010/main" val="2999852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12" name="Content Placeholder 9">
            <a:extLst>
              <a:ext uri="{FF2B5EF4-FFF2-40B4-BE49-F238E27FC236}">
                <a16:creationId xmlns:a16="http://schemas.microsoft.com/office/drawing/2014/main" id="{7DE9F9C2-C2B0-4B19-9F8F-A1280EA275C0}"/>
              </a:ext>
            </a:extLst>
          </p:cNvPr>
          <p:cNvSpPr>
            <a:spLocks noGrp="1"/>
          </p:cNvSpPr>
          <p:nvPr>
            <p:ph sz="quarter" idx="10"/>
          </p:nvPr>
        </p:nvSpPr>
        <p:spPr>
          <a:xfrm>
            <a:off x="521494" y="2276873"/>
            <a:ext cx="8101013" cy="4031853"/>
          </a:xfrm>
          <a:prstGeom prst="rect">
            <a:avLst/>
          </a:prstGeom>
        </p:spPr>
        <p:txBody>
          <a:bodyPr/>
          <a:lstStyle>
            <a:lvl1pPr>
              <a:defRPr lang="en-US" dirty="0"/>
            </a:lvl1pPr>
            <a:lvl2pPr>
              <a:defRPr lang="en-US" dirty="0"/>
            </a:lvl2pPr>
            <a:lvl3pPr>
              <a:defRPr lang="en-US" dirty="0"/>
            </a:lvl3pPr>
            <a:lvl4pPr>
              <a:defRPr lang="en-US" dirty="0"/>
            </a:lvl4pPr>
            <a:lvl5pPr>
              <a:spcBef>
                <a:spcPts val="900"/>
              </a:spcBef>
              <a:defRPr lang="en-AU" dirty="0"/>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6" name="Text Placeholder 5">
            <a:extLst>
              <a:ext uri="{FF2B5EF4-FFF2-40B4-BE49-F238E27FC236}">
                <a16:creationId xmlns:a16="http://schemas.microsoft.com/office/drawing/2014/main" id="{41D6D02D-851A-425B-9382-05F6C6A21AE0}"/>
              </a:ext>
            </a:extLst>
          </p:cNvPr>
          <p:cNvSpPr>
            <a:spLocks noGrp="1"/>
          </p:cNvSpPr>
          <p:nvPr>
            <p:ph type="body" sz="quarter" idx="14" hasCustomPrompt="1"/>
          </p:nvPr>
        </p:nvSpPr>
        <p:spPr>
          <a:xfrm>
            <a:off x="521494" y="1700808"/>
            <a:ext cx="8101013" cy="504825"/>
          </a:xfrm>
        </p:spPr>
        <p:txBody>
          <a:bodyPr>
            <a:normAutofit/>
          </a:bodyPr>
          <a:lstStyle>
            <a:lvl1pPr>
              <a:defRPr sz="1500" b="1">
                <a:solidFill>
                  <a:schemeClr val="accent1"/>
                </a:solidFill>
              </a:defRPr>
            </a:lvl1pPr>
            <a:lvl2pPr marL="459" indent="0">
              <a:buNone/>
              <a:defRPr/>
            </a:lvl2pPr>
          </a:lstStyle>
          <a:p>
            <a:pPr lvl="0"/>
            <a:r>
              <a:rPr lang="en-US" dirty="0"/>
              <a:t>[Subtitle]</a:t>
            </a:r>
          </a:p>
        </p:txBody>
      </p:sp>
      <p:sp>
        <p:nvSpPr>
          <p:cNvPr id="7" name="Date Placeholder 6">
            <a:extLst>
              <a:ext uri="{FF2B5EF4-FFF2-40B4-BE49-F238E27FC236}">
                <a16:creationId xmlns:a16="http://schemas.microsoft.com/office/drawing/2014/main" id="{6F1F225F-30EA-4FE3-AAEE-39A8613C3BF9}"/>
              </a:ext>
            </a:extLst>
          </p:cNvPr>
          <p:cNvSpPr>
            <a:spLocks noGrp="1"/>
          </p:cNvSpPr>
          <p:nvPr>
            <p:ph type="dt" sz="half" idx="17"/>
          </p:nvPr>
        </p:nvSpPr>
        <p:spPr/>
        <p:txBody>
          <a:bodyPr/>
          <a:lstStyle/>
          <a:p>
            <a:pPr algn="l"/>
            <a:r>
              <a:rPr lang="en-US"/>
              <a:t>CRICOS code 00025B</a:t>
            </a:r>
            <a:endParaRPr lang="en-AU" dirty="0"/>
          </a:p>
        </p:txBody>
      </p:sp>
      <p:sp>
        <p:nvSpPr>
          <p:cNvPr id="9" name="Footer Placeholder 8">
            <a:extLst>
              <a:ext uri="{FF2B5EF4-FFF2-40B4-BE49-F238E27FC236}">
                <a16:creationId xmlns:a16="http://schemas.microsoft.com/office/drawing/2014/main" id="{C01892FA-066D-4596-B743-D8D2030EB9FC}"/>
              </a:ext>
            </a:extLst>
          </p:cNvPr>
          <p:cNvSpPr>
            <a:spLocks noGrp="1"/>
          </p:cNvSpPr>
          <p:nvPr>
            <p:ph type="ftr" sz="quarter" idx="18"/>
          </p:nvPr>
        </p:nvSpPr>
        <p:spPr/>
        <p:txBody>
          <a:bodyPr/>
          <a:lstStyle/>
          <a:p>
            <a:r>
              <a:rPr lang="en-AU"/>
              <a:t>Presentation Title | Date</a:t>
            </a:r>
            <a:endParaRPr lang="en-AU" dirty="0"/>
          </a:p>
        </p:txBody>
      </p:sp>
      <p:sp>
        <p:nvSpPr>
          <p:cNvPr id="11" name="Slide Number Placeholder 10">
            <a:extLst>
              <a:ext uri="{FF2B5EF4-FFF2-40B4-BE49-F238E27FC236}">
                <a16:creationId xmlns:a16="http://schemas.microsoft.com/office/drawing/2014/main" id="{B8B70BFB-816B-4C14-96C9-17BEC65A5292}"/>
              </a:ext>
            </a:extLst>
          </p:cNvPr>
          <p:cNvSpPr>
            <a:spLocks noGrp="1"/>
          </p:cNvSpPr>
          <p:nvPr>
            <p:ph type="sldNum" sz="quarter" idx="19"/>
          </p:nvPr>
        </p:nvSpPr>
        <p:spPr/>
        <p:txBody>
          <a:bodyPr/>
          <a:lstStyle/>
          <a:p>
            <a:fld id="{E917DE0E-AFB1-41FD-BC35-27DB61CA125F}" type="slidenum">
              <a:rPr lang="en-AU" smtClean="0"/>
              <a:pPr/>
              <a:t>‹#›</a:t>
            </a:fld>
            <a:endParaRPr lang="en-AU" dirty="0"/>
          </a:p>
        </p:txBody>
      </p:sp>
      <p:sp>
        <p:nvSpPr>
          <p:cNvPr id="13" name="Text Placeholder 5">
            <a:extLst>
              <a:ext uri="{FF2B5EF4-FFF2-40B4-BE49-F238E27FC236}">
                <a16:creationId xmlns:a16="http://schemas.microsoft.com/office/drawing/2014/main" id="{47739A71-8D07-4132-9F5A-AE8E3A1B32C3}"/>
              </a:ext>
            </a:extLst>
          </p:cNvPr>
          <p:cNvSpPr>
            <a:spLocks noGrp="1"/>
          </p:cNvSpPr>
          <p:nvPr>
            <p:ph type="body" sz="quarter" idx="15" hasCustomPrompt="1"/>
          </p:nvPr>
        </p:nvSpPr>
        <p:spPr>
          <a:xfrm>
            <a:off x="3300413" y="6524625"/>
            <a:ext cx="2538500" cy="241300"/>
          </a:xfrm>
        </p:spPr>
        <p:txBody>
          <a:bodyPr anchor="ctr">
            <a:normAutofit/>
          </a:bodyPr>
          <a:lstStyle>
            <a:lvl1pPr algn="ctr">
              <a:defRPr sz="750" b="1">
                <a:solidFill>
                  <a:schemeClr val="accent1"/>
                </a:solidFill>
              </a:defRPr>
            </a:lvl1pPr>
          </a:lstStyle>
          <a:p>
            <a:pPr lvl="0"/>
            <a:r>
              <a:rPr lang="en-US" dirty="0"/>
              <a:t>#[Hashtag text]</a:t>
            </a:r>
          </a:p>
        </p:txBody>
      </p:sp>
      <p:sp>
        <p:nvSpPr>
          <p:cNvPr id="10" name="Rectangle 9">
            <a:extLst>
              <a:ext uri="{FF2B5EF4-FFF2-40B4-BE49-F238E27FC236}">
                <a16:creationId xmlns:a16="http://schemas.microsoft.com/office/drawing/2014/main" id="{D58DC2F2-9186-47D8-9B5E-AD01B90E6DDD}"/>
              </a:ext>
            </a:extLst>
          </p:cNvPr>
          <p:cNvSpPr/>
          <p:nvPr userDrawn="1"/>
        </p:nvSpPr>
        <p:spPr>
          <a:xfrm flipH="1">
            <a:off x="0" y="0"/>
            <a:ext cx="9144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AU" sz="1350"/>
          </a:p>
        </p:txBody>
      </p:sp>
      <p:pic>
        <p:nvPicPr>
          <p:cNvPr id="15" name="Picture 14">
            <a:extLst>
              <a:ext uri="{FF2B5EF4-FFF2-40B4-BE49-F238E27FC236}">
                <a16:creationId xmlns:a16="http://schemas.microsoft.com/office/drawing/2014/main" id="{EFCDB56B-4EE8-4A95-A470-557D6FBBEB41}"/>
              </a:ext>
            </a:extLst>
          </p:cNvPr>
          <p:cNvPicPr>
            <a:picLocks noChangeAspect="1"/>
          </p:cNvPicPr>
          <p:nvPr userDrawn="1"/>
        </p:nvPicPr>
        <p:blipFill>
          <a:blip r:embed="rId2"/>
          <a:stretch>
            <a:fillRect/>
          </a:stretch>
        </p:blipFill>
        <p:spPr>
          <a:xfrm>
            <a:off x="7723451" y="152896"/>
            <a:ext cx="908013" cy="324000"/>
          </a:xfrm>
          <a:prstGeom prst="rect">
            <a:avLst/>
          </a:prstGeom>
        </p:spPr>
      </p:pic>
      <p:sp>
        <p:nvSpPr>
          <p:cNvPr id="3" name="Title 2">
            <a:extLst>
              <a:ext uri="{FF2B5EF4-FFF2-40B4-BE49-F238E27FC236}">
                <a16:creationId xmlns:a16="http://schemas.microsoft.com/office/drawing/2014/main" id="{FC6DF2CA-8642-47E7-98D3-A7019416AF60}"/>
              </a:ext>
            </a:extLst>
          </p:cNvPr>
          <p:cNvSpPr>
            <a:spLocks noGrp="1"/>
          </p:cNvSpPr>
          <p:nvPr>
            <p:ph type="title"/>
          </p:nvPr>
        </p:nvSpPr>
        <p:spPr/>
        <p:txBody>
          <a:bodyPr/>
          <a:lstStyle/>
          <a:p>
            <a:r>
              <a:rPr lang="en-US"/>
              <a:t>Click to edit Master title style</a:t>
            </a:r>
            <a:endParaRPr lang="en-AU" dirty="0"/>
          </a:p>
        </p:txBody>
      </p:sp>
    </p:spTree>
    <p:extLst>
      <p:ext uri="{BB962C8B-B14F-4D97-AF65-F5344CB8AC3E}">
        <p14:creationId xmlns:p14="http://schemas.microsoft.com/office/powerpoint/2010/main" val="2729634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ubtitle, 2 Graph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AA2A89B-5F40-4031-8108-1BFB255068B7}"/>
              </a:ext>
            </a:extLst>
          </p:cNvPr>
          <p:cNvSpPr>
            <a:spLocks noGrp="1"/>
          </p:cNvSpPr>
          <p:nvPr>
            <p:ph type="ftr" sz="quarter" idx="10"/>
          </p:nvPr>
        </p:nvSpPr>
        <p:spPr/>
        <p:txBody>
          <a:bodyPr/>
          <a:lstStyle>
            <a:lvl1pPr>
              <a:defRPr b="0"/>
            </a:lvl1pPr>
          </a:lstStyle>
          <a:p>
            <a:r>
              <a:rPr lang="en-AU"/>
              <a:t>Presentation Title | Date</a:t>
            </a:r>
            <a:endParaRPr lang="en-AU" dirty="0"/>
          </a:p>
        </p:txBody>
      </p:sp>
      <p:sp>
        <p:nvSpPr>
          <p:cNvPr id="4" name="Slide Number Placeholder 3">
            <a:extLst>
              <a:ext uri="{FF2B5EF4-FFF2-40B4-BE49-F238E27FC236}">
                <a16:creationId xmlns:a16="http://schemas.microsoft.com/office/drawing/2014/main" id="{375E875C-DD57-4708-A99D-D59276162100}"/>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7" name="Text Placeholder 6">
            <a:extLst>
              <a:ext uri="{FF2B5EF4-FFF2-40B4-BE49-F238E27FC236}">
                <a16:creationId xmlns:a16="http://schemas.microsoft.com/office/drawing/2014/main" id="{E22F89E8-AEA0-41B7-97D7-227B19E804EC}"/>
              </a:ext>
            </a:extLst>
          </p:cNvPr>
          <p:cNvSpPr>
            <a:spLocks noGrp="1"/>
          </p:cNvSpPr>
          <p:nvPr>
            <p:ph type="body" sz="quarter" idx="13" hasCustomPrompt="1"/>
          </p:nvPr>
        </p:nvSpPr>
        <p:spPr>
          <a:xfrm>
            <a:off x="521495" y="2279553"/>
            <a:ext cx="3915000" cy="360000"/>
          </a:xfrm>
          <a:prstGeom prst="rect">
            <a:avLst/>
          </a:prstGeom>
        </p:spPr>
        <p:txBody>
          <a:bodyPr>
            <a:noAutofit/>
          </a:bodyPr>
          <a:lstStyle>
            <a:lvl1pPr>
              <a:lnSpc>
                <a:spcPct val="100000"/>
              </a:lnSpc>
              <a:defRPr sz="900">
                <a:solidFill>
                  <a:schemeClr val="accent1"/>
                </a:solidFill>
              </a:defRPr>
            </a:lvl1pPr>
            <a:lvl2pPr>
              <a:defRPr sz="900">
                <a:solidFill>
                  <a:schemeClr val="accent1"/>
                </a:solidFill>
              </a:defRPr>
            </a:lvl2pPr>
            <a:lvl3pPr>
              <a:defRPr sz="900">
                <a:solidFill>
                  <a:schemeClr val="accent1"/>
                </a:solidFill>
              </a:defRPr>
            </a:lvl3pPr>
            <a:lvl4pPr>
              <a:defRPr sz="900">
                <a:solidFill>
                  <a:schemeClr val="accent1"/>
                </a:solidFill>
              </a:defRPr>
            </a:lvl4pPr>
            <a:lvl5pPr>
              <a:defRPr lang="en-AU" dirty="0"/>
            </a:lvl5pPr>
            <a:lvl6pPr>
              <a:defRPr b="0"/>
            </a:lvl6pPr>
          </a:lstStyle>
          <a:p>
            <a:pPr lvl="5"/>
            <a:r>
              <a:rPr lang="en-US" dirty="0"/>
              <a:t>[Graph title]</a:t>
            </a:r>
            <a:endParaRPr lang="en-AU" dirty="0"/>
          </a:p>
        </p:txBody>
      </p:sp>
      <p:sp>
        <p:nvSpPr>
          <p:cNvPr id="6" name="Content Placeholder 5">
            <a:extLst>
              <a:ext uri="{FF2B5EF4-FFF2-40B4-BE49-F238E27FC236}">
                <a16:creationId xmlns:a16="http://schemas.microsoft.com/office/drawing/2014/main" id="{5F93F161-17EB-4DA5-BE00-069D1277B92D}"/>
              </a:ext>
            </a:extLst>
          </p:cNvPr>
          <p:cNvSpPr>
            <a:spLocks noGrp="1"/>
          </p:cNvSpPr>
          <p:nvPr>
            <p:ph sz="quarter" idx="17"/>
          </p:nvPr>
        </p:nvSpPr>
        <p:spPr>
          <a:xfrm>
            <a:off x="521495" y="2696389"/>
            <a:ext cx="3915000" cy="3612337"/>
          </a:xfrm>
        </p:spPr>
        <p:txBody>
          <a:bodyPr/>
          <a:lstStyle>
            <a:lvl1pPr>
              <a:defRPr lang="en-US" dirty="0"/>
            </a:lvl1pPr>
            <a:lvl2pPr>
              <a:defRPr lang="en-US" dirty="0"/>
            </a:lvl2pPr>
            <a:lvl3pPr>
              <a:defRPr lang="en-US" dirty="0"/>
            </a:lvl3pPr>
            <a:lvl4pPr>
              <a:defRPr lang="en-US" dirty="0"/>
            </a:lvl4pPr>
            <a:lvl5pPr>
              <a:defRPr lang="en-AU"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5" name="Text Placeholder 6">
            <a:extLst>
              <a:ext uri="{FF2B5EF4-FFF2-40B4-BE49-F238E27FC236}">
                <a16:creationId xmlns:a16="http://schemas.microsoft.com/office/drawing/2014/main" id="{4324DF9C-3E8A-469C-8FC9-4938DAA32240}"/>
              </a:ext>
            </a:extLst>
          </p:cNvPr>
          <p:cNvSpPr>
            <a:spLocks noGrp="1"/>
          </p:cNvSpPr>
          <p:nvPr>
            <p:ph type="body" sz="quarter" idx="18" hasCustomPrompt="1"/>
          </p:nvPr>
        </p:nvSpPr>
        <p:spPr>
          <a:xfrm>
            <a:off x="4709633" y="2279553"/>
            <a:ext cx="3915000" cy="360000"/>
          </a:xfrm>
          <a:prstGeom prst="rect">
            <a:avLst/>
          </a:prstGeom>
        </p:spPr>
        <p:txBody>
          <a:bodyPr>
            <a:noAutofit/>
          </a:bodyPr>
          <a:lstStyle>
            <a:lvl1pPr>
              <a:lnSpc>
                <a:spcPct val="100000"/>
              </a:lnSpc>
              <a:defRPr sz="900">
                <a:solidFill>
                  <a:schemeClr val="accent1"/>
                </a:solidFill>
              </a:defRPr>
            </a:lvl1pPr>
            <a:lvl2pPr>
              <a:defRPr sz="900">
                <a:solidFill>
                  <a:schemeClr val="accent1"/>
                </a:solidFill>
              </a:defRPr>
            </a:lvl2pPr>
            <a:lvl3pPr>
              <a:defRPr sz="900">
                <a:solidFill>
                  <a:schemeClr val="accent1"/>
                </a:solidFill>
              </a:defRPr>
            </a:lvl3pPr>
            <a:lvl4pPr>
              <a:defRPr sz="900">
                <a:solidFill>
                  <a:schemeClr val="accent1"/>
                </a:solidFill>
              </a:defRPr>
            </a:lvl4pPr>
            <a:lvl5pPr>
              <a:defRPr lang="en-AU" dirty="0"/>
            </a:lvl5pPr>
            <a:lvl6pPr>
              <a:defRPr b="0"/>
            </a:lvl6pPr>
          </a:lstStyle>
          <a:p>
            <a:pPr lvl="5"/>
            <a:r>
              <a:rPr lang="en-US" dirty="0"/>
              <a:t>[Graph title]</a:t>
            </a:r>
            <a:endParaRPr lang="en-AU" dirty="0"/>
          </a:p>
        </p:txBody>
      </p:sp>
      <p:sp>
        <p:nvSpPr>
          <p:cNvPr id="16" name="Content Placeholder 5">
            <a:extLst>
              <a:ext uri="{FF2B5EF4-FFF2-40B4-BE49-F238E27FC236}">
                <a16:creationId xmlns:a16="http://schemas.microsoft.com/office/drawing/2014/main" id="{A027F0FB-D735-4865-B5EA-A50B34F47CA8}"/>
              </a:ext>
            </a:extLst>
          </p:cNvPr>
          <p:cNvSpPr>
            <a:spLocks noGrp="1"/>
          </p:cNvSpPr>
          <p:nvPr>
            <p:ph sz="quarter" idx="19"/>
          </p:nvPr>
        </p:nvSpPr>
        <p:spPr>
          <a:xfrm>
            <a:off x="4709633" y="2696389"/>
            <a:ext cx="3915000" cy="3612337"/>
          </a:xfrm>
        </p:spPr>
        <p:txBody>
          <a:bodyPr/>
          <a:lstStyle>
            <a:lvl1pPr>
              <a:defRPr lang="en-US" dirty="0"/>
            </a:lvl1pPr>
            <a:lvl2pPr>
              <a:defRPr lang="en-US" dirty="0"/>
            </a:lvl2pPr>
            <a:lvl3pPr>
              <a:defRPr lang="en-US" dirty="0"/>
            </a:lvl3pPr>
            <a:lvl4pPr>
              <a:defRPr lang="en-US" dirty="0"/>
            </a:lvl4pPr>
            <a:lvl5pPr>
              <a:defRPr lang="en-AU" dirty="0"/>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Date Placeholder 4">
            <a:extLst>
              <a:ext uri="{FF2B5EF4-FFF2-40B4-BE49-F238E27FC236}">
                <a16:creationId xmlns:a16="http://schemas.microsoft.com/office/drawing/2014/main" id="{AE529219-BCD0-4496-8C5D-775ED0D27837}"/>
              </a:ext>
            </a:extLst>
          </p:cNvPr>
          <p:cNvSpPr>
            <a:spLocks noGrp="1"/>
          </p:cNvSpPr>
          <p:nvPr>
            <p:ph type="dt" sz="half" idx="20"/>
          </p:nvPr>
        </p:nvSpPr>
        <p:spPr/>
        <p:txBody>
          <a:bodyPr/>
          <a:lstStyle/>
          <a:p>
            <a:pPr algn="l"/>
            <a:r>
              <a:rPr lang="en-US"/>
              <a:t>CRICOS code 00025B</a:t>
            </a:r>
            <a:endParaRPr lang="en-AU" dirty="0"/>
          </a:p>
        </p:txBody>
      </p:sp>
      <p:sp>
        <p:nvSpPr>
          <p:cNvPr id="11" name="Text Placeholder 5">
            <a:extLst>
              <a:ext uri="{FF2B5EF4-FFF2-40B4-BE49-F238E27FC236}">
                <a16:creationId xmlns:a16="http://schemas.microsoft.com/office/drawing/2014/main" id="{CAE7F11A-C7DA-440F-83D7-3571E1FAF17A}"/>
              </a:ext>
            </a:extLst>
          </p:cNvPr>
          <p:cNvSpPr>
            <a:spLocks noGrp="1"/>
          </p:cNvSpPr>
          <p:nvPr>
            <p:ph type="body" sz="quarter" idx="14" hasCustomPrompt="1"/>
          </p:nvPr>
        </p:nvSpPr>
        <p:spPr>
          <a:xfrm>
            <a:off x="521495" y="1699201"/>
            <a:ext cx="8079582" cy="504825"/>
          </a:xfrm>
        </p:spPr>
        <p:txBody>
          <a:bodyPr>
            <a:normAutofit/>
          </a:bodyPr>
          <a:lstStyle>
            <a:lvl1pPr>
              <a:defRPr sz="1500" b="1">
                <a:solidFill>
                  <a:schemeClr val="accent1"/>
                </a:solidFill>
              </a:defRPr>
            </a:lvl1pPr>
            <a:lvl2pPr marL="459" indent="0">
              <a:buNone/>
              <a:defRPr/>
            </a:lvl2pPr>
          </a:lstStyle>
          <a:p>
            <a:pPr lvl="0"/>
            <a:r>
              <a:rPr lang="en-US" dirty="0"/>
              <a:t>[Subtitle]</a:t>
            </a:r>
          </a:p>
        </p:txBody>
      </p:sp>
      <p:sp>
        <p:nvSpPr>
          <p:cNvPr id="13" name="Text Placeholder 5">
            <a:extLst>
              <a:ext uri="{FF2B5EF4-FFF2-40B4-BE49-F238E27FC236}">
                <a16:creationId xmlns:a16="http://schemas.microsoft.com/office/drawing/2014/main" id="{97ABDCDB-C6CD-4C8C-A5E2-31920BCF53A3}"/>
              </a:ext>
            </a:extLst>
          </p:cNvPr>
          <p:cNvSpPr>
            <a:spLocks noGrp="1"/>
          </p:cNvSpPr>
          <p:nvPr>
            <p:ph type="body" sz="quarter" idx="15" hasCustomPrompt="1"/>
          </p:nvPr>
        </p:nvSpPr>
        <p:spPr>
          <a:xfrm>
            <a:off x="3300413" y="6524625"/>
            <a:ext cx="2538500" cy="241300"/>
          </a:xfrm>
        </p:spPr>
        <p:txBody>
          <a:bodyPr anchor="ctr">
            <a:normAutofit/>
          </a:bodyPr>
          <a:lstStyle>
            <a:lvl1pPr algn="ctr">
              <a:defRPr sz="750" b="1">
                <a:solidFill>
                  <a:schemeClr val="accent1"/>
                </a:solidFill>
              </a:defRPr>
            </a:lvl1pPr>
          </a:lstStyle>
          <a:p>
            <a:pPr lvl="0"/>
            <a:r>
              <a:rPr lang="en-US" dirty="0"/>
              <a:t>#[Hashtag text]</a:t>
            </a:r>
          </a:p>
        </p:txBody>
      </p:sp>
      <p:sp>
        <p:nvSpPr>
          <p:cNvPr id="12" name="Rectangle 11">
            <a:extLst>
              <a:ext uri="{FF2B5EF4-FFF2-40B4-BE49-F238E27FC236}">
                <a16:creationId xmlns:a16="http://schemas.microsoft.com/office/drawing/2014/main" id="{71F7154F-DE85-4B92-BE63-FC9C5B0FC149}"/>
              </a:ext>
            </a:extLst>
          </p:cNvPr>
          <p:cNvSpPr/>
          <p:nvPr userDrawn="1"/>
        </p:nvSpPr>
        <p:spPr>
          <a:xfrm flipH="1">
            <a:off x="0" y="0"/>
            <a:ext cx="9144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AU" sz="1350"/>
          </a:p>
        </p:txBody>
      </p:sp>
      <p:pic>
        <p:nvPicPr>
          <p:cNvPr id="17" name="Picture 16">
            <a:extLst>
              <a:ext uri="{FF2B5EF4-FFF2-40B4-BE49-F238E27FC236}">
                <a16:creationId xmlns:a16="http://schemas.microsoft.com/office/drawing/2014/main" id="{6C08FAE1-741A-4147-AD4A-766CC098B78A}"/>
              </a:ext>
            </a:extLst>
          </p:cNvPr>
          <p:cNvPicPr>
            <a:picLocks noChangeAspect="1"/>
          </p:cNvPicPr>
          <p:nvPr userDrawn="1"/>
        </p:nvPicPr>
        <p:blipFill>
          <a:blip r:embed="rId2"/>
          <a:stretch>
            <a:fillRect/>
          </a:stretch>
        </p:blipFill>
        <p:spPr>
          <a:xfrm>
            <a:off x="7723451" y="152896"/>
            <a:ext cx="908013" cy="324000"/>
          </a:xfrm>
          <a:prstGeom prst="rect">
            <a:avLst/>
          </a:prstGeom>
        </p:spPr>
      </p:pic>
      <p:sp>
        <p:nvSpPr>
          <p:cNvPr id="8" name="Title 7">
            <a:extLst>
              <a:ext uri="{FF2B5EF4-FFF2-40B4-BE49-F238E27FC236}">
                <a16:creationId xmlns:a16="http://schemas.microsoft.com/office/drawing/2014/main" id="{0701168E-769B-45DB-AFDD-B10DB12B4A9C}"/>
              </a:ext>
            </a:extLst>
          </p:cNvPr>
          <p:cNvSpPr>
            <a:spLocks noGrp="1"/>
          </p:cNvSpPr>
          <p:nvPr>
            <p:ph type="title"/>
          </p:nvPr>
        </p:nvSpPr>
        <p:spPr/>
        <p:txBody>
          <a:bodyPr/>
          <a:lstStyle/>
          <a:p>
            <a:r>
              <a:rPr lang="en-US"/>
              <a:t>Click to edit Master title style</a:t>
            </a:r>
            <a:endParaRPr lang="en-AU" dirty="0"/>
          </a:p>
        </p:txBody>
      </p:sp>
    </p:spTree>
    <p:extLst>
      <p:ext uri="{BB962C8B-B14F-4D97-AF65-F5344CB8AC3E}">
        <p14:creationId xmlns:p14="http://schemas.microsoft.com/office/powerpoint/2010/main" val="2736535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Layout Horizontal">
    <p:spTree>
      <p:nvGrpSpPr>
        <p:cNvPr id="1" name=""/>
        <p:cNvGrpSpPr/>
        <p:nvPr/>
      </p:nvGrpSpPr>
      <p:grpSpPr>
        <a:xfrm>
          <a:off x="0" y="0"/>
          <a:ext cx="0" cy="0"/>
          <a:chOff x="0" y="0"/>
          <a:chExt cx="0" cy="0"/>
        </a:xfrm>
      </p:grpSpPr>
      <p:sp>
        <p:nvSpPr>
          <p:cNvPr id="3" name="Content Placeholder 2"/>
          <p:cNvSpPr>
            <a:spLocks noGrp="1"/>
          </p:cNvSpPr>
          <p:nvPr>
            <p:ph idx="1"/>
          </p:nvPr>
        </p:nvSpPr>
        <p:spPr>
          <a:xfrm>
            <a:off x="521494" y="1700212"/>
            <a:ext cx="8101013" cy="2160000"/>
          </a:xfrm>
          <a:prstGeom prst="rect">
            <a:avLst/>
          </a:prstGeom>
        </p:spPr>
        <p:txBody>
          <a:bodyPr/>
          <a:lstStyle>
            <a:lvl1pPr>
              <a:defRPr lang="en-US" dirty="0"/>
            </a:lvl1pPr>
            <a:lvl2pPr>
              <a:defRPr lang="en-US" dirty="0"/>
            </a:lvl2pPr>
            <a:lvl3pPr>
              <a:defRPr lang="en-US" dirty="0"/>
            </a:lvl3pPr>
            <a:lvl4pPr>
              <a:defRPr lang="en-US" dirty="0"/>
            </a:lvl4pPr>
            <a:lvl5pPr>
              <a:defRPr lang="en-US" dirty="0"/>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7" name="Content Placeholder 6"/>
          <p:cNvSpPr>
            <a:spLocks noGrp="1"/>
          </p:cNvSpPr>
          <p:nvPr>
            <p:ph sz="quarter" idx="13"/>
          </p:nvPr>
        </p:nvSpPr>
        <p:spPr>
          <a:xfrm>
            <a:off x="521494" y="4149320"/>
            <a:ext cx="8101013" cy="2160000"/>
          </a:xfrm>
          <a:prstGeom prst="rect">
            <a:avLst/>
          </a:prstGeom>
        </p:spPr>
        <p:txBody>
          <a:bodyPr/>
          <a:lstStyle>
            <a:lvl1pPr>
              <a:defRPr lang="en-US" dirty="0"/>
            </a:lvl1pPr>
            <a:lvl2pPr>
              <a:defRPr lang="en-US" dirty="0"/>
            </a:lvl2pPr>
            <a:lvl3pPr>
              <a:defRPr lang="en-US" dirty="0"/>
            </a:lvl3pPr>
            <a:lvl4pPr>
              <a:defRPr lang="en-US" dirty="0"/>
            </a:lvl4pPr>
            <a:lvl5pPr>
              <a:defRPr lang="en-US" dirty="0"/>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6" name="Slide Number Placeholder 5">
            <a:extLst>
              <a:ext uri="{FF2B5EF4-FFF2-40B4-BE49-F238E27FC236}">
                <a16:creationId xmlns:a16="http://schemas.microsoft.com/office/drawing/2014/main" id="{28A64A70-781C-4A35-B011-4415D9D6857F}"/>
              </a:ext>
            </a:extLst>
          </p:cNvPr>
          <p:cNvSpPr>
            <a:spLocks noGrp="1"/>
          </p:cNvSpPr>
          <p:nvPr>
            <p:ph type="sldNum" sz="quarter" idx="15"/>
          </p:nvPr>
        </p:nvSpPr>
        <p:spPr/>
        <p:txBody>
          <a:bodyPr/>
          <a:lstStyle/>
          <a:p>
            <a:fld id="{E917DE0E-AFB1-41FD-BC35-27DB61CA125F}" type="slidenum">
              <a:rPr lang="en-AU" smtClean="0"/>
              <a:pPr/>
              <a:t>‹#›</a:t>
            </a:fld>
            <a:endParaRPr lang="en-AU" dirty="0"/>
          </a:p>
        </p:txBody>
      </p:sp>
      <p:sp>
        <p:nvSpPr>
          <p:cNvPr id="8" name="Footer Placeholder 2">
            <a:extLst>
              <a:ext uri="{FF2B5EF4-FFF2-40B4-BE49-F238E27FC236}">
                <a16:creationId xmlns:a16="http://schemas.microsoft.com/office/drawing/2014/main" id="{9773C7E2-CDC5-49EC-A9E3-AC0C9037344D}"/>
              </a:ext>
            </a:extLst>
          </p:cNvPr>
          <p:cNvSpPr>
            <a:spLocks noGrp="1"/>
          </p:cNvSpPr>
          <p:nvPr>
            <p:ph type="ftr" sz="quarter" idx="10"/>
          </p:nvPr>
        </p:nvSpPr>
        <p:spPr>
          <a:xfrm>
            <a:off x="539751" y="6519172"/>
            <a:ext cx="2520082" cy="240219"/>
          </a:xfrm>
        </p:spPr>
        <p:txBody>
          <a:bodyPr/>
          <a:lstStyle>
            <a:lvl1pPr>
              <a:defRPr b="0"/>
            </a:lvl1pPr>
          </a:lstStyle>
          <a:p>
            <a:r>
              <a:rPr lang="en-AU"/>
              <a:t>Presentation Title | Date</a:t>
            </a:r>
            <a:endParaRPr lang="en-AU" dirty="0"/>
          </a:p>
        </p:txBody>
      </p:sp>
      <p:sp>
        <p:nvSpPr>
          <p:cNvPr id="2" name="Date Placeholder 1">
            <a:extLst>
              <a:ext uri="{FF2B5EF4-FFF2-40B4-BE49-F238E27FC236}">
                <a16:creationId xmlns:a16="http://schemas.microsoft.com/office/drawing/2014/main" id="{0B423B96-95FF-4790-8D30-9E7B110C4387}"/>
              </a:ext>
            </a:extLst>
          </p:cNvPr>
          <p:cNvSpPr>
            <a:spLocks noGrp="1"/>
          </p:cNvSpPr>
          <p:nvPr>
            <p:ph type="dt" sz="half" idx="16"/>
          </p:nvPr>
        </p:nvSpPr>
        <p:spPr/>
        <p:txBody>
          <a:bodyPr/>
          <a:lstStyle/>
          <a:p>
            <a:pPr algn="l"/>
            <a:r>
              <a:rPr lang="en-US"/>
              <a:t>CRICOS code 00025B</a:t>
            </a:r>
            <a:endParaRPr lang="en-AU" dirty="0"/>
          </a:p>
        </p:txBody>
      </p:sp>
      <p:sp>
        <p:nvSpPr>
          <p:cNvPr id="5" name="Title 4">
            <a:extLst>
              <a:ext uri="{FF2B5EF4-FFF2-40B4-BE49-F238E27FC236}">
                <a16:creationId xmlns:a16="http://schemas.microsoft.com/office/drawing/2014/main" id="{CD9D3A3A-6391-449C-98D8-8000F53C5CEA}"/>
              </a:ext>
            </a:extLst>
          </p:cNvPr>
          <p:cNvSpPr>
            <a:spLocks noGrp="1"/>
          </p:cNvSpPr>
          <p:nvPr>
            <p:ph type="title"/>
          </p:nvPr>
        </p:nvSpPr>
        <p:spPr/>
        <p:txBody>
          <a:bodyPr/>
          <a:lstStyle/>
          <a:p>
            <a:r>
              <a:rPr lang="en-US"/>
              <a:t>Click to edit Master title style</a:t>
            </a:r>
            <a:endParaRPr lang="en-AU" dirty="0"/>
          </a:p>
        </p:txBody>
      </p:sp>
      <p:sp>
        <p:nvSpPr>
          <p:cNvPr id="10" name="Text Placeholder 5">
            <a:extLst>
              <a:ext uri="{FF2B5EF4-FFF2-40B4-BE49-F238E27FC236}">
                <a16:creationId xmlns:a16="http://schemas.microsoft.com/office/drawing/2014/main" id="{B4204264-ED99-42CA-9AA0-998A63609F92}"/>
              </a:ext>
            </a:extLst>
          </p:cNvPr>
          <p:cNvSpPr>
            <a:spLocks noGrp="1"/>
          </p:cNvSpPr>
          <p:nvPr>
            <p:ph type="body" sz="quarter" idx="17" hasCustomPrompt="1"/>
          </p:nvPr>
        </p:nvSpPr>
        <p:spPr>
          <a:xfrm>
            <a:off x="3300413" y="6524625"/>
            <a:ext cx="2538500" cy="241300"/>
          </a:xfrm>
        </p:spPr>
        <p:txBody>
          <a:bodyPr anchor="ctr">
            <a:normAutofit/>
          </a:bodyPr>
          <a:lstStyle>
            <a:lvl1pPr algn="ctr">
              <a:defRPr sz="750" b="1">
                <a:solidFill>
                  <a:schemeClr val="accent1"/>
                </a:solidFill>
              </a:defRPr>
            </a:lvl1pPr>
          </a:lstStyle>
          <a:p>
            <a:pPr lvl="0"/>
            <a:r>
              <a:rPr lang="en-US" dirty="0"/>
              <a:t>#[Hashtag text]</a:t>
            </a:r>
          </a:p>
        </p:txBody>
      </p:sp>
      <p:sp>
        <p:nvSpPr>
          <p:cNvPr id="9" name="Rectangle 8">
            <a:extLst>
              <a:ext uri="{FF2B5EF4-FFF2-40B4-BE49-F238E27FC236}">
                <a16:creationId xmlns:a16="http://schemas.microsoft.com/office/drawing/2014/main" id="{6BF99E85-067E-4D25-84D4-D21BC7C23B71}"/>
              </a:ext>
            </a:extLst>
          </p:cNvPr>
          <p:cNvSpPr/>
          <p:nvPr userDrawn="1"/>
        </p:nvSpPr>
        <p:spPr>
          <a:xfrm flipH="1">
            <a:off x="0" y="0"/>
            <a:ext cx="9144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AU" sz="1350"/>
          </a:p>
        </p:txBody>
      </p:sp>
      <p:pic>
        <p:nvPicPr>
          <p:cNvPr id="12" name="Picture 11">
            <a:extLst>
              <a:ext uri="{FF2B5EF4-FFF2-40B4-BE49-F238E27FC236}">
                <a16:creationId xmlns:a16="http://schemas.microsoft.com/office/drawing/2014/main" id="{78C68E48-49B8-418B-BA86-C6FED8002F94}"/>
              </a:ext>
            </a:extLst>
          </p:cNvPr>
          <p:cNvPicPr>
            <a:picLocks noChangeAspect="1"/>
          </p:cNvPicPr>
          <p:nvPr userDrawn="1"/>
        </p:nvPicPr>
        <p:blipFill>
          <a:blip r:embed="rId2"/>
          <a:stretch>
            <a:fillRect/>
          </a:stretch>
        </p:blipFill>
        <p:spPr>
          <a:xfrm>
            <a:off x="7723451" y="152896"/>
            <a:ext cx="908013" cy="324000"/>
          </a:xfrm>
          <a:prstGeom prst="rect">
            <a:avLst/>
          </a:prstGeom>
        </p:spPr>
      </p:pic>
    </p:spTree>
    <p:extLst>
      <p:ext uri="{BB962C8B-B14F-4D97-AF65-F5344CB8AC3E}">
        <p14:creationId xmlns:p14="http://schemas.microsoft.com/office/powerpoint/2010/main" val="1111779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4210091-B817-4684-B184-7D4087D1A130}"/>
              </a:ext>
            </a:extLst>
          </p:cNvPr>
          <p:cNvSpPr>
            <a:spLocks noGrp="1"/>
          </p:cNvSpPr>
          <p:nvPr>
            <p:ph type="ftr" sz="quarter" idx="10"/>
          </p:nvPr>
        </p:nvSpPr>
        <p:spPr/>
        <p:txBody>
          <a:bodyPr/>
          <a:lstStyle>
            <a:lvl1pPr>
              <a:defRPr b="0"/>
            </a:lvl1pPr>
          </a:lstStyle>
          <a:p>
            <a:r>
              <a:rPr lang="en-AU"/>
              <a:t>Presentation Title | Date</a:t>
            </a:r>
            <a:endParaRPr lang="en-AU" dirty="0"/>
          </a:p>
        </p:txBody>
      </p:sp>
      <p:sp>
        <p:nvSpPr>
          <p:cNvPr id="4" name="Slide Number Placeholder 3">
            <a:extLst>
              <a:ext uri="{FF2B5EF4-FFF2-40B4-BE49-F238E27FC236}">
                <a16:creationId xmlns:a16="http://schemas.microsoft.com/office/drawing/2014/main" id="{4886D46C-E3B9-4EED-8ECB-83007B70FCF7}"/>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7" name="Content Placeholder 6">
            <a:extLst>
              <a:ext uri="{FF2B5EF4-FFF2-40B4-BE49-F238E27FC236}">
                <a16:creationId xmlns:a16="http://schemas.microsoft.com/office/drawing/2014/main" id="{DBFF82D3-6289-409B-A057-3D813BA14F7F}"/>
              </a:ext>
            </a:extLst>
          </p:cNvPr>
          <p:cNvSpPr>
            <a:spLocks noGrp="1"/>
          </p:cNvSpPr>
          <p:nvPr>
            <p:ph sz="quarter" idx="14"/>
          </p:nvPr>
        </p:nvSpPr>
        <p:spPr>
          <a:xfrm>
            <a:off x="521494" y="1700213"/>
            <a:ext cx="2538257" cy="4608512"/>
          </a:xfrm>
        </p:spPr>
        <p:txBody>
          <a:bodyPr/>
          <a:lstStyle>
            <a:lvl1pPr>
              <a:defRPr lang="en-US" dirty="0"/>
            </a:lvl1pPr>
            <a:lvl2pPr>
              <a:defRPr lang="en-US" dirty="0"/>
            </a:lvl2pPr>
            <a:lvl3pPr>
              <a:defRPr lang="en-US" dirty="0"/>
            </a:lvl3pPr>
            <a:lvl4pPr>
              <a:defRPr lang="en-US" dirty="0"/>
            </a:lvl4pPr>
            <a:lvl5pPr>
              <a:defRPr lang="en-US" dirty="0"/>
            </a:lvl5pPr>
            <a:lvl6pPr>
              <a:defRPr lang="en-AU" dirty="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8" name="Content Placeholder 6">
            <a:extLst>
              <a:ext uri="{FF2B5EF4-FFF2-40B4-BE49-F238E27FC236}">
                <a16:creationId xmlns:a16="http://schemas.microsoft.com/office/drawing/2014/main" id="{3F6BB689-6536-431A-8821-1D05F11A490B}"/>
              </a:ext>
            </a:extLst>
          </p:cNvPr>
          <p:cNvSpPr>
            <a:spLocks noGrp="1"/>
          </p:cNvSpPr>
          <p:nvPr>
            <p:ph sz="quarter" idx="15"/>
          </p:nvPr>
        </p:nvSpPr>
        <p:spPr>
          <a:xfrm>
            <a:off x="3304955" y="1700213"/>
            <a:ext cx="2538000" cy="4608512"/>
          </a:xfrm>
        </p:spPr>
        <p:txBody>
          <a:bodyPr/>
          <a:lstStyle>
            <a:lvl1pPr>
              <a:defRPr lang="en-US" dirty="0"/>
            </a:lvl1pPr>
            <a:lvl2pPr>
              <a:defRPr lang="en-US" dirty="0"/>
            </a:lvl2pPr>
            <a:lvl3pPr>
              <a:defRPr lang="en-US" dirty="0"/>
            </a:lvl3pPr>
            <a:lvl4pPr>
              <a:defRPr lang="en-US" dirty="0"/>
            </a:lvl4pPr>
            <a:lvl5pPr>
              <a:defRPr lang="en-AU" dirty="0"/>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9" name="Content Placeholder 6">
            <a:extLst>
              <a:ext uri="{FF2B5EF4-FFF2-40B4-BE49-F238E27FC236}">
                <a16:creationId xmlns:a16="http://schemas.microsoft.com/office/drawing/2014/main" id="{DE3EE136-4551-4345-9B3F-12045A92B814}"/>
              </a:ext>
            </a:extLst>
          </p:cNvPr>
          <p:cNvSpPr>
            <a:spLocks noGrp="1"/>
          </p:cNvSpPr>
          <p:nvPr>
            <p:ph sz="quarter" idx="16"/>
          </p:nvPr>
        </p:nvSpPr>
        <p:spPr>
          <a:xfrm>
            <a:off x="6084448" y="1700213"/>
            <a:ext cx="2538000" cy="4608512"/>
          </a:xfrm>
        </p:spPr>
        <p:txBody>
          <a:bodyPr/>
          <a:lstStyle>
            <a:lvl1pPr>
              <a:defRPr lang="en-US" dirty="0"/>
            </a:lvl1pPr>
            <a:lvl2pPr>
              <a:defRPr lang="en-US" dirty="0"/>
            </a:lvl2pPr>
            <a:lvl3pPr>
              <a:defRPr lang="en-US" dirty="0"/>
            </a:lvl3pPr>
            <a:lvl4pPr>
              <a:defRPr lang="en-US" dirty="0"/>
            </a:lvl4pPr>
            <a:lvl5pPr>
              <a:defRPr lang="en-AU" dirty="0"/>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Date Placeholder 4">
            <a:extLst>
              <a:ext uri="{FF2B5EF4-FFF2-40B4-BE49-F238E27FC236}">
                <a16:creationId xmlns:a16="http://schemas.microsoft.com/office/drawing/2014/main" id="{2EFFA529-ABC2-48D5-B054-69D988F2D0EC}"/>
              </a:ext>
            </a:extLst>
          </p:cNvPr>
          <p:cNvSpPr>
            <a:spLocks noGrp="1"/>
          </p:cNvSpPr>
          <p:nvPr>
            <p:ph type="dt" sz="half" idx="17"/>
          </p:nvPr>
        </p:nvSpPr>
        <p:spPr/>
        <p:txBody>
          <a:bodyPr/>
          <a:lstStyle/>
          <a:p>
            <a:pPr algn="l"/>
            <a:r>
              <a:rPr lang="en-US"/>
              <a:t>CRICOS code 00025B</a:t>
            </a:r>
            <a:endParaRPr lang="en-AU" dirty="0"/>
          </a:p>
        </p:txBody>
      </p:sp>
      <p:sp>
        <p:nvSpPr>
          <p:cNvPr id="6" name="Title 5">
            <a:extLst>
              <a:ext uri="{FF2B5EF4-FFF2-40B4-BE49-F238E27FC236}">
                <a16:creationId xmlns:a16="http://schemas.microsoft.com/office/drawing/2014/main" id="{7DA12390-A044-4D48-96A4-00A2D51D906B}"/>
              </a:ext>
            </a:extLst>
          </p:cNvPr>
          <p:cNvSpPr>
            <a:spLocks noGrp="1"/>
          </p:cNvSpPr>
          <p:nvPr>
            <p:ph type="title"/>
          </p:nvPr>
        </p:nvSpPr>
        <p:spPr/>
        <p:txBody>
          <a:bodyPr/>
          <a:lstStyle/>
          <a:p>
            <a:r>
              <a:rPr lang="en-US"/>
              <a:t>Click to edit Master title style</a:t>
            </a:r>
            <a:endParaRPr lang="en-AU" dirty="0"/>
          </a:p>
        </p:txBody>
      </p:sp>
      <p:sp>
        <p:nvSpPr>
          <p:cNvPr id="11" name="Text Placeholder 5">
            <a:extLst>
              <a:ext uri="{FF2B5EF4-FFF2-40B4-BE49-F238E27FC236}">
                <a16:creationId xmlns:a16="http://schemas.microsoft.com/office/drawing/2014/main" id="{60070F8D-A181-4941-8E6E-89B3B6A120EA}"/>
              </a:ext>
            </a:extLst>
          </p:cNvPr>
          <p:cNvSpPr>
            <a:spLocks noGrp="1"/>
          </p:cNvSpPr>
          <p:nvPr>
            <p:ph type="body" sz="quarter" idx="18" hasCustomPrompt="1"/>
          </p:nvPr>
        </p:nvSpPr>
        <p:spPr>
          <a:xfrm>
            <a:off x="3300413" y="6524625"/>
            <a:ext cx="2538500" cy="241300"/>
          </a:xfrm>
        </p:spPr>
        <p:txBody>
          <a:bodyPr anchor="ctr">
            <a:normAutofit/>
          </a:bodyPr>
          <a:lstStyle>
            <a:lvl1pPr algn="ctr">
              <a:defRPr sz="750" b="1">
                <a:solidFill>
                  <a:schemeClr val="accent1"/>
                </a:solidFill>
              </a:defRPr>
            </a:lvl1pPr>
          </a:lstStyle>
          <a:p>
            <a:pPr lvl="0"/>
            <a:r>
              <a:rPr lang="en-US" dirty="0"/>
              <a:t>#[Hashtag text]</a:t>
            </a:r>
          </a:p>
        </p:txBody>
      </p:sp>
      <p:sp>
        <p:nvSpPr>
          <p:cNvPr id="10" name="Rectangle 9">
            <a:extLst>
              <a:ext uri="{FF2B5EF4-FFF2-40B4-BE49-F238E27FC236}">
                <a16:creationId xmlns:a16="http://schemas.microsoft.com/office/drawing/2014/main" id="{FA713AAF-B990-435A-8393-8A687098057E}"/>
              </a:ext>
            </a:extLst>
          </p:cNvPr>
          <p:cNvSpPr/>
          <p:nvPr userDrawn="1"/>
        </p:nvSpPr>
        <p:spPr>
          <a:xfrm flipH="1">
            <a:off x="0" y="0"/>
            <a:ext cx="9144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AU" sz="1350"/>
          </a:p>
        </p:txBody>
      </p:sp>
      <p:pic>
        <p:nvPicPr>
          <p:cNvPr id="13" name="Picture 12">
            <a:extLst>
              <a:ext uri="{FF2B5EF4-FFF2-40B4-BE49-F238E27FC236}">
                <a16:creationId xmlns:a16="http://schemas.microsoft.com/office/drawing/2014/main" id="{16E32DE4-D188-4655-B345-81AD0F7B8AEF}"/>
              </a:ext>
            </a:extLst>
          </p:cNvPr>
          <p:cNvPicPr>
            <a:picLocks noChangeAspect="1"/>
          </p:cNvPicPr>
          <p:nvPr userDrawn="1"/>
        </p:nvPicPr>
        <p:blipFill>
          <a:blip r:embed="rId2"/>
          <a:stretch>
            <a:fillRect/>
          </a:stretch>
        </p:blipFill>
        <p:spPr>
          <a:xfrm>
            <a:off x="7723451" y="152896"/>
            <a:ext cx="908013" cy="324000"/>
          </a:xfrm>
          <a:prstGeom prst="rect">
            <a:avLst/>
          </a:prstGeom>
        </p:spPr>
      </p:pic>
    </p:spTree>
    <p:extLst>
      <p:ext uri="{BB962C8B-B14F-4D97-AF65-F5344CB8AC3E}">
        <p14:creationId xmlns:p14="http://schemas.microsoft.com/office/powerpoint/2010/main" val="3411796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ne Third Two Third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305287" y="1700214"/>
            <a:ext cx="5317220" cy="4608515"/>
          </a:xfrm>
          <a:prstGeom prst="rect">
            <a:avLst/>
          </a:prstGeo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7" name="Content Placeholder 2"/>
          <p:cNvSpPr>
            <a:spLocks noGrp="1"/>
          </p:cNvSpPr>
          <p:nvPr>
            <p:ph idx="10"/>
          </p:nvPr>
        </p:nvSpPr>
        <p:spPr>
          <a:xfrm>
            <a:off x="521494" y="1698659"/>
            <a:ext cx="2538000" cy="4608515"/>
          </a:xfrm>
          <a:prstGeom prst="rect">
            <a:avLst/>
          </a:prstGeo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Slide Number Placeholder 4">
            <a:extLst>
              <a:ext uri="{FF2B5EF4-FFF2-40B4-BE49-F238E27FC236}">
                <a16:creationId xmlns:a16="http://schemas.microsoft.com/office/drawing/2014/main" id="{4FBEAB6A-AEF1-462D-95F9-F1519022943D}"/>
              </a:ext>
            </a:extLst>
          </p:cNvPr>
          <p:cNvSpPr>
            <a:spLocks noGrp="1"/>
          </p:cNvSpPr>
          <p:nvPr>
            <p:ph type="sldNum" sz="quarter" idx="12"/>
          </p:nvPr>
        </p:nvSpPr>
        <p:spPr/>
        <p:txBody>
          <a:bodyPr/>
          <a:lstStyle/>
          <a:p>
            <a:fld id="{E917DE0E-AFB1-41FD-BC35-27DB61CA125F}" type="slidenum">
              <a:rPr lang="en-AU" smtClean="0"/>
              <a:pPr/>
              <a:t>‹#›</a:t>
            </a:fld>
            <a:endParaRPr lang="en-AU" dirty="0"/>
          </a:p>
        </p:txBody>
      </p:sp>
      <p:sp>
        <p:nvSpPr>
          <p:cNvPr id="8" name="Footer Placeholder 2">
            <a:extLst>
              <a:ext uri="{FF2B5EF4-FFF2-40B4-BE49-F238E27FC236}">
                <a16:creationId xmlns:a16="http://schemas.microsoft.com/office/drawing/2014/main" id="{5570B25E-86C2-4120-ADF1-BA5A998ACB22}"/>
              </a:ext>
            </a:extLst>
          </p:cNvPr>
          <p:cNvSpPr>
            <a:spLocks noGrp="1"/>
          </p:cNvSpPr>
          <p:nvPr>
            <p:ph type="ftr" sz="quarter" idx="13"/>
          </p:nvPr>
        </p:nvSpPr>
        <p:spPr>
          <a:xfrm>
            <a:off x="539751" y="6519172"/>
            <a:ext cx="2520082" cy="240219"/>
          </a:xfrm>
        </p:spPr>
        <p:txBody>
          <a:bodyPr/>
          <a:lstStyle>
            <a:lvl1pPr>
              <a:defRPr b="0"/>
            </a:lvl1pPr>
          </a:lstStyle>
          <a:p>
            <a:r>
              <a:rPr lang="en-AU"/>
              <a:t>Presentation Title | Date</a:t>
            </a:r>
            <a:endParaRPr lang="en-AU" dirty="0"/>
          </a:p>
        </p:txBody>
      </p:sp>
      <p:sp>
        <p:nvSpPr>
          <p:cNvPr id="4" name="Date Placeholder 3">
            <a:extLst>
              <a:ext uri="{FF2B5EF4-FFF2-40B4-BE49-F238E27FC236}">
                <a16:creationId xmlns:a16="http://schemas.microsoft.com/office/drawing/2014/main" id="{DEE5E26C-0EA4-4311-8C33-7E0BB26727D1}"/>
              </a:ext>
            </a:extLst>
          </p:cNvPr>
          <p:cNvSpPr>
            <a:spLocks noGrp="1"/>
          </p:cNvSpPr>
          <p:nvPr>
            <p:ph type="dt" sz="half" idx="14"/>
          </p:nvPr>
        </p:nvSpPr>
        <p:spPr/>
        <p:txBody>
          <a:bodyPr/>
          <a:lstStyle/>
          <a:p>
            <a:pPr algn="l"/>
            <a:r>
              <a:rPr lang="en-US"/>
              <a:t>CRICOS code 00025B</a:t>
            </a:r>
            <a:endParaRPr lang="en-AU" dirty="0"/>
          </a:p>
        </p:txBody>
      </p:sp>
      <p:sp>
        <p:nvSpPr>
          <p:cNvPr id="10" name="Text Placeholder 5">
            <a:extLst>
              <a:ext uri="{FF2B5EF4-FFF2-40B4-BE49-F238E27FC236}">
                <a16:creationId xmlns:a16="http://schemas.microsoft.com/office/drawing/2014/main" id="{A819475F-5544-4974-AE9E-4B8F82C06AFF}"/>
              </a:ext>
            </a:extLst>
          </p:cNvPr>
          <p:cNvSpPr>
            <a:spLocks noGrp="1"/>
          </p:cNvSpPr>
          <p:nvPr>
            <p:ph type="body" sz="quarter" idx="15" hasCustomPrompt="1"/>
          </p:nvPr>
        </p:nvSpPr>
        <p:spPr>
          <a:xfrm>
            <a:off x="3300413" y="6524625"/>
            <a:ext cx="2538500" cy="241300"/>
          </a:xfrm>
        </p:spPr>
        <p:txBody>
          <a:bodyPr anchor="ctr">
            <a:normAutofit/>
          </a:bodyPr>
          <a:lstStyle>
            <a:lvl1pPr algn="ctr">
              <a:defRPr sz="750" b="1">
                <a:solidFill>
                  <a:schemeClr val="accent1"/>
                </a:solidFill>
              </a:defRPr>
            </a:lvl1pPr>
          </a:lstStyle>
          <a:p>
            <a:pPr lvl="0"/>
            <a:r>
              <a:rPr lang="en-US" dirty="0"/>
              <a:t>#[Hashtag text]</a:t>
            </a:r>
          </a:p>
        </p:txBody>
      </p:sp>
      <p:sp>
        <p:nvSpPr>
          <p:cNvPr id="9" name="Rectangle 8">
            <a:extLst>
              <a:ext uri="{FF2B5EF4-FFF2-40B4-BE49-F238E27FC236}">
                <a16:creationId xmlns:a16="http://schemas.microsoft.com/office/drawing/2014/main" id="{FB7ADCB3-94A1-487D-85FB-8FFC9CDD03AB}"/>
              </a:ext>
            </a:extLst>
          </p:cNvPr>
          <p:cNvSpPr/>
          <p:nvPr userDrawn="1"/>
        </p:nvSpPr>
        <p:spPr>
          <a:xfrm flipH="1">
            <a:off x="0" y="0"/>
            <a:ext cx="9144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AU" sz="1350"/>
          </a:p>
        </p:txBody>
      </p:sp>
      <p:pic>
        <p:nvPicPr>
          <p:cNvPr id="12" name="Picture 11">
            <a:extLst>
              <a:ext uri="{FF2B5EF4-FFF2-40B4-BE49-F238E27FC236}">
                <a16:creationId xmlns:a16="http://schemas.microsoft.com/office/drawing/2014/main" id="{4198469F-EA11-46C7-AAEC-1DCCFFCDF452}"/>
              </a:ext>
            </a:extLst>
          </p:cNvPr>
          <p:cNvPicPr>
            <a:picLocks noChangeAspect="1"/>
          </p:cNvPicPr>
          <p:nvPr userDrawn="1"/>
        </p:nvPicPr>
        <p:blipFill>
          <a:blip r:embed="rId2"/>
          <a:stretch>
            <a:fillRect/>
          </a:stretch>
        </p:blipFill>
        <p:spPr>
          <a:xfrm>
            <a:off x="7723451" y="152896"/>
            <a:ext cx="908013" cy="324000"/>
          </a:xfrm>
          <a:prstGeom prst="rect">
            <a:avLst/>
          </a:prstGeom>
        </p:spPr>
      </p:pic>
      <p:sp>
        <p:nvSpPr>
          <p:cNvPr id="6" name="Title 5">
            <a:extLst>
              <a:ext uri="{FF2B5EF4-FFF2-40B4-BE49-F238E27FC236}">
                <a16:creationId xmlns:a16="http://schemas.microsoft.com/office/drawing/2014/main" id="{ECD0CC0B-EDBE-4119-B030-67B593429642}"/>
              </a:ext>
            </a:extLst>
          </p:cNvPr>
          <p:cNvSpPr>
            <a:spLocks noGrp="1"/>
          </p:cNvSpPr>
          <p:nvPr>
            <p:ph type="title"/>
          </p:nvPr>
        </p:nvSpPr>
        <p:spPr/>
        <p:txBody>
          <a:bodyPr/>
          <a:lstStyle/>
          <a:p>
            <a:r>
              <a:rPr lang="en-US"/>
              <a:t>Click to edit Master title style</a:t>
            </a:r>
            <a:endParaRPr lang="en-AU" dirty="0"/>
          </a:p>
        </p:txBody>
      </p:sp>
    </p:spTree>
    <p:extLst>
      <p:ext uri="{BB962C8B-B14F-4D97-AF65-F5344CB8AC3E}">
        <p14:creationId xmlns:p14="http://schemas.microsoft.com/office/powerpoint/2010/main" val="2447164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Third One Third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21495" y="1700214"/>
            <a:ext cx="5319000" cy="4608515"/>
          </a:xfrm>
          <a:prstGeom prst="rect">
            <a:avLst/>
          </a:prstGeo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7" name="Content Placeholder 2"/>
          <p:cNvSpPr>
            <a:spLocks noGrp="1"/>
          </p:cNvSpPr>
          <p:nvPr>
            <p:ph idx="10"/>
          </p:nvPr>
        </p:nvSpPr>
        <p:spPr>
          <a:xfrm>
            <a:off x="6084507" y="1700214"/>
            <a:ext cx="2538000" cy="4608515"/>
          </a:xfrm>
          <a:prstGeom prst="rect">
            <a:avLst/>
          </a:prstGeo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Slide Number Placeholder 3">
            <a:extLst>
              <a:ext uri="{FF2B5EF4-FFF2-40B4-BE49-F238E27FC236}">
                <a16:creationId xmlns:a16="http://schemas.microsoft.com/office/drawing/2014/main" id="{B5ADC021-5712-427A-9A4F-3BEA0E8FD587}"/>
              </a:ext>
            </a:extLst>
          </p:cNvPr>
          <p:cNvSpPr>
            <a:spLocks noGrp="1"/>
          </p:cNvSpPr>
          <p:nvPr>
            <p:ph type="sldNum" sz="quarter" idx="12"/>
          </p:nvPr>
        </p:nvSpPr>
        <p:spPr/>
        <p:txBody>
          <a:bodyPr/>
          <a:lstStyle/>
          <a:p>
            <a:fld id="{E917DE0E-AFB1-41FD-BC35-27DB61CA125F}" type="slidenum">
              <a:rPr lang="en-AU" smtClean="0"/>
              <a:pPr/>
              <a:t>‹#›</a:t>
            </a:fld>
            <a:endParaRPr lang="en-AU" dirty="0"/>
          </a:p>
        </p:txBody>
      </p:sp>
      <p:sp>
        <p:nvSpPr>
          <p:cNvPr id="9" name="Footer Placeholder 2">
            <a:extLst>
              <a:ext uri="{FF2B5EF4-FFF2-40B4-BE49-F238E27FC236}">
                <a16:creationId xmlns:a16="http://schemas.microsoft.com/office/drawing/2014/main" id="{4C523327-0B7D-4C38-92D5-3F55376A81CA}"/>
              </a:ext>
            </a:extLst>
          </p:cNvPr>
          <p:cNvSpPr>
            <a:spLocks noGrp="1"/>
          </p:cNvSpPr>
          <p:nvPr>
            <p:ph type="ftr" sz="quarter" idx="13"/>
          </p:nvPr>
        </p:nvSpPr>
        <p:spPr>
          <a:xfrm>
            <a:off x="539751" y="6519172"/>
            <a:ext cx="2520082" cy="240219"/>
          </a:xfrm>
        </p:spPr>
        <p:txBody>
          <a:bodyPr/>
          <a:lstStyle>
            <a:lvl1pPr>
              <a:defRPr b="0"/>
            </a:lvl1pPr>
          </a:lstStyle>
          <a:p>
            <a:r>
              <a:rPr lang="en-AU" dirty="0"/>
              <a:t>Presentation Title | Date</a:t>
            </a:r>
          </a:p>
        </p:txBody>
      </p:sp>
      <p:sp>
        <p:nvSpPr>
          <p:cNvPr id="2" name="Date Placeholder 1">
            <a:extLst>
              <a:ext uri="{FF2B5EF4-FFF2-40B4-BE49-F238E27FC236}">
                <a16:creationId xmlns:a16="http://schemas.microsoft.com/office/drawing/2014/main" id="{B3CAE99C-6246-4A8D-9665-8E1EF48C2776}"/>
              </a:ext>
            </a:extLst>
          </p:cNvPr>
          <p:cNvSpPr>
            <a:spLocks noGrp="1"/>
          </p:cNvSpPr>
          <p:nvPr>
            <p:ph type="dt" sz="half" idx="14"/>
          </p:nvPr>
        </p:nvSpPr>
        <p:spPr/>
        <p:txBody>
          <a:bodyPr/>
          <a:lstStyle>
            <a:lvl1pPr algn="l">
              <a:defRPr/>
            </a:lvl1pPr>
          </a:lstStyle>
          <a:p>
            <a:r>
              <a:rPr lang="en-US"/>
              <a:t>CRICOS code 00025B</a:t>
            </a:r>
            <a:endParaRPr lang="en-AU" dirty="0"/>
          </a:p>
        </p:txBody>
      </p:sp>
      <p:sp>
        <p:nvSpPr>
          <p:cNvPr id="10" name="Text Placeholder 5">
            <a:extLst>
              <a:ext uri="{FF2B5EF4-FFF2-40B4-BE49-F238E27FC236}">
                <a16:creationId xmlns:a16="http://schemas.microsoft.com/office/drawing/2014/main" id="{99C00F56-0B94-47B9-B665-E10A225FC232}"/>
              </a:ext>
            </a:extLst>
          </p:cNvPr>
          <p:cNvSpPr>
            <a:spLocks noGrp="1"/>
          </p:cNvSpPr>
          <p:nvPr>
            <p:ph type="body" sz="quarter" idx="15" hasCustomPrompt="1"/>
          </p:nvPr>
        </p:nvSpPr>
        <p:spPr>
          <a:xfrm>
            <a:off x="3300413" y="6524625"/>
            <a:ext cx="2538500" cy="241300"/>
          </a:xfrm>
        </p:spPr>
        <p:txBody>
          <a:bodyPr anchor="ctr">
            <a:normAutofit/>
          </a:bodyPr>
          <a:lstStyle>
            <a:lvl1pPr algn="ctr">
              <a:defRPr sz="750" b="1">
                <a:solidFill>
                  <a:schemeClr val="accent1"/>
                </a:solidFill>
              </a:defRPr>
            </a:lvl1pPr>
          </a:lstStyle>
          <a:p>
            <a:pPr lvl="0"/>
            <a:r>
              <a:rPr lang="en-US" dirty="0"/>
              <a:t>#[Hashtag text]</a:t>
            </a:r>
          </a:p>
        </p:txBody>
      </p:sp>
      <p:sp>
        <p:nvSpPr>
          <p:cNvPr id="11" name="Rectangle 10">
            <a:extLst>
              <a:ext uri="{FF2B5EF4-FFF2-40B4-BE49-F238E27FC236}">
                <a16:creationId xmlns:a16="http://schemas.microsoft.com/office/drawing/2014/main" id="{B4415799-71FD-449D-8349-3495B06EE871}"/>
              </a:ext>
            </a:extLst>
          </p:cNvPr>
          <p:cNvSpPr/>
          <p:nvPr userDrawn="1"/>
        </p:nvSpPr>
        <p:spPr>
          <a:xfrm flipH="1">
            <a:off x="0" y="0"/>
            <a:ext cx="9144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AU" sz="1350"/>
          </a:p>
        </p:txBody>
      </p:sp>
      <p:pic>
        <p:nvPicPr>
          <p:cNvPr id="13" name="Picture 12">
            <a:extLst>
              <a:ext uri="{FF2B5EF4-FFF2-40B4-BE49-F238E27FC236}">
                <a16:creationId xmlns:a16="http://schemas.microsoft.com/office/drawing/2014/main" id="{BCDEB36B-7D7C-483E-8547-AC6A66877EC0}"/>
              </a:ext>
            </a:extLst>
          </p:cNvPr>
          <p:cNvPicPr>
            <a:picLocks noChangeAspect="1"/>
          </p:cNvPicPr>
          <p:nvPr userDrawn="1"/>
        </p:nvPicPr>
        <p:blipFill>
          <a:blip r:embed="rId2"/>
          <a:stretch>
            <a:fillRect/>
          </a:stretch>
        </p:blipFill>
        <p:spPr>
          <a:xfrm>
            <a:off x="7723451" y="152896"/>
            <a:ext cx="908013" cy="324000"/>
          </a:xfrm>
          <a:prstGeom prst="rect">
            <a:avLst/>
          </a:prstGeom>
        </p:spPr>
      </p:pic>
      <p:sp>
        <p:nvSpPr>
          <p:cNvPr id="6" name="Title 5">
            <a:extLst>
              <a:ext uri="{FF2B5EF4-FFF2-40B4-BE49-F238E27FC236}">
                <a16:creationId xmlns:a16="http://schemas.microsoft.com/office/drawing/2014/main" id="{8739D336-33BA-494B-81D0-9D8B47FD05AB}"/>
              </a:ext>
            </a:extLst>
          </p:cNvPr>
          <p:cNvSpPr>
            <a:spLocks noGrp="1"/>
          </p:cNvSpPr>
          <p:nvPr>
            <p:ph type="title"/>
          </p:nvPr>
        </p:nvSpPr>
        <p:spPr/>
        <p:txBody>
          <a:bodyPr/>
          <a:lstStyle/>
          <a:p>
            <a:r>
              <a:rPr lang="en-US"/>
              <a:t>Click to edit Master title style</a:t>
            </a:r>
            <a:endParaRPr lang="en-AU" dirty="0"/>
          </a:p>
        </p:txBody>
      </p:sp>
    </p:spTree>
    <p:extLst>
      <p:ext uri="{BB962C8B-B14F-4D97-AF65-F5344CB8AC3E}">
        <p14:creationId xmlns:p14="http://schemas.microsoft.com/office/powerpoint/2010/main" val="2109890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with Pullout">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1" y="624881"/>
            <a:ext cx="9143999" cy="6233119"/>
          </a:xfrm>
          <a:prstGeom prst="rect">
            <a:avLst/>
          </a:prstGeom>
          <a:solidFill>
            <a:schemeClr val="bg2"/>
          </a:solidFill>
        </p:spPr>
        <p:txBody>
          <a:bodyPr anchor="ctr"/>
          <a:lstStyle>
            <a:lvl1pPr marL="0" indent="0" algn="ctr">
              <a:spcBef>
                <a:spcPts val="0"/>
              </a:spcBef>
              <a:spcAft>
                <a:spcPts val="0"/>
              </a:spcAft>
              <a:buNone/>
              <a:defRPr lang="en-AU" dirty="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AU" dirty="0"/>
              <a:t>Click icon to add picture</a:t>
            </a:r>
            <a:br>
              <a:rPr lang="en-AU" dirty="0"/>
            </a:br>
            <a:br>
              <a:rPr lang="en-AU" dirty="0"/>
            </a:br>
            <a:br>
              <a:rPr lang="en-AU" dirty="0"/>
            </a:br>
            <a:endParaRPr lang="en-AU" dirty="0"/>
          </a:p>
        </p:txBody>
      </p:sp>
      <p:sp>
        <p:nvSpPr>
          <p:cNvPr id="11" name="Text Placeholder 6">
            <a:extLst>
              <a:ext uri="{FF2B5EF4-FFF2-40B4-BE49-F238E27FC236}">
                <a16:creationId xmlns:a16="http://schemas.microsoft.com/office/drawing/2014/main" id="{F90B2496-E1DB-4D4C-859D-CC14426C6917}"/>
              </a:ext>
            </a:extLst>
          </p:cNvPr>
          <p:cNvSpPr>
            <a:spLocks noGrp="1"/>
          </p:cNvSpPr>
          <p:nvPr>
            <p:ph type="body" sz="quarter" idx="19" hasCustomPrompt="1"/>
          </p:nvPr>
        </p:nvSpPr>
        <p:spPr>
          <a:xfrm>
            <a:off x="521496" y="1052514"/>
            <a:ext cx="2538411" cy="5263410"/>
          </a:xfrm>
          <a:prstGeom prst="rect">
            <a:avLst/>
          </a:prstGeom>
          <a:solidFill>
            <a:schemeClr val="bg1"/>
          </a:solidFill>
        </p:spPr>
        <p:txBody>
          <a:bodyPr lIns="180000" tIns="180000" rIns="180000" bIns="180000" anchor="t">
            <a:normAutofit/>
          </a:bodyPr>
          <a:lstStyle>
            <a:lvl1pPr marL="214313" indent="-214313" algn="l">
              <a:buClr>
                <a:schemeClr val="bg1"/>
              </a:buClr>
              <a:buFont typeface="Arial" panose="020B0604020202020204" pitchFamily="34" charset="0"/>
              <a:buChar char="•"/>
              <a:defRPr lang="en-AU" dirty="0"/>
            </a:lvl1pPr>
          </a:lstStyle>
          <a:p>
            <a:pPr lvl="0"/>
            <a:br>
              <a:rPr lang="en-AU" dirty="0"/>
            </a:br>
            <a:br>
              <a:rPr lang="en-AU" dirty="0"/>
            </a:br>
            <a:br>
              <a:rPr lang="en-AU" dirty="0"/>
            </a:br>
            <a:br>
              <a:rPr lang="en-AU" dirty="0"/>
            </a:br>
            <a:br>
              <a:rPr lang="en-AU" dirty="0"/>
            </a:br>
            <a:r>
              <a:rPr lang="en-AU" dirty="0"/>
              <a:t>[Enter text – You can change the colour of this placeholder under the ‘Shape fill’ menu. Change shape width/height as preferred]</a:t>
            </a:r>
          </a:p>
        </p:txBody>
      </p:sp>
      <p:sp>
        <p:nvSpPr>
          <p:cNvPr id="2" name="Title 1">
            <a:extLst>
              <a:ext uri="{FF2B5EF4-FFF2-40B4-BE49-F238E27FC236}">
                <a16:creationId xmlns:a16="http://schemas.microsoft.com/office/drawing/2014/main" id="{DFCB796C-2145-4E36-9CCD-4A6E104CD86A}"/>
              </a:ext>
            </a:extLst>
          </p:cNvPr>
          <p:cNvSpPr>
            <a:spLocks noGrp="1"/>
          </p:cNvSpPr>
          <p:nvPr>
            <p:ph type="title" hasCustomPrompt="1"/>
          </p:nvPr>
        </p:nvSpPr>
        <p:spPr>
          <a:xfrm>
            <a:off x="845586" y="1688434"/>
            <a:ext cx="1944216" cy="876470"/>
          </a:xfrm>
        </p:spPr>
        <p:txBody>
          <a:bodyPr anchor="t">
            <a:normAutofit/>
          </a:bodyPr>
          <a:lstStyle>
            <a:lvl1pPr>
              <a:defRPr sz="2100"/>
            </a:lvl1pPr>
          </a:lstStyle>
          <a:p>
            <a:r>
              <a:rPr lang="en-US" dirty="0"/>
              <a:t>[Title]</a:t>
            </a:r>
            <a:endParaRPr lang="en-AU" dirty="0"/>
          </a:p>
        </p:txBody>
      </p:sp>
      <p:sp>
        <p:nvSpPr>
          <p:cNvPr id="6" name="Slide Number Placeholder 5">
            <a:extLst>
              <a:ext uri="{FF2B5EF4-FFF2-40B4-BE49-F238E27FC236}">
                <a16:creationId xmlns:a16="http://schemas.microsoft.com/office/drawing/2014/main" id="{B4A0D377-DFFF-4D31-BDB5-651C6BEB3C82}"/>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9" name="Footer Placeholder 2">
            <a:extLst>
              <a:ext uri="{FF2B5EF4-FFF2-40B4-BE49-F238E27FC236}">
                <a16:creationId xmlns:a16="http://schemas.microsoft.com/office/drawing/2014/main" id="{25E0D7F5-D6F4-4FC8-AA3F-7860223EA408}"/>
              </a:ext>
            </a:extLst>
          </p:cNvPr>
          <p:cNvSpPr>
            <a:spLocks noGrp="1"/>
          </p:cNvSpPr>
          <p:nvPr>
            <p:ph type="ftr" sz="quarter" idx="10"/>
          </p:nvPr>
        </p:nvSpPr>
        <p:spPr>
          <a:xfrm>
            <a:off x="539751" y="6519172"/>
            <a:ext cx="2520082" cy="240219"/>
          </a:xfrm>
        </p:spPr>
        <p:txBody>
          <a:bodyPr/>
          <a:lstStyle>
            <a:lvl1pPr>
              <a:defRPr b="0"/>
            </a:lvl1pPr>
          </a:lstStyle>
          <a:p>
            <a:r>
              <a:rPr lang="en-AU" dirty="0"/>
              <a:t>Presentation Title | Date</a:t>
            </a:r>
          </a:p>
        </p:txBody>
      </p:sp>
      <p:sp>
        <p:nvSpPr>
          <p:cNvPr id="5" name="Date Placeholder 4">
            <a:extLst>
              <a:ext uri="{FF2B5EF4-FFF2-40B4-BE49-F238E27FC236}">
                <a16:creationId xmlns:a16="http://schemas.microsoft.com/office/drawing/2014/main" id="{E33690E2-A6F8-4F49-8E32-5EC5B8A5507A}"/>
              </a:ext>
            </a:extLst>
          </p:cNvPr>
          <p:cNvSpPr>
            <a:spLocks noGrp="1"/>
          </p:cNvSpPr>
          <p:nvPr>
            <p:ph type="dt" sz="half" idx="12"/>
          </p:nvPr>
        </p:nvSpPr>
        <p:spPr/>
        <p:txBody>
          <a:bodyPr/>
          <a:lstStyle/>
          <a:p>
            <a:pPr algn="l"/>
            <a:r>
              <a:rPr lang="en-US"/>
              <a:t>CRICOS code 00025B</a:t>
            </a:r>
            <a:endParaRPr lang="en-AU" dirty="0"/>
          </a:p>
        </p:txBody>
      </p:sp>
      <p:sp>
        <p:nvSpPr>
          <p:cNvPr id="10" name="Text Placeholder 5">
            <a:extLst>
              <a:ext uri="{FF2B5EF4-FFF2-40B4-BE49-F238E27FC236}">
                <a16:creationId xmlns:a16="http://schemas.microsoft.com/office/drawing/2014/main" id="{D683528B-5613-4179-BFD8-DFE24675A848}"/>
              </a:ext>
            </a:extLst>
          </p:cNvPr>
          <p:cNvSpPr>
            <a:spLocks noGrp="1"/>
          </p:cNvSpPr>
          <p:nvPr>
            <p:ph type="body" sz="quarter" idx="15" hasCustomPrompt="1"/>
          </p:nvPr>
        </p:nvSpPr>
        <p:spPr>
          <a:xfrm>
            <a:off x="3300413" y="6524625"/>
            <a:ext cx="2538500" cy="241300"/>
          </a:xfrm>
        </p:spPr>
        <p:txBody>
          <a:bodyPr anchor="ctr">
            <a:normAutofit/>
          </a:bodyPr>
          <a:lstStyle>
            <a:lvl1pPr algn="ctr">
              <a:defRPr sz="750" b="1">
                <a:solidFill>
                  <a:schemeClr val="accent1"/>
                </a:solidFill>
              </a:defRPr>
            </a:lvl1pPr>
          </a:lstStyle>
          <a:p>
            <a:pPr lvl="0"/>
            <a:r>
              <a:rPr lang="en-US" dirty="0"/>
              <a:t>#[Hashtag text]</a:t>
            </a:r>
          </a:p>
        </p:txBody>
      </p:sp>
      <p:sp>
        <p:nvSpPr>
          <p:cNvPr id="12" name="Rectangle 11">
            <a:extLst>
              <a:ext uri="{FF2B5EF4-FFF2-40B4-BE49-F238E27FC236}">
                <a16:creationId xmlns:a16="http://schemas.microsoft.com/office/drawing/2014/main" id="{745D19A3-55E4-4A3E-B43F-B4D3EFBE1E1E}"/>
              </a:ext>
            </a:extLst>
          </p:cNvPr>
          <p:cNvSpPr/>
          <p:nvPr userDrawn="1"/>
        </p:nvSpPr>
        <p:spPr>
          <a:xfrm flipH="1">
            <a:off x="0" y="0"/>
            <a:ext cx="9144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AU" sz="1350"/>
          </a:p>
        </p:txBody>
      </p:sp>
      <p:pic>
        <p:nvPicPr>
          <p:cNvPr id="14" name="Picture 13">
            <a:extLst>
              <a:ext uri="{FF2B5EF4-FFF2-40B4-BE49-F238E27FC236}">
                <a16:creationId xmlns:a16="http://schemas.microsoft.com/office/drawing/2014/main" id="{71B58DF6-309B-4BE3-BBE4-1BA28FFD90EC}"/>
              </a:ext>
            </a:extLst>
          </p:cNvPr>
          <p:cNvPicPr>
            <a:picLocks noChangeAspect="1"/>
          </p:cNvPicPr>
          <p:nvPr userDrawn="1"/>
        </p:nvPicPr>
        <p:blipFill>
          <a:blip r:embed="rId2"/>
          <a:stretch>
            <a:fillRect/>
          </a:stretch>
        </p:blipFill>
        <p:spPr>
          <a:xfrm>
            <a:off x="7723451" y="152896"/>
            <a:ext cx="908013" cy="324000"/>
          </a:xfrm>
          <a:prstGeom prst="rect">
            <a:avLst/>
          </a:prstGeom>
        </p:spPr>
      </p:pic>
    </p:spTree>
    <p:extLst>
      <p:ext uri="{BB962C8B-B14F-4D97-AF65-F5344CB8AC3E}">
        <p14:creationId xmlns:p14="http://schemas.microsoft.com/office/powerpoint/2010/main" val="1264056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521496" y="1700214"/>
            <a:ext cx="8101012" cy="4249107"/>
          </a:xfrm>
          <a:prstGeom prst="rect">
            <a:avLst/>
          </a:prstGeom>
          <a:solidFill>
            <a:schemeClr val="bg2"/>
          </a:solidFill>
        </p:spPr>
        <p:txBody>
          <a:bodyPr anchor="ctr"/>
          <a:lstStyle>
            <a:lvl1pPr marL="0" indent="0" algn="ctr">
              <a:spcBef>
                <a:spcPts val="0"/>
              </a:spcBef>
              <a:spcAft>
                <a:spcPts val="0"/>
              </a:spcAft>
              <a:buNone/>
              <a:defRPr lang="en-AU" dirty="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AU" dirty="0"/>
              <a:t>Click icon to add picture</a:t>
            </a:r>
            <a:br>
              <a:rPr lang="en-AU" dirty="0"/>
            </a:br>
            <a:br>
              <a:rPr lang="en-AU" dirty="0"/>
            </a:br>
            <a:br>
              <a:rPr lang="en-AU" dirty="0"/>
            </a:br>
            <a:endParaRPr lang="en-AU" dirty="0"/>
          </a:p>
        </p:txBody>
      </p:sp>
      <p:sp>
        <p:nvSpPr>
          <p:cNvPr id="4" name="Text Placeholder 3"/>
          <p:cNvSpPr>
            <a:spLocks noGrp="1"/>
          </p:cNvSpPr>
          <p:nvPr>
            <p:ph type="body" sz="half" idx="2" hasCustomPrompt="1"/>
          </p:nvPr>
        </p:nvSpPr>
        <p:spPr>
          <a:xfrm>
            <a:off x="521495" y="5949320"/>
            <a:ext cx="8101011" cy="360000"/>
          </a:xfrm>
          <a:prstGeom prst="rect">
            <a:avLst/>
          </a:prstGeo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6" name="Slide Number Placeholder 5">
            <a:extLst>
              <a:ext uri="{FF2B5EF4-FFF2-40B4-BE49-F238E27FC236}">
                <a16:creationId xmlns:a16="http://schemas.microsoft.com/office/drawing/2014/main" id="{B4A0D377-DFFF-4D31-BDB5-651C6BEB3C82}"/>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9" name="Footer Placeholder 2">
            <a:extLst>
              <a:ext uri="{FF2B5EF4-FFF2-40B4-BE49-F238E27FC236}">
                <a16:creationId xmlns:a16="http://schemas.microsoft.com/office/drawing/2014/main" id="{25E0D7F5-D6F4-4FC8-AA3F-7860223EA408}"/>
              </a:ext>
            </a:extLst>
          </p:cNvPr>
          <p:cNvSpPr>
            <a:spLocks noGrp="1"/>
          </p:cNvSpPr>
          <p:nvPr>
            <p:ph type="ftr" sz="quarter" idx="10"/>
          </p:nvPr>
        </p:nvSpPr>
        <p:spPr>
          <a:xfrm>
            <a:off x="539751" y="6519172"/>
            <a:ext cx="2520082" cy="240219"/>
          </a:xfrm>
        </p:spPr>
        <p:txBody>
          <a:bodyPr/>
          <a:lstStyle>
            <a:lvl1pPr>
              <a:defRPr b="0"/>
            </a:lvl1pPr>
          </a:lstStyle>
          <a:p>
            <a:r>
              <a:rPr lang="en-AU"/>
              <a:t>Presentation Title | Date</a:t>
            </a:r>
            <a:endParaRPr lang="en-AU" dirty="0"/>
          </a:p>
        </p:txBody>
      </p:sp>
      <p:sp>
        <p:nvSpPr>
          <p:cNvPr id="5" name="Date Placeholder 4">
            <a:extLst>
              <a:ext uri="{FF2B5EF4-FFF2-40B4-BE49-F238E27FC236}">
                <a16:creationId xmlns:a16="http://schemas.microsoft.com/office/drawing/2014/main" id="{E33690E2-A6F8-4F49-8E32-5EC5B8A5507A}"/>
              </a:ext>
            </a:extLst>
          </p:cNvPr>
          <p:cNvSpPr>
            <a:spLocks noGrp="1"/>
          </p:cNvSpPr>
          <p:nvPr>
            <p:ph type="dt" sz="half" idx="12"/>
          </p:nvPr>
        </p:nvSpPr>
        <p:spPr/>
        <p:txBody>
          <a:bodyPr/>
          <a:lstStyle/>
          <a:p>
            <a:pPr algn="l"/>
            <a:r>
              <a:rPr lang="en-US"/>
              <a:t>CRICOS code 00025B</a:t>
            </a:r>
            <a:endParaRPr lang="en-AU" dirty="0"/>
          </a:p>
        </p:txBody>
      </p:sp>
      <p:sp>
        <p:nvSpPr>
          <p:cNvPr id="10" name="Text Placeholder 5">
            <a:extLst>
              <a:ext uri="{FF2B5EF4-FFF2-40B4-BE49-F238E27FC236}">
                <a16:creationId xmlns:a16="http://schemas.microsoft.com/office/drawing/2014/main" id="{D683528B-5613-4179-BFD8-DFE24675A848}"/>
              </a:ext>
            </a:extLst>
          </p:cNvPr>
          <p:cNvSpPr>
            <a:spLocks noGrp="1"/>
          </p:cNvSpPr>
          <p:nvPr>
            <p:ph type="body" sz="quarter" idx="15" hasCustomPrompt="1"/>
          </p:nvPr>
        </p:nvSpPr>
        <p:spPr>
          <a:xfrm>
            <a:off x="3300413" y="6524625"/>
            <a:ext cx="2538500" cy="241300"/>
          </a:xfrm>
        </p:spPr>
        <p:txBody>
          <a:bodyPr anchor="ctr">
            <a:normAutofit/>
          </a:bodyPr>
          <a:lstStyle>
            <a:lvl1pPr algn="ctr">
              <a:defRPr sz="750" b="1">
                <a:solidFill>
                  <a:schemeClr val="accent1"/>
                </a:solidFill>
              </a:defRPr>
            </a:lvl1pPr>
          </a:lstStyle>
          <a:p>
            <a:pPr lvl="0"/>
            <a:r>
              <a:rPr lang="en-US" dirty="0"/>
              <a:t>#[Hashtag text]</a:t>
            </a:r>
          </a:p>
        </p:txBody>
      </p:sp>
      <p:sp>
        <p:nvSpPr>
          <p:cNvPr id="11" name="Rectangle 10">
            <a:extLst>
              <a:ext uri="{FF2B5EF4-FFF2-40B4-BE49-F238E27FC236}">
                <a16:creationId xmlns:a16="http://schemas.microsoft.com/office/drawing/2014/main" id="{61FA6F18-A6B9-4002-9AF5-5A621B0ECEA9}"/>
              </a:ext>
            </a:extLst>
          </p:cNvPr>
          <p:cNvSpPr/>
          <p:nvPr userDrawn="1"/>
        </p:nvSpPr>
        <p:spPr>
          <a:xfrm flipH="1">
            <a:off x="0" y="0"/>
            <a:ext cx="9144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AU" sz="1350"/>
          </a:p>
        </p:txBody>
      </p:sp>
      <p:pic>
        <p:nvPicPr>
          <p:cNvPr id="13" name="Picture 12">
            <a:extLst>
              <a:ext uri="{FF2B5EF4-FFF2-40B4-BE49-F238E27FC236}">
                <a16:creationId xmlns:a16="http://schemas.microsoft.com/office/drawing/2014/main" id="{F6667976-37E5-419D-871B-FF7F3279A819}"/>
              </a:ext>
            </a:extLst>
          </p:cNvPr>
          <p:cNvPicPr>
            <a:picLocks noChangeAspect="1"/>
          </p:cNvPicPr>
          <p:nvPr userDrawn="1"/>
        </p:nvPicPr>
        <p:blipFill>
          <a:blip r:embed="rId2"/>
          <a:stretch>
            <a:fillRect/>
          </a:stretch>
        </p:blipFill>
        <p:spPr>
          <a:xfrm>
            <a:off x="7723451" y="152896"/>
            <a:ext cx="908013" cy="324000"/>
          </a:xfrm>
          <a:prstGeom prst="rect">
            <a:avLst/>
          </a:prstGeom>
        </p:spPr>
      </p:pic>
      <p:sp>
        <p:nvSpPr>
          <p:cNvPr id="7" name="Title 6">
            <a:extLst>
              <a:ext uri="{FF2B5EF4-FFF2-40B4-BE49-F238E27FC236}">
                <a16:creationId xmlns:a16="http://schemas.microsoft.com/office/drawing/2014/main" id="{7328C3BB-E5DD-47D4-B3C1-7A89BC1FE841}"/>
              </a:ext>
            </a:extLst>
          </p:cNvPr>
          <p:cNvSpPr>
            <a:spLocks noGrp="1"/>
          </p:cNvSpPr>
          <p:nvPr>
            <p:ph type="title"/>
          </p:nvPr>
        </p:nvSpPr>
        <p:spPr/>
        <p:txBody>
          <a:bodyPr/>
          <a:lstStyle/>
          <a:p>
            <a:r>
              <a:rPr lang="en-US"/>
              <a:t>Click to edit Master title style</a:t>
            </a:r>
            <a:endParaRPr lang="en-AU" dirty="0"/>
          </a:p>
        </p:txBody>
      </p:sp>
    </p:spTree>
    <p:extLst>
      <p:ext uri="{BB962C8B-B14F-4D97-AF65-F5344CB8AC3E}">
        <p14:creationId xmlns:p14="http://schemas.microsoft.com/office/powerpoint/2010/main" val="1829554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3C4CCB-9D43-412D-A0AC-BB84032C120D}" type="datetimeFigureOut">
              <a:rPr lang="en-GB" smtClean="0"/>
              <a:pPr/>
              <a:t>05/03/2025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604E8A-5EF9-4750-B9F2-B59ABA0DB451}" type="slidenum">
              <a:rPr lang="en-GB" smtClean="0"/>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with Image Two Thirds">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CB39BD51-2E8D-4FDD-8EEB-A7A9070EDD67}"/>
              </a:ext>
            </a:extLst>
          </p:cNvPr>
          <p:cNvSpPr>
            <a:spLocks noGrp="1"/>
          </p:cNvSpPr>
          <p:nvPr>
            <p:ph type="pic" sz="quarter" idx="12" hasCustomPrompt="1"/>
          </p:nvPr>
        </p:nvSpPr>
        <p:spPr>
          <a:xfrm>
            <a:off x="3305287" y="630979"/>
            <a:ext cx="5838713" cy="6234196"/>
          </a:xfrm>
          <a:custGeom>
            <a:avLst/>
            <a:gdLst>
              <a:gd name="connsiteX0" fmla="*/ 0 w 5187576"/>
              <a:gd name="connsiteY0" fmla="*/ 0 h 5919694"/>
              <a:gd name="connsiteX1" fmla="*/ 5187576 w 5187576"/>
              <a:gd name="connsiteY1" fmla="*/ 0 h 5919694"/>
              <a:gd name="connsiteX2" fmla="*/ 5187576 w 5187576"/>
              <a:gd name="connsiteY2" fmla="*/ 5919694 h 5919694"/>
              <a:gd name="connsiteX3" fmla="*/ 0 w 5187576"/>
              <a:gd name="connsiteY3" fmla="*/ 5919694 h 5919694"/>
              <a:gd name="connsiteX4" fmla="*/ 0 w 5187576"/>
              <a:gd name="connsiteY4" fmla="*/ 0 h 5919694"/>
              <a:gd name="connsiteX0" fmla="*/ 5977 w 5193553"/>
              <a:gd name="connsiteY0" fmla="*/ 0 h 5919694"/>
              <a:gd name="connsiteX1" fmla="*/ 5193553 w 5193553"/>
              <a:gd name="connsiteY1" fmla="*/ 0 h 5919694"/>
              <a:gd name="connsiteX2" fmla="*/ 5193553 w 5193553"/>
              <a:gd name="connsiteY2" fmla="*/ 5919694 h 5919694"/>
              <a:gd name="connsiteX3" fmla="*/ 5977 w 5193553"/>
              <a:gd name="connsiteY3" fmla="*/ 5919694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687921 w 5193555"/>
              <a:gd name="connsiteY3" fmla="*/ 5101592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537903 w 5193555"/>
              <a:gd name="connsiteY3" fmla="*/ 5916707 h 5919694"/>
              <a:gd name="connsiteX4" fmla="*/ 2 w 5193555"/>
              <a:gd name="connsiteY4" fmla="*/ 3609788 h 5919694"/>
              <a:gd name="connsiteX5" fmla="*/ 5979 w 5193555"/>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12 w 5187688"/>
              <a:gd name="connsiteY0" fmla="*/ 0 h 5919694"/>
              <a:gd name="connsiteX1" fmla="*/ 5187688 w 5187688"/>
              <a:gd name="connsiteY1" fmla="*/ 0 h 5919694"/>
              <a:gd name="connsiteX2" fmla="*/ 5187688 w 5187688"/>
              <a:gd name="connsiteY2" fmla="*/ 5919694 h 5919694"/>
              <a:gd name="connsiteX3" fmla="*/ 2532036 w 5187688"/>
              <a:gd name="connsiteY3" fmla="*/ 5916707 h 5919694"/>
              <a:gd name="connsiteX4" fmla="*/ 21520 w 5187688"/>
              <a:gd name="connsiteY4" fmla="*/ 3298360 h 5919694"/>
              <a:gd name="connsiteX5" fmla="*/ 112 w 5187688"/>
              <a:gd name="connsiteY5" fmla="*/ 0 h 5919694"/>
              <a:gd name="connsiteX0" fmla="*/ 2405 w 5189981"/>
              <a:gd name="connsiteY0" fmla="*/ 0 h 5919694"/>
              <a:gd name="connsiteX1" fmla="*/ 5189981 w 5189981"/>
              <a:gd name="connsiteY1" fmla="*/ 0 h 5919694"/>
              <a:gd name="connsiteX2" fmla="*/ 5189981 w 5189981"/>
              <a:gd name="connsiteY2" fmla="*/ 5919694 h 5919694"/>
              <a:gd name="connsiteX3" fmla="*/ 2534329 w 5189981"/>
              <a:gd name="connsiteY3" fmla="*/ 5916707 h 5919694"/>
              <a:gd name="connsiteX4" fmla="*/ 0 w 5189981"/>
              <a:gd name="connsiteY4" fmla="*/ 3164891 h 5919694"/>
              <a:gd name="connsiteX5" fmla="*/ 2405 w 5189981"/>
              <a:gd name="connsiteY5" fmla="*/ 0 h 5919694"/>
              <a:gd name="connsiteX0" fmla="*/ 2532 w 5190108"/>
              <a:gd name="connsiteY0" fmla="*/ 0 h 5919694"/>
              <a:gd name="connsiteX1" fmla="*/ 5190108 w 5190108"/>
              <a:gd name="connsiteY1" fmla="*/ 0 h 5919694"/>
              <a:gd name="connsiteX2" fmla="*/ 5190108 w 5190108"/>
              <a:gd name="connsiteY2" fmla="*/ 5919694 h 5919694"/>
              <a:gd name="connsiteX3" fmla="*/ 2534456 w 5190108"/>
              <a:gd name="connsiteY3" fmla="*/ 5916707 h 5919694"/>
              <a:gd name="connsiteX4" fmla="*/ 127 w 5190108"/>
              <a:gd name="connsiteY4" fmla="*/ 3164891 h 5919694"/>
              <a:gd name="connsiteX5" fmla="*/ 2532 w 5190108"/>
              <a:gd name="connsiteY5" fmla="*/ 0 h 5919694"/>
              <a:gd name="connsiteX0" fmla="*/ 2464 w 5190040"/>
              <a:gd name="connsiteY0" fmla="*/ 0 h 5919694"/>
              <a:gd name="connsiteX1" fmla="*/ 5190040 w 5190040"/>
              <a:gd name="connsiteY1" fmla="*/ 0 h 5919694"/>
              <a:gd name="connsiteX2" fmla="*/ 5190040 w 5190040"/>
              <a:gd name="connsiteY2" fmla="*/ 5919694 h 5919694"/>
              <a:gd name="connsiteX3" fmla="*/ 2534388 w 5190040"/>
              <a:gd name="connsiteY3" fmla="*/ 5916707 h 5919694"/>
              <a:gd name="connsiteX4" fmla="*/ 59 w 5190040"/>
              <a:gd name="connsiteY4" fmla="*/ 3164891 h 5919694"/>
              <a:gd name="connsiteX5" fmla="*/ 2464 w 5190040"/>
              <a:gd name="connsiteY5" fmla="*/ 0 h 5919694"/>
              <a:gd name="connsiteX0" fmla="*/ 2512 w 5190088"/>
              <a:gd name="connsiteY0" fmla="*/ 0 h 5919694"/>
              <a:gd name="connsiteX1" fmla="*/ 5190088 w 5190088"/>
              <a:gd name="connsiteY1" fmla="*/ 0 h 5919694"/>
              <a:gd name="connsiteX2" fmla="*/ 5190088 w 5190088"/>
              <a:gd name="connsiteY2" fmla="*/ 5919694 h 5919694"/>
              <a:gd name="connsiteX3" fmla="*/ 2534436 w 5190088"/>
              <a:gd name="connsiteY3" fmla="*/ 5916707 h 5919694"/>
              <a:gd name="connsiteX4" fmla="*/ 107 w 5190088"/>
              <a:gd name="connsiteY4" fmla="*/ 3164891 h 5919694"/>
              <a:gd name="connsiteX5" fmla="*/ 2512 w 5190088"/>
              <a:gd name="connsiteY5" fmla="*/ 0 h 5919694"/>
              <a:gd name="connsiteX0" fmla="*/ 2406 w 5189982"/>
              <a:gd name="connsiteY0" fmla="*/ 0 h 5919694"/>
              <a:gd name="connsiteX1" fmla="*/ 5189982 w 5189982"/>
              <a:gd name="connsiteY1" fmla="*/ 0 h 5919694"/>
              <a:gd name="connsiteX2" fmla="*/ 5189982 w 5189982"/>
              <a:gd name="connsiteY2" fmla="*/ 5919694 h 5919694"/>
              <a:gd name="connsiteX3" fmla="*/ 2534330 w 5189982"/>
              <a:gd name="connsiteY3" fmla="*/ 5916707 h 5919694"/>
              <a:gd name="connsiteX4" fmla="*/ 1 w 5189982"/>
              <a:gd name="connsiteY4" fmla="*/ 3164891 h 5919694"/>
              <a:gd name="connsiteX5" fmla="*/ 2406 w 5189982"/>
              <a:gd name="connsiteY5" fmla="*/ 0 h 5919694"/>
              <a:gd name="connsiteX0" fmla="*/ 216 w 5198678"/>
              <a:gd name="connsiteY0" fmla="*/ 333321 h 5919694"/>
              <a:gd name="connsiteX1" fmla="*/ 5198678 w 5198678"/>
              <a:gd name="connsiteY1" fmla="*/ 0 h 5919694"/>
              <a:gd name="connsiteX2" fmla="*/ 5198678 w 5198678"/>
              <a:gd name="connsiteY2" fmla="*/ 5919694 h 5919694"/>
              <a:gd name="connsiteX3" fmla="*/ 2543026 w 5198678"/>
              <a:gd name="connsiteY3" fmla="*/ 5916707 h 5919694"/>
              <a:gd name="connsiteX4" fmla="*/ 8697 w 5198678"/>
              <a:gd name="connsiteY4" fmla="*/ 3164891 h 5919694"/>
              <a:gd name="connsiteX5" fmla="*/ 216 w 5198678"/>
              <a:gd name="connsiteY5" fmla="*/ 333321 h 5919694"/>
              <a:gd name="connsiteX0" fmla="*/ 216 w 5198678"/>
              <a:gd name="connsiteY0" fmla="*/ 0 h 5586373"/>
              <a:gd name="connsiteX1" fmla="*/ 5198678 w 5198678"/>
              <a:gd name="connsiteY1" fmla="*/ 28985 h 5586373"/>
              <a:gd name="connsiteX2" fmla="*/ 5198678 w 5198678"/>
              <a:gd name="connsiteY2" fmla="*/ 5586373 h 5586373"/>
              <a:gd name="connsiteX3" fmla="*/ 2543026 w 5198678"/>
              <a:gd name="connsiteY3" fmla="*/ 5583386 h 5586373"/>
              <a:gd name="connsiteX4" fmla="*/ 8697 w 5198678"/>
              <a:gd name="connsiteY4" fmla="*/ 2831570 h 5586373"/>
              <a:gd name="connsiteX5" fmla="*/ 216 w 5198678"/>
              <a:gd name="connsiteY5" fmla="*/ 0 h 5586373"/>
              <a:gd name="connsiteX0" fmla="*/ 216 w 5198678"/>
              <a:gd name="connsiteY0" fmla="*/ 0 h 5571881"/>
              <a:gd name="connsiteX1" fmla="*/ 5198678 w 5198678"/>
              <a:gd name="connsiteY1" fmla="*/ 14493 h 5571881"/>
              <a:gd name="connsiteX2" fmla="*/ 5198678 w 5198678"/>
              <a:gd name="connsiteY2" fmla="*/ 5571881 h 5571881"/>
              <a:gd name="connsiteX3" fmla="*/ 2543026 w 5198678"/>
              <a:gd name="connsiteY3" fmla="*/ 5568894 h 5571881"/>
              <a:gd name="connsiteX4" fmla="*/ 8697 w 5198678"/>
              <a:gd name="connsiteY4" fmla="*/ 2817078 h 5571881"/>
              <a:gd name="connsiteX5" fmla="*/ 216 w 5198678"/>
              <a:gd name="connsiteY5" fmla="*/ 0 h 5571881"/>
              <a:gd name="connsiteX0" fmla="*/ 216 w 5198678"/>
              <a:gd name="connsiteY0" fmla="*/ 15941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15941 h 5587822"/>
              <a:gd name="connsiteX0" fmla="*/ 216 w 5198678"/>
              <a:gd name="connsiteY0" fmla="*/ 629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629 h 5587822"/>
              <a:gd name="connsiteX0" fmla="*/ 454 w 5198916"/>
              <a:gd name="connsiteY0" fmla="*/ 629 h 5587822"/>
              <a:gd name="connsiteX1" fmla="*/ 5198916 w 5198916"/>
              <a:gd name="connsiteY1" fmla="*/ 0 h 5587822"/>
              <a:gd name="connsiteX2" fmla="*/ 5198916 w 5198916"/>
              <a:gd name="connsiteY2" fmla="*/ 5587822 h 5587822"/>
              <a:gd name="connsiteX3" fmla="*/ 2543264 w 5198916"/>
              <a:gd name="connsiteY3" fmla="*/ 5584835 h 5587822"/>
              <a:gd name="connsiteX4" fmla="*/ 1791 w 5198916"/>
              <a:gd name="connsiteY4" fmla="*/ 3144946 h 5587822"/>
              <a:gd name="connsiteX5" fmla="*/ 454 w 5198916"/>
              <a:gd name="connsiteY5" fmla="*/ 629 h 5587822"/>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98916" h="5593381">
                <a:moveTo>
                  <a:pt x="454" y="629"/>
                </a:moveTo>
                <a:lnTo>
                  <a:pt x="5198916" y="0"/>
                </a:lnTo>
                <a:lnTo>
                  <a:pt x="5198916" y="5587822"/>
                </a:lnTo>
                <a:lnTo>
                  <a:pt x="1718207" y="5593381"/>
                </a:lnTo>
                <a:cubicBezTo>
                  <a:pt x="689093" y="5283249"/>
                  <a:pt x="-8821" y="3998617"/>
                  <a:pt x="1791" y="3144946"/>
                </a:cubicBezTo>
                <a:cubicBezTo>
                  <a:pt x="3783" y="1941683"/>
                  <a:pt x="-1538" y="1203892"/>
                  <a:pt x="454" y="629"/>
                </a:cubicBezTo>
                <a:close/>
              </a:path>
            </a:pathLst>
          </a:custGeom>
          <a:solidFill>
            <a:schemeClr val="bg2"/>
          </a:solidFill>
        </p:spPr>
        <p:txBody>
          <a:bodyPr anchor="ctr"/>
          <a:lstStyle>
            <a:lvl1pPr algn="ctr">
              <a:defRPr sz="900"/>
            </a:lvl1pPr>
          </a:lstStyle>
          <a:p>
            <a:r>
              <a:rPr lang="en-AU" dirty="0"/>
              <a:t> Click icon to insert picture</a:t>
            </a:r>
          </a:p>
          <a:p>
            <a:endParaRPr lang="en-AU" dirty="0"/>
          </a:p>
        </p:txBody>
      </p:sp>
      <p:sp>
        <p:nvSpPr>
          <p:cNvPr id="3" name="Footer Placeholder 2">
            <a:extLst>
              <a:ext uri="{FF2B5EF4-FFF2-40B4-BE49-F238E27FC236}">
                <a16:creationId xmlns:a16="http://schemas.microsoft.com/office/drawing/2014/main" id="{BE05E8E5-FC3F-4B02-8560-314161E65934}"/>
              </a:ext>
            </a:extLst>
          </p:cNvPr>
          <p:cNvSpPr>
            <a:spLocks noGrp="1"/>
          </p:cNvSpPr>
          <p:nvPr>
            <p:ph type="ftr" sz="quarter" idx="10"/>
          </p:nvPr>
        </p:nvSpPr>
        <p:spPr/>
        <p:txBody>
          <a:bodyPr/>
          <a:lstStyle>
            <a:lvl1pPr>
              <a:defRPr b="0"/>
            </a:lvl1pPr>
          </a:lstStyle>
          <a:p>
            <a:r>
              <a:rPr lang="en-AU"/>
              <a:t>Presentation Title | Date</a:t>
            </a:r>
            <a:endParaRPr lang="en-AU" dirty="0"/>
          </a:p>
        </p:txBody>
      </p:sp>
      <p:sp>
        <p:nvSpPr>
          <p:cNvPr id="4" name="Slide Number Placeholder 3">
            <a:extLst>
              <a:ext uri="{FF2B5EF4-FFF2-40B4-BE49-F238E27FC236}">
                <a16:creationId xmlns:a16="http://schemas.microsoft.com/office/drawing/2014/main" id="{5B783E44-C534-44A2-8F6E-F9372FE5C6E2}"/>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6" name="Text Placeholder 5">
            <a:extLst>
              <a:ext uri="{FF2B5EF4-FFF2-40B4-BE49-F238E27FC236}">
                <a16:creationId xmlns:a16="http://schemas.microsoft.com/office/drawing/2014/main" id="{05B945E3-14E3-4804-9C19-FEC6CFB9A20D}"/>
              </a:ext>
            </a:extLst>
          </p:cNvPr>
          <p:cNvSpPr>
            <a:spLocks noGrp="1"/>
          </p:cNvSpPr>
          <p:nvPr>
            <p:ph type="body" sz="quarter" idx="13"/>
          </p:nvPr>
        </p:nvSpPr>
        <p:spPr>
          <a:xfrm>
            <a:off x="521495" y="2204864"/>
            <a:ext cx="2538000" cy="4093424"/>
          </a:xfrm>
          <a:prstGeom prst="rect">
            <a:avLst/>
          </a:prstGeom>
        </p:spPr>
        <p:txBody>
          <a:bodyPr/>
          <a:lstStyle>
            <a:lvl1pPr>
              <a:buNone/>
              <a:defRPr lang="en-US" dirty="0"/>
            </a:lvl1pPr>
            <a:lvl2pPr>
              <a:defRPr lang="en-US" dirty="0"/>
            </a:lvl2pPr>
            <a:lvl3pPr>
              <a:defRPr lang="en-US" dirty="0"/>
            </a:lvl3pPr>
            <a:lvl4pPr>
              <a:defRPr lang="en-US" dirty="0"/>
            </a:lvl4pPr>
            <a:lvl5pPr>
              <a:defRPr lang="en-US" dirty="0"/>
            </a:lvl5pPr>
            <a:lvl6pPr>
              <a:defRPr lang="en-AU" dirty="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Date Placeholder 4">
            <a:extLst>
              <a:ext uri="{FF2B5EF4-FFF2-40B4-BE49-F238E27FC236}">
                <a16:creationId xmlns:a16="http://schemas.microsoft.com/office/drawing/2014/main" id="{60FD0FAE-3953-4EE5-ADCD-BB5BCA72CF76}"/>
              </a:ext>
            </a:extLst>
          </p:cNvPr>
          <p:cNvSpPr>
            <a:spLocks noGrp="1"/>
          </p:cNvSpPr>
          <p:nvPr>
            <p:ph type="dt" sz="half" idx="14"/>
          </p:nvPr>
        </p:nvSpPr>
        <p:spPr/>
        <p:txBody>
          <a:bodyPr/>
          <a:lstStyle/>
          <a:p>
            <a:pPr algn="l"/>
            <a:r>
              <a:rPr lang="en-US"/>
              <a:t>CRICOS code 00025B</a:t>
            </a:r>
            <a:endParaRPr lang="en-AU" dirty="0"/>
          </a:p>
        </p:txBody>
      </p:sp>
      <p:sp>
        <p:nvSpPr>
          <p:cNvPr id="9" name="Rectangle 8">
            <a:extLst>
              <a:ext uri="{FF2B5EF4-FFF2-40B4-BE49-F238E27FC236}">
                <a16:creationId xmlns:a16="http://schemas.microsoft.com/office/drawing/2014/main" id="{35F1548D-4CF2-410E-9EAF-5FFD92B8BD25}"/>
              </a:ext>
            </a:extLst>
          </p:cNvPr>
          <p:cNvSpPr/>
          <p:nvPr userDrawn="1"/>
        </p:nvSpPr>
        <p:spPr>
          <a:xfrm flipH="1">
            <a:off x="0" y="0"/>
            <a:ext cx="9144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AU" sz="1350"/>
          </a:p>
        </p:txBody>
      </p:sp>
      <p:pic>
        <p:nvPicPr>
          <p:cNvPr id="13" name="Picture 12">
            <a:extLst>
              <a:ext uri="{FF2B5EF4-FFF2-40B4-BE49-F238E27FC236}">
                <a16:creationId xmlns:a16="http://schemas.microsoft.com/office/drawing/2014/main" id="{A4FFD650-D01F-491D-B510-1C0C7A868A64}"/>
              </a:ext>
            </a:extLst>
          </p:cNvPr>
          <p:cNvPicPr>
            <a:picLocks noChangeAspect="1"/>
          </p:cNvPicPr>
          <p:nvPr userDrawn="1"/>
        </p:nvPicPr>
        <p:blipFill>
          <a:blip r:embed="rId2"/>
          <a:stretch>
            <a:fillRect/>
          </a:stretch>
        </p:blipFill>
        <p:spPr>
          <a:xfrm>
            <a:off x="7723451" y="152896"/>
            <a:ext cx="908013" cy="324000"/>
          </a:xfrm>
          <a:prstGeom prst="rect">
            <a:avLst/>
          </a:prstGeom>
        </p:spPr>
      </p:pic>
      <p:sp>
        <p:nvSpPr>
          <p:cNvPr id="2" name="Title 1">
            <a:extLst>
              <a:ext uri="{FF2B5EF4-FFF2-40B4-BE49-F238E27FC236}">
                <a16:creationId xmlns:a16="http://schemas.microsoft.com/office/drawing/2014/main" id="{E6DFCBBC-8906-4BED-9DB4-F37D43569C83}"/>
              </a:ext>
            </a:extLst>
          </p:cNvPr>
          <p:cNvSpPr>
            <a:spLocks noGrp="1"/>
          </p:cNvSpPr>
          <p:nvPr>
            <p:ph type="title"/>
          </p:nvPr>
        </p:nvSpPr>
        <p:spPr>
          <a:xfrm>
            <a:off x="521495" y="1052736"/>
            <a:ext cx="2538412" cy="1008112"/>
          </a:xfrm>
        </p:spPr>
        <p:txBody>
          <a:bodyPr anchor="t"/>
          <a:lstStyle/>
          <a:p>
            <a:r>
              <a:rPr lang="en-US"/>
              <a:t>Click to edit Master title style</a:t>
            </a:r>
            <a:endParaRPr lang="en-AU" dirty="0"/>
          </a:p>
        </p:txBody>
      </p:sp>
    </p:spTree>
    <p:extLst>
      <p:ext uri="{BB962C8B-B14F-4D97-AF65-F5344CB8AC3E}">
        <p14:creationId xmlns:p14="http://schemas.microsoft.com/office/powerpoint/2010/main" val="933775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with Image Half">
    <p:spTree>
      <p:nvGrpSpPr>
        <p:cNvPr id="1" name=""/>
        <p:cNvGrpSpPr/>
        <p:nvPr/>
      </p:nvGrpSpPr>
      <p:grpSpPr>
        <a:xfrm>
          <a:off x="0" y="0"/>
          <a:ext cx="0" cy="0"/>
          <a:chOff x="0" y="0"/>
          <a:chExt cx="0" cy="0"/>
        </a:xfrm>
      </p:grpSpPr>
      <p:sp>
        <p:nvSpPr>
          <p:cNvPr id="12" name="Picture Placeholder 9">
            <a:extLst>
              <a:ext uri="{FF2B5EF4-FFF2-40B4-BE49-F238E27FC236}">
                <a16:creationId xmlns:a16="http://schemas.microsoft.com/office/drawing/2014/main" id="{8FB0C548-DD10-4ED1-BA05-293A119D2AEB}"/>
              </a:ext>
            </a:extLst>
          </p:cNvPr>
          <p:cNvSpPr>
            <a:spLocks noGrp="1"/>
          </p:cNvSpPr>
          <p:nvPr>
            <p:ph type="pic" sz="quarter" idx="18" hasCustomPrompt="1"/>
          </p:nvPr>
        </p:nvSpPr>
        <p:spPr>
          <a:xfrm>
            <a:off x="4574832" y="619522"/>
            <a:ext cx="4572099" cy="6238324"/>
          </a:xfrm>
          <a:custGeom>
            <a:avLst/>
            <a:gdLst>
              <a:gd name="connsiteX0" fmla="*/ 0 w 5187576"/>
              <a:gd name="connsiteY0" fmla="*/ 0 h 5919694"/>
              <a:gd name="connsiteX1" fmla="*/ 5187576 w 5187576"/>
              <a:gd name="connsiteY1" fmla="*/ 0 h 5919694"/>
              <a:gd name="connsiteX2" fmla="*/ 5187576 w 5187576"/>
              <a:gd name="connsiteY2" fmla="*/ 5919694 h 5919694"/>
              <a:gd name="connsiteX3" fmla="*/ 0 w 5187576"/>
              <a:gd name="connsiteY3" fmla="*/ 5919694 h 5919694"/>
              <a:gd name="connsiteX4" fmla="*/ 0 w 5187576"/>
              <a:gd name="connsiteY4" fmla="*/ 0 h 5919694"/>
              <a:gd name="connsiteX0" fmla="*/ 5977 w 5193553"/>
              <a:gd name="connsiteY0" fmla="*/ 0 h 5919694"/>
              <a:gd name="connsiteX1" fmla="*/ 5193553 w 5193553"/>
              <a:gd name="connsiteY1" fmla="*/ 0 h 5919694"/>
              <a:gd name="connsiteX2" fmla="*/ 5193553 w 5193553"/>
              <a:gd name="connsiteY2" fmla="*/ 5919694 h 5919694"/>
              <a:gd name="connsiteX3" fmla="*/ 5977 w 5193553"/>
              <a:gd name="connsiteY3" fmla="*/ 5919694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687921 w 5193555"/>
              <a:gd name="connsiteY3" fmla="*/ 5101592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537903 w 5193555"/>
              <a:gd name="connsiteY3" fmla="*/ 5916707 h 5919694"/>
              <a:gd name="connsiteX4" fmla="*/ 2 w 5193555"/>
              <a:gd name="connsiteY4" fmla="*/ 3609788 h 5919694"/>
              <a:gd name="connsiteX5" fmla="*/ 5979 w 5193555"/>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12 w 5187688"/>
              <a:gd name="connsiteY0" fmla="*/ 0 h 5919694"/>
              <a:gd name="connsiteX1" fmla="*/ 5187688 w 5187688"/>
              <a:gd name="connsiteY1" fmla="*/ 0 h 5919694"/>
              <a:gd name="connsiteX2" fmla="*/ 5187688 w 5187688"/>
              <a:gd name="connsiteY2" fmla="*/ 5919694 h 5919694"/>
              <a:gd name="connsiteX3" fmla="*/ 2532036 w 5187688"/>
              <a:gd name="connsiteY3" fmla="*/ 5916707 h 5919694"/>
              <a:gd name="connsiteX4" fmla="*/ 21520 w 5187688"/>
              <a:gd name="connsiteY4" fmla="*/ 3298360 h 5919694"/>
              <a:gd name="connsiteX5" fmla="*/ 112 w 5187688"/>
              <a:gd name="connsiteY5" fmla="*/ 0 h 5919694"/>
              <a:gd name="connsiteX0" fmla="*/ 2405 w 5189981"/>
              <a:gd name="connsiteY0" fmla="*/ 0 h 5919694"/>
              <a:gd name="connsiteX1" fmla="*/ 5189981 w 5189981"/>
              <a:gd name="connsiteY1" fmla="*/ 0 h 5919694"/>
              <a:gd name="connsiteX2" fmla="*/ 5189981 w 5189981"/>
              <a:gd name="connsiteY2" fmla="*/ 5919694 h 5919694"/>
              <a:gd name="connsiteX3" fmla="*/ 2534329 w 5189981"/>
              <a:gd name="connsiteY3" fmla="*/ 5916707 h 5919694"/>
              <a:gd name="connsiteX4" fmla="*/ 0 w 5189981"/>
              <a:gd name="connsiteY4" fmla="*/ 3164891 h 5919694"/>
              <a:gd name="connsiteX5" fmla="*/ 2405 w 5189981"/>
              <a:gd name="connsiteY5" fmla="*/ 0 h 5919694"/>
              <a:gd name="connsiteX0" fmla="*/ 2532 w 5190108"/>
              <a:gd name="connsiteY0" fmla="*/ 0 h 5919694"/>
              <a:gd name="connsiteX1" fmla="*/ 5190108 w 5190108"/>
              <a:gd name="connsiteY1" fmla="*/ 0 h 5919694"/>
              <a:gd name="connsiteX2" fmla="*/ 5190108 w 5190108"/>
              <a:gd name="connsiteY2" fmla="*/ 5919694 h 5919694"/>
              <a:gd name="connsiteX3" fmla="*/ 2534456 w 5190108"/>
              <a:gd name="connsiteY3" fmla="*/ 5916707 h 5919694"/>
              <a:gd name="connsiteX4" fmla="*/ 127 w 5190108"/>
              <a:gd name="connsiteY4" fmla="*/ 3164891 h 5919694"/>
              <a:gd name="connsiteX5" fmla="*/ 2532 w 5190108"/>
              <a:gd name="connsiteY5" fmla="*/ 0 h 5919694"/>
              <a:gd name="connsiteX0" fmla="*/ 2464 w 5190040"/>
              <a:gd name="connsiteY0" fmla="*/ 0 h 5919694"/>
              <a:gd name="connsiteX1" fmla="*/ 5190040 w 5190040"/>
              <a:gd name="connsiteY1" fmla="*/ 0 h 5919694"/>
              <a:gd name="connsiteX2" fmla="*/ 5190040 w 5190040"/>
              <a:gd name="connsiteY2" fmla="*/ 5919694 h 5919694"/>
              <a:gd name="connsiteX3" fmla="*/ 2534388 w 5190040"/>
              <a:gd name="connsiteY3" fmla="*/ 5916707 h 5919694"/>
              <a:gd name="connsiteX4" fmla="*/ 59 w 5190040"/>
              <a:gd name="connsiteY4" fmla="*/ 3164891 h 5919694"/>
              <a:gd name="connsiteX5" fmla="*/ 2464 w 5190040"/>
              <a:gd name="connsiteY5" fmla="*/ 0 h 5919694"/>
              <a:gd name="connsiteX0" fmla="*/ 2512 w 5190088"/>
              <a:gd name="connsiteY0" fmla="*/ 0 h 5919694"/>
              <a:gd name="connsiteX1" fmla="*/ 5190088 w 5190088"/>
              <a:gd name="connsiteY1" fmla="*/ 0 h 5919694"/>
              <a:gd name="connsiteX2" fmla="*/ 5190088 w 5190088"/>
              <a:gd name="connsiteY2" fmla="*/ 5919694 h 5919694"/>
              <a:gd name="connsiteX3" fmla="*/ 2534436 w 5190088"/>
              <a:gd name="connsiteY3" fmla="*/ 5916707 h 5919694"/>
              <a:gd name="connsiteX4" fmla="*/ 107 w 5190088"/>
              <a:gd name="connsiteY4" fmla="*/ 3164891 h 5919694"/>
              <a:gd name="connsiteX5" fmla="*/ 2512 w 5190088"/>
              <a:gd name="connsiteY5" fmla="*/ 0 h 5919694"/>
              <a:gd name="connsiteX0" fmla="*/ 2406 w 5189982"/>
              <a:gd name="connsiteY0" fmla="*/ 0 h 5919694"/>
              <a:gd name="connsiteX1" fmla="*/ 5189982 w 5189982"/>
              <a:gd name="connsiteY1" fmla="*/ 0 h 5919694"/>
              <a:gd name="connsiteX2" fmla="*/ 5189982 w 5189982"/>
              <a:gd name="connsiteY2" fmla="*/ 5919694 h 5919694"/>
              <a:gd name="connsiteX3" fmla="*/ 2534330 w 5189982"/>
              <a:gd name="connsiteY3" fmla="*/ 5916707 h 5919694"/>
              <a:gd name="connsiteX4" fmla="*/ 1 w 5189982"/>
              <a:gd name="connsiteY4" fmla="*/ 3164891 h 5919694"/>
              <a:gd name="connsiteX5" fmla="*/ 2406 w 5189982"/>
              <a:gd name="connsiteY5" fmla="*/ 0 h 5919694"/>
              <a:gd name="connsiteX0" fmla="*/ 216 w 5198678"/>
              <a:gd name="connsiteY0" fmla="*/ 333321 h 5919694"/>
              <a:gd name="connsiteX1" fmla="*/ 5198678 w 5198678"/>
              <a:gd name="connsiteY1" fmla="*/ 0 h 5919694"/>
              <a:gd name="connsiteX2" fmla="*/ 5198678 w 5198678"/>
              <a:gd name="connsiteY2" fmla="*/ 5919694 h 5919694"/>
              <a:gd name="connsiteX3" fmla="*/ 2543026 w 5198678"/>
              <a:gd name="connsiteY3" fmla="*/ 5916707 h 5919694"/>
              <a:gd name="connsiteX4" fmla="*/ 8697 w 5198678"/>
              <a:gd name="connsiteY4" fmla="*/ 3164891 h 5919694"/>
              <a:gd name="connsiteX5" fmla="*/ 216 w 5198678"/>
              <a:gd name="connsiteY5" fmla="*/ 333321 h 5919694"/>
              <a:gd name="connsiteX0" fmla="*/ 216 w 5198678"/>
              <a:gd name="connsiteY0" fmla="*/ 0 h 5586373"/>
              <a:gd name="connsiteX1" fmla="*/ 5198678 w 5198678"/>
              <a:gd name="connsiteY1" fmla="*/ 28985 h 5586373"/>
              <a:gd name="connsiteX2" fmla="*/ 5198678 w 5198678"/>
              <a:gd name="connsiteY2" fmla="*/ 5586373 h 5586373"/>
              <a:gd name="connsiteX3" fmla="*/ 2543026 w 5198678"/>
              <a:gd name="connsiteY3" fmla="*/ 5583386 h 5586373"/>
              <a:gd name="connsiteX4" fmla="*/ 8697 w 5198678"/>
              <a:gd name="connsiteY4" fmla="*/ 2831570 h 5586373"/>
              <a:gd name="connsiteX5" fmla="*/ 216 w 5198678"/>
              <a:gd name="connsiteY5" fmla="*/ 0 h 5586373"/>
              <a:gd name="connsiteX0" fmla="*/ 216 w 5198678"/>
              <a:gd name="connsiteY0" fmla="*/ 0 h 5571881"/>
              <a:gd name="connsiteX1" fmla="*/ 5198678 w 5198678"/>
              <a:gd name="connsiteY1" fmla="*/ 14493 h 5571881"/>
              <a:gd name="connsiteX2" fmla="*/ 5198678 w 5198678"/>
              <a:gd name="connsiteY2" fmla="*/ 5571881 h 5571881"/>
              <a:gd name="connsiteX3" fmla="*/ 2543026 w 5198678"/>
              <a:gd name="connsiteY3" fmla="*/ 5568894 h 5571881"/>
              <a:gd name="connsiteX4" fmla="*/ 8697 w 5198678"/>
              <a:gd name="connsiteY4" fmla="*/ 2817078 h 5571881"/>
              <a:gd name="connsiteX5" fmla="*/ 216 w 5198678"/>
              <a:gd name="connsiteY5" fmla="*/ 0 h 5571881"/>
              <a:gd name="connsiteX0" fmla="*/ 216 w 5198678"/>
              <a:gd name="connsiteY0" fmla="*/ 15941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15941 h 5587822"/>
              <a:gd name="connsiteX0" fmla="*/ 216 w 5198678"/>
              <a:gd name="connsiteY0" fmla="*/ 629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629 h 5587822"/>
              <a:gd name="connsiteX0" fmla="*/ 454 w 5198916"/>
              <a:gd name="connsiteY0" fmla="*/ 629 h 5587822"/>
              <a:gd name="connsiteX1" fmla="*/ 5198916 w 5198916"/>
              <a:gd name="connsiteY1" fmla="*/ 0 h 5587822"/>
              <a:gd name="connsiteX2" fmla="*/ 5198916 w 5198916"/>
              <a:gd name="connsiteY2" fmla="*/ 5587822 h 5587822"/>
              <a:gd name="connsiteX3" fmla="*/ 2543264 w 5198916"/>
              <a:gd name="connsiteY3" fmla="*/ 5584835 h 5587822"/>
              <a:gd name="connsiteX4" fmla="*/ 1791 w 5198916"/>
              <a:gd name="connsiteY4" fmla="*/ 3144946 h 5587822"/>
              <a:gd name="connsiteX5" fmla="*/ 454 w 5198916"/>
              <a:gd name="connsiteY5" fmla="*/ 629 h 5587822"/>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4083303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4089175"/>
              <a:gd name="connsiteY0" fmla="*/ 629 h 5595711"/>
              <a:gd name="connsiteX1" fmla="*/ 4083303 w 4089175"/>
              <a:gd name="connsiteY1" fmla="*/ 0 h 5595711"/>
              <a:gd name="connsiteX2" fmla="*/ 4089175 w 4089175"/>
              <a:gd name="connsiteY2" fmla="*/ 5595711 h 5595711"/>
              <a:gd name="connsiteX3" fmla="*/ 1718207 w 4089175"/>
              <a:gd name="connsiteY3" fmla="*/ 5593381 h 5595711"/>
              <a:gd name="connsiteX4" fmla="*/ 1791 w 4089175"/>
              <a:gd name="connsiteY4" fmla="*/ 3144946 h 5595711"/>
              <a:gd name="connsiteX5" fmla="*/ 454 w 4089175"/>
              <a:gd name="connsiteY5" fmla="*/ 629 h 5595711"/>
              <a:gd name="connsiteX0" fmla="*/ 454 w 4083340"/>
              <a:gd name="connsiteY0" fmla="*/ 629 h 5593381"/>
              <a:gd name="connsiteX1" fmla="*/ 4083303 w 4083340"/>
              <a:gd name="connsiteY1" fmla="*/ 0 h 5593381"/>
              <a:gd name="connsiteX2" fmla="*/ 4012844 w 4083340"/>
              <a:gd name="connsiteY2" fmla="*/ 5591438 h 5593381"/>
              <a:gd name="connsiteX3" fmla="*/ 1718207 w 4083340"/>
              <a:gd name="connsiteY3" fmla="*/ 5593381 h 5593381"/>
              <a:gd name="connsiteX4" fmla="*/ 1791 w 4083340"/>
              <a:gd name="connsiteY4" fmla="*/ 3144946 h 5593381"/>
              <a:gd name="connsiteX5" fmla="*/ 454 w 4083340"/>
              <a:gd name="connsiteY5" fmla="*/ 629 h 5593381"/>
              <a:gd name="connsiteX0" fmla="*/ 454 w 4083459"/>
              <a:gd name="connsiteY0" fmla="*/ 629 h 5593381"/>
              <a:gd name="connsiteX1" fmla="*/ 4083303 w 4083459"/>
              <a:gd name="connsiteY1" fmla="*/ 0 h 5593381"/>
              <a:gd name="connsiteX2" fmla="*/ 4070093 w 4083459"/>
              <a:gd name="connsiteY2" fmla="*/ 5591439 h 5593381"/>
              <a:gd name="connsiteX3" fmla="*/ 1718207 w 4083459"/>
              <a:gd name="connsiteY3" fmla="*/ 5593381 h 5593381"/>
              <a:gd name="connsiteX4" fmla="*/ 1791 w 4083459"/>
              <a:gd name="connsiteY4" fmla="*/ 3144946 h 5593381"/>
              <a:gd name="connsiteX5" fmla="*/ 454 w 4083459"/>
              <a:gd name="connsiteY5" fmla="*/ 629 h 5593381"/>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10030 h 5602782"/>
              <a:gd name="connsiteX1" fmla="*/ 4070582 w 4071095"/>
              <a:gd name="connsiteY1" fmla="*/ 0 h 5602782"/>
              <a:gd name="connsiteX2" fmla="*/ 4070093 w 4071095"/>
              <a:gd name="connsiteY2" fmla="*/ 5600840 h 5602782"/>
              <a:gd name="connsiteX3" fmla="*/ 1718207 w 4071095"/>
              <a:gd name="connsiteY3" fmla="*/ 5602782 h 5602782"/>
              <a:gd name="connsiteX4" fmla="*/ 1791 w 4071095"/>
              <a:gd name="connsiteY4" fmla="*/ 3154347 h 5602782"/>
              <a:gd name="connsiteX5" fmla="*/ 454 w 4071095"/>
              <a:gd name="connsiteY5" fmla="*/ 10030 h 5602782"/>
              <a:gd name="connsiteX0" fmla="*/ 454 w 4070093"/>
              <a:gd name="connsiteY0" fmla="*/ 0 h 5592752"/>
              <a:gd name="connsiteX1" fmla="*/ 3943363 w 4070093"/>
              <a:gd name="connsiteY1" fmla="*/ 324970 h 5592752"/>
              <a:gd name="connsiteX2" fmla="*/ 4070093 w 4070093"/>
              <a:gd name="connsiteY2" fmla="*/ 5590810 h 5592752"/>
              <a:gd name="connsiteX3" fmla="*/ 1718207 w 4070093"/>
              <a:gd name="connsiteY3" fmla="*/ 5592752 h 5592752"/>
              <a:gd name="connsiteX4" fmla="*/ 1791 w 4070093"/>
              <a:gd name="connsiteY4" fmla="*/ 3144317 h 5592752"/>
              <a:gd name="connsiteX5" fmla="*/ 454 w 4070093"/>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10480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51501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10030 h 5602782"/>
              <a:gd name="connsiteX1" fmla="*/ 4070582 w 4071095"/>
              <a:gd name="connsiteY1" fmla="*/ 0 h 5602782"/>
              <a:gd name="connsiteX2" fmla="*/ 4070093 w 4071095"/>
              <a:gd name="connsiteY2" fmla="*/ 5600840 h 5602782"/>
              <a:gd name="connsiteX3" fmla="*/ 1718207 w 4071095"/>
              <a:gd name="connsiteY3" fmla="*/ 5602782 h 5602782"/>
              <a:gd name="connsiteX4" fmla="*/ 1791 w 4071095"/>
              <a:gd name="connsiteY4" fmla="*/ 3154347 h 5602782"/>
              <a:gd name="connsiteX5" fmla="*/ 454 w 4071095"/>
              <a:gd name="connsiteY5" fmla="*/ 10030 h 5602782"/>
              <a:gd name="connsiteX0" fmla="*/ 14049 w 4069424"/>
              <a:gd name="connsiteY0" fmla="*/ 174112 h 5602782"/>
              <a:gd name="connsiteX1" fmla="*/ 4068911 w 4069424"/>
              <a:gd name="connsiteY1" fmla="*/ 0 h 5602782"/>
              <a:gd name="connsiteX2" fmla="*/ 4068422 w 4069424"/>
              <a:gd name="connsiteY2" fmla="*/ 5600840 h 5602782"/>
              <a:gd name="connsiteX3" fmla="*/ 1716536 w 4069424"/>
              <a:gd name="connsiteY3" fmla="*/ 5602782 h 5602782"/>
              <a:gd name="connsiteX4" fmla="*/ 120 w 4069424"/>
              <a:gd name="connsiteY4" fmla="*/ 3154347 h 5602782"/>
              <a:gd name="connsiteX5" fmla="*/ 14049 w 4069424"/>
              <a:gd name="connsiteY5" fmla="*/ 174112 h 5602782"/>
              <a:gd name="connsiteX0" fmla="*/ 454 w 4071095"/>
              <a:gd name="connsiteY0" fmla="*/ 10030 h 5602782"/>
              <a:gd name="connsiteX1" fmla="*/ 4070582 w 4071095"/>
              <a:gd name="connsiteY1" fmla="*/ 0 h 5602782"/>
              <a:gd name="connsiteX2" fmla="*/ 4070093 w 4071095"/>
              <a:gd name="connsiteY2" fmla="*/ 5600840 h 5602782"/>
              <a:gd name="connsiteX3" fmla="*/ 1718207 w 4071095"/>
              <a:gd name="connsiteY3" fmla="*/ 5602782 h 5602782"/>
              <a:gd name="connsiteX4" fmla="*/ 1791 w 4071095"/>
              <a:gd name="connsiteY4" fmla="*/ 3154347 h 5602782"/>
              <a:gd name="connsiteX5" fmla="*/ 454 w 4071095"/>
              <a:gd name="connsiteY5" fmla="*/ 10030 h 5602782"/>
              <a:gd name="connsiteX0" fmla="*/ 454 w 4070093"/>
              <a:gd name="connsiteY0" fmla="*/ 0 h 5592752"/>
              <a:gd name="connsiteX1" fmla="*/ 4065493 w 4070093"/>
              <a:gd name="connsiteY1" fmla="*/ 51501 h 5592752"/>
              <a:gd name="connsiteX2" fmla="*/ 4070093 w 4070093"/>
              <a:gd name="connsiteY2" fmla="*/ 5590810 h 5592752"/>
              <a:gd name="connsiteX3" fmla="*/ 1718207 w 4070093"/>
              <a:gd name="connsiteY3" fmla="*/ 5592752 h 5592752"/>
              <a:gd name="connsiteX4" fmla="*/ 1791 w 4070093"/>
              <a:gd name="connsiteY4" fmla="*/ 3144317 h 5592752"/>
              <a:gd name="connsiteX5" fmla="*/ 454 w 4070093"/>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9341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4333 h 5597085"/>
              <a:gd name="connsiteX1" fmla="*/ 4070582 w 4071095"/>
              <a:gd name="connsiteY1" fmla="*/ 0 h 5597085"/>
              <a:gd name="connsiteX2" fmla="*/ 4070093 w 4071095"/>
              <a:gd name="connsiteY2" fmla="*/ 5595143 h 5597085"/>
              <a:gd name="connsiteX3" fmla="*/ 1718207 w 4071095"/>
              <a:gd name="connsiteY3" fmla="*/ 5597085 h 5597085"/>
              <a:gd name="connsiteX4" fmla="*/ 1791 w 4071095"/>
              <a:gd name="connsiteY4" fmla="*/ 3148650 h 5597085"/>
              <a:gd name="connsiteX5" fmla="*/ 454 w 4071095"/>
              <a:gd name="connsiteY5" fmla="*/ 4333 h 5597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71095" h="5597085">
                <a:moveTo>
                  <a:pt x="454" y="4333"/>
                </a:moveTo>
                <a:lnTo>
                  <a:pt x="4070582" y="0"/>
                </a:lnTo>
                <a:cubicBezTo>
                  <a:pt x="4072539" y="1865237"/>
                  <a:pt x="4068136" y="3729906"/>
                  <a:pt x="4070093" y="5595143"/>
                </a:cubicBezTo>
                <a:lnTo>
                  <a:pt x="1718207" y="5597085"/>
                </a:lnTo>
                <a:cubicBezTo>
                  <a:pt x="689093" y="5286953"/>
                  <a:pt x="-8821" y="4002321"/>
                  <a:pt x="1791" y="3148650"/>
                </a:cubicBezTo>
                <a:cubicBezTo>
                  <a:pt x="3783" y="1945387"/>
                  <a:pt x="-1538" y="1207596"/>
                  <a:pt x="454" y="4333"/>
                </a:cubicBezTo>
                <a:close/>
              </a:path>
            </a:pathLst>
          </a:custGeom>
          <a:solidFill>
            <a:schemeClr val="bg2"/>
          </a:solidFill>
        </p:spPr>
        <p:txBody>
          <a:bodyPr anchor="ctr"/>
          <a:lstStyle>
            <a:lvl1pPr algn="ctr">
              <a:defRPr sz="900"/>
            </a:lvl1pPr>
          </a:lstStyle>
          <a:p>
            <a:r>
              <a:rPr lang="en-AU" dirty="0"/>
              <a:t> Click icon to insert picture</a:t>
            </a:r>
          </a:p>
          <a:p>
            <a:endParaRPr lang="en-AU" dirty="0"/>
          </a:p>
        </p:txBody>
      </p:sp>
      <p:sp>
        <p:nvSpPr>
          <p:cNvPr id="3" name="Footer Placeholder 2">
            <a:extLst>
              <a:ext uri="{FF2B5EF4-FFF2-40B4-BE49-F238E27FC236}">
                <a16:creationId xmlns:a16="http://schemas.microsoft.com/office/drawing/2014/main" id="{BE05E8E5-FC3F-4B02-8560-314161E65934}"/>
              </a:ext>
            </a:extLst>
          </p:cNvPr>
          <p:cNvSpPr>
            <a:spLocks noGrp="1"/>
          </p:cNvSpPr>
          <p:nvPr>
            <p:ph type="ftr" sz="quarter" idx="10"/>
          </p:nvPr>
        </p:nvSpPr>
        <p:spPr/>
        <p:txBody>
          <a:bodyPr/>
          <a:lstStyle>
            <a:lvl1pPr>
              <a:defRPr b="0"/>
            </a:lvl1pPr>
          </a:lstStyle>
          <a:p>
            <a:r>
              <a:rPr lang="en-AU"/>
              <a:t>Presentation Title | Date</a:t>
            </a:r>
            <a:endParaRPr lang="en-AU" dirty="0"/>
          </a:p>
        </p:txBody>
      </p:sp>
      <p:sp>
        <p:nvSpPr>
          <p:cNvPr id="4" name="Slide Number Placeholder 3">
            <a:extLst>
              <a:ext uri="{FF2B5EF4-FFF2-40B4-BE49-F238E27FC236}">
                <a16:creationId xmlns:a16="http://schemas.microsoft.com/office/drawing/2014/main" id="{5B783E44-C534-44A2-8F6E-F9372FE5C6E2}"/>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9" name="Text Placeholder 5">
            <a:extLst>
              <a:ext uri="{FF2B5EF4-FFF2-40B4-BE49-F238E27FC236}">
                <a16:creationId xmlns:a16="http://schemas.microsoft.com/office/drawing/2014/main" id="{9939388E-DE68-4319-9112-7BA5E2C40EB3}"/>
              </a:ext>
            </a:extLst>
          </p:cNvPr>
          <p:cNvSpPr>
            <a:spLocks noGrp="1"/>
          </p:cNvSpPr>
          <p:nvPr>
            <p:ph type="body" sz="quarter" idx="15"/>
          </p:nvPr>
        </p:nvSpPr>
        <p:spPr>
          <a:xfrm>
            <a:off x="521495" y="1700214"/>
            <a:ext cx="3906441" cy="4608515"/>
          </a:xfrm>
          <a:prstGeom prst="rect">
            <a:avLst/>
          </a:prstGeom>
        </p:spPr>
        <p:txBody>
          <a:bodyPr/>
          <a:lstStyle>
            <a:lvl1pPr>
              <a:lnSpc>
                <a:spcPct val="100000"/>
              </a:lnSpc>
              <a:defRPr lang="en-US" dirty="0"/>
            </a:lvl1pPr>
            <a:lvl2pPr>
              <a:defRPr lang="en-US" dirty="0"/>
            </a:lvl2pPr>
            <a:lvl3pPr>
              <a:defRPr lang="en-US" dirty="0"/>
            </a:lvl3pPr>
            <a:lvl4pPr>
              <a:defRPr lang="en-US" dirty="0"/>
            </a:lvl4pPr>
            <a:lvl5pPr>
              <a:spcAft>
                <a:spcPts val="450"/>
              </a:spcAft>
              <a:defRPr lang="en-US" dirty="0"/>
            </a:lvl5pPr>
            <a:lvl6pPr>
              <a:defRPr lang="en-AU" dirty="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Date Placeholder 4">
            <a:extLst>
              <a:ext uri="{FF2B5EF4-FFF2-40B4-BE49-F238E27FC236}">
                <a16:creationId xmlns:a16="http://schemas.microsoft.com/office/drawing/2014/main" id="{26E4E8D8-7819-4122-838F-7CED981EC3B0}"/>
              </a:ext>
            </a:extLst>
          </p:cNvPr>
          <p:cNvSpPr>
            <a:spLocks noGrp="1"/>
          </p:cNvSpPr>
          <p:nvPr>
            <p:ph type="dt" sz="half" idx="16"/>
          </p:nvPr>
        </p:nvSpPr>
        <p:spPr/>
        <p:txBody>
          <a:bodyPr/>
          <a:lstStyle/>
          <a:p>
            <a:pPr algn="l"/>
            <a:r>
              <a:rPr lang="en-US"/>
              <a:t>CRICOS code 00025B</a:t>
            </a:r>
            <a:endParaRPr lang="en-AU" dirty="0"/>
          </a:p>
        </p:txBody>
      </p:sp>
      <p:sp>
        <p:nvSpPr>
          <p:cNvPr id="11" name="Text Placeholder 5">
            <a:extLst>
              <a:ext uri="{FF2B5EF4-FFF2-40B4-BE49-F238E27FC236}">
                <a16:creationId xmlns:a16="http://schemas.microsoft.com/office/drawing/2014/main" id="{8E5BD460-2E08-418B-9ED2-FED7577890AA}"/>
              </a:ext>
            </a:extLst>
          </p:cNvPr>
          <p:cNvSpPr>
            <a:spLocks noGrp="1"/>
          </p:cNvSpPr>
          <p:nvPr>
            <p:ph type="body" sz="quarter" idx="17" hasCustomPrompt="1"/>
          </p:nvPr>
        </p:nvSpPr>
        <p:spPr>
          <a:xfrm>
            <a:off x="3300413" y="6524625"/>
            <a:ext cx="2538500" cy="241300"/>
          </a:xfrm>
        </p:spPr>
        <p:txBody>
          <a:bodyPr anchor="ctr">
            <a:normAutofit/>
          </a:bodyPr>
          <a:lstStyle>
            <a:lvl1pPr algn="ctr">
              <a:defRPr sz="750" b="1">
                <a:solidFill>
                  <a:schemeClr val="accent1"/>
                </a:solidFill>
              </a:defRPr>
            </a:lvl1pPr>
          </a:lstStyle>
          <a:p>
            <a:pPr lvl="0"/>
            <a:r>
              <a:rPr lang="en-US" dirty="0"/>
              <a:t>#[Hashtag text]</a:t>
            </a:r>
          </a:p>
        </p:txBody>
      </p:sp>
      <p:sp>
        <p:nvSpPr>
          <p:cNvPr id="10" name="Rectangle 9">
            <a:extLst>
              <a:ext uri="{FF2B5EF4-FFF2-40B4-BE49-F238E27FC236}">
                <a16:creationId xmlns:a16="http://schemas.microsoft.com/office/drawing/2014/main" id="{9ED1E0F1-AFFA-42EB-BA75-DA2D4500467E}"/>
              </a:ext>
            </a:extLst>
          </p:cNvPr>
          <p:cNvSpPr/>
          <p:nvPr userDrawn="1"/>
        </p:nvSpPr>
        <p:spPr>
          <a:xfrm flipH="1">
            <a:off x="0" y="0"/>
            <a:ext cx="9144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AU" sz="1350"/>
          </a:p>
        </p:txBody>
      </p:sp>
      <p:pic>
        <p:nvPicPr>
          <p:cNvPr id="14" name="Picture 13">
            <a:extLst>
              <a:ext uri="{FF2B5EF4-FFF2-40B4-BE49-F238E27FC236}">
                <a16:creationId xmlns:a16="http://schemas.microsoft.com/office/drawing/2014/main" id="{9BE6FC7D-C34E-46C7-8941-E28D2138AB4A}"/>
              </a:ext>
            </a:extLst>
          </p:cNvPr>
          <p:cNvPicPr>
            <a:picLocks noChangeAspect="1"/>
          </p:cNvPicPr>
          <p:nvPr userDrawn="1"/>
        </p:nvPicPr>
        <p:blipFill>
          <a:blip r:embed="rId2"/>
          <a:stretch>
            <a:fillRect/>
          </a:stretch>
        </p:blipFill>
        <p:spPr>
          <a:xfrm>
            <a:off x="7723451" y="152896"/>
            <a:ext cx="908013" cy="324000"/>
          </a:xfrm>
          <a:prstGeom prst="rect">
            <a:avLst/>
          </a:prstGeom>
        </p:spPr>
      </p:pic>
      <p:sp>
        <p:nvSpPr>
          <p:cNvPr id="13" name="Title 1">
            <a:extLst>
              <a:ext uri="{FF2B5EF4-FFF2-40B4-BE49-F238E27FC236}">
                <a16:creationId xmlns:a16="http://schemas.microsoft.com/office/drawing/2014/main" id="{080EDC1B-18C6-4124-ACB9-D441CF15FE5D}"/>
              </a:ext>
            </a:extLst>
          </p:cNvPr>
          <p:cNvSpPr>
            <a:spLocks noGrp="1"/>
          </p:cNvSpPr>
          <p:nvPr>
            <p:ph type="title"/>
          </p:nvPr>
        </p:nvSpPr>
        <p:spPr>
          <a:xfrm>
            <a:off x="521495" y="1052736"/>
            <a:ext cx="3906440" cy="468000"/>
          </a:xfrm>
        </p:spPr>
        <p:txBody>
          <a:bodyPr anchor="t"/>
          <a:lstStyle/>
          <a:p>
            <a:r>
              <a:rPr lang="en-US"/>
              <a:t>Click to edit Master title style</a:t>
            </a:r>
            <a:endParaRPr lang="en-AU" dirty="0"/>
          </a:p>
        </p:txBody>
      </p:sp>
    </p:spTree>
    <p:extLst>
      <p:ext uri="{BB962C8B-B14F-4D97-AF65-F5344CB8AC3E}">
        <p14:creationId xmlns:p14="http://schemas.microsoft.com/office/powerpoint/2010/main" val="4290416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with Image One Third">
    <p:spTree>
      <p:nvGrpSpPr>
        <p:cNvPr id="1" name=""/>
        <p:cNvGrpSpPr/>
        <p:nvPr/>
      </p:nvGrpSpPr>
      <p:grpSpPr>
        <a:xfrm>
          <a:off x="0" y="0"/>
          <a:ext cx="0" cy="0"/>
          <a:chOff x="0" y="0"/>
          <a:chExt cx="0" cy="0"/>
        </a:xfrm>
      </p:grpSpPr>
      <p:sp>
        <p:nvSpPr>
          <p:cNvPr id="12" name="Picture Placeholder 9">
            <a:extLst>
              <a:ext uri="{FF2B5EF4-FFF2-40B4-BE49-F238E27FC236}">
                <a16:creationId xmlns:a16="http://schemas.microsoft.com/office/drawing/2014/main" id="{8FB0C548-DD10-4ED1-BA05-293A119D2AEB}"/>
              </a:ext>
            </a:extLst>
          </p:cNvPr>
          <p:cNvSpPr>
            <a:spLocks noGrp="1"/>
          </p:cNvSpPr>
          <p:nvPr>
            <p:ph type="pic" sz="quarter" idx="18" hasCustomPrompt="1"/>
          </p:nvPr>
        </p:nvSpPr>
        <p:spPr>
          <a:xfrm>
            <a:off x="6095985" y="619866"/>
            <a:ext cx="3048871" cy="6239970"/>
          </a:xfrm>
          <a:custGeom>
            <a:avLst/>
            <a:gdLst>
              <a:gd name="connsiteX0" fmla="*/ 0 w 5187576"/>
              <a:gd name="connsiteY0" fmla="*/ 0 h 5919694"/>
              <a:gd name="connsiteX1" fmla="*/ 5187576 w 5187576"/>
              <a:gd name="connsiteY1" fmla="*/ 0 h 5919694"/>
              <a:gd name="connsiteX2" fmla="*/ 5187576 w 5187576"/>
              <a:gd name="connsiteY2" fmla="*/ 5919694 h 5919694"/>
              <a:gd name="connsiteX3" fmla="*/ 0 w 5187576"/>
              <a:gd name="connsiteY3" fmla="*/ 5919694 h 5919694"/>
              <a:gd name="connsiteX4" fmla="*/ 0 w 5187576"/>
              <a:gd name="connsiteY4" fmla="*/ 0 h 5919694"/>
              <a:gd name="connsiteX0" fmla="*/ 5977 w 5193553"/>
              <a:gd name="connsiteY0" fmla="*/ 0 h 5919694"/>
              <a:gd name="connsiteX1" fmla="*/ 5193553 w 5193553"/>
              <a:gd name="connsiteY1" fmla="*/ 0 h 5919694"/>
              <a:gd name="connsiteX2" fmla="*/ 5193553 w 5193553"/>
              <a:gd name="connsiteY2" fmla="*/ 5919694 h 5919694"/>
              <a:gd name="connsiteX3" fmla="*/ 5977 w 5193553"/>
              <a:gd name="connsiteY3" fmla="*/ 5919694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687921 w 5193555"/>
              <a:gd name="connsiteY3" fmla="*/ 5101592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537903 w 5193555"/>
              <a:gd name="connsiteY3" fmla="*/ 5916707 h 5919694"/>
              <a:gd name="connsiteX4" fmla="*/ 2 w 5193555"/>
              <a:gd name="connsiteY4" fmla="*/ 3609788 h 5919694"/>
              <a:gd name="connsiteX5" fmla="*/ 5979 w 5193555"/>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12 w 5187688"/>
              <a:gd name="connsiteY0" fmla="*/ 0 h 5919694"/>
              <a:gd name="connsiteX1" fmla="*/ 5187688 w 5187688"/>
              <a:gd name="connsiteY1" fmla="*/ 0 h 5919694"/>
              <a:gd name="connsiteX2" fmla="*/ 5187688 w 5187688"/>
              <a:gd name="connsiteY2" fmla="*/ 5919694 h 5919694"/>
              <a:gd name="connsiteX3" fmla="*/ 2532036 w 5187688"/>
              <a:gd name="connsiteY3" fmla="*/ 5916707 h 5919694"/>
              <a:gd name="connsiteX4" fmla="*/ 21520 w 5187688"/>
              <a:gd name="connsiteY4" fmla="*/ 3298360 h 5919694"/>
              <a:gd name="connsiteX5" fmla="*/ 112 w 5187688"/>
              <a:gd name="connsiteY5" fmla="*/ 0 h 5919694"/>
              <a:gd name="connsiteX0" fmla="*/ 2405 w 5189981"/>
              <a:gd name="connsiteY0" fmla="*/ 0 h 5919694"/>
              <a:gd name="connsiteX1" fmla="*/ 5189981 w 5189981"/>
              <a:gd name="connsiteY1" fmla="*/ 0 h 5919694"/>
              <a:gd name="connsiteX2" fmla="*/ 5189981 w 5189981"/>
              <a:gd name="connsiteY2" fmla="*/ 5919694 h 5919694"/>
              <a:gd name="connsiteX3" fmla="*/ 2534329 w 5189981"/>
              <a:gd name="connsiteY3" fmla="*/ 5916707 h 5919694"/>
              <a:gd name="connsiteX4" fmla="*/ 0 w 5189981"/>
              <a:gd name="connsiteY4" fmla="*/ 3164891 h 5919694"/>
              <a:gd name="connsiteX5" fmla="*/ 2405 w 5189981"/>
              <a:gd name="connsiteY5" fmla="*/ 0 h 5919694"/>
              <a:gd name="connsiteX0" fmla="*/ 2532 w 5190108"/>
              <a:gd name="connsiteY0" fmla="*/ 0 h 5919694"/>
              <a:gd name="connsiteX1" fmla="*/ 5190108 w 5190108"/>
              <a:gd name="connsiteY1" fmla="*/ 0 h 5919694"/>
              <a:gd name="connsiteX2" fmla="*/ 5190108 w 5190108"/>
              <a:gd name="connsiteY2" fmla="*/ 5919694 h 5919694"/>
              <a:gd name="connsiteX3" fmla="*/ 2534456 w 5190108"/>
              <a:gd name="connsiteY3" fmla="*/ 5916707 h 5919694"/>
              <a:gd name="connsiteX4" fmla="*/ 127 w 5190108"/>
              <a:gd name="connsiteY4" fmla="*/ 3164891 h 5919694"/>
              <a:gd name="connsiteX5" fmla="*/ 2532 w 5190108"/>
              <a:gd name="connsiteY5" fmla="*/ 0 h 5919694"/>
              <a:gd name="connsiteX0" fmla="*/ 2464 w 5190040"/>
              <a:gd name="connsiteY0" fmla="*/ 0 h 5919694"/>
              <a:gd name="connsiteX1" fmla="*/ 5190040 w 5190040"/>
              <a:gd name="connsiteY1" fmla="*/ 0 h 5919694"/>
              <a:gd name="connsiteX2" fmla="*/ 5190040 w 5190040"/>
              <a:gd name="connsiteY2" fmla="*/ 5919694 h 5919694"/>
              <a:gd name="connsiteX3" fmla="*/ 2534388 w 5190040"/>
              <a:gd name="connsiteY3" fmla="*/ 5916707 h 5919694"/>
              <a:gd name="connsiteX4" fmla="*/ 59 w 5190040"/>
              <a:gd name="connsiteY4" fmla="*/ 3164891 h 5919694"/>
              <a:gd name="connsiteX5" fmla="*/ 2464 w 5190040"/>
              <a:gd name="connsiteY5" fmla="*/ 0 h 5919694"/>
              <a:gd name="connsiteX0" fmla="*/ 2512 w 5190088"/>
              <a:gd name="connsiteY0" fmla="*/ 0 h 5919694"/>
              <a:gd name="connsiteX1" fmla="*/ 5190088 w 5190088"/>
              <a:gd name="connsiteY1" fmla="*/ 0 h 5919694"/>
              <a:gd name="connsiteX2" fmla="*/ 5190088 w 5190088"/>
              <a:gd name="connsiteY2" fmla="*/ 5919694 h 5919694"/>
              <a:gd name="connsiteX3" fmla="*/ 2534436 w 5190088"/>
              <a:gd name="connsiteY3" fmla="*/ 5916707 h 5919694"/>
              <a:gd name="connsiteX4" fmla="*/ 107 w 5190088"/>
              <a:gd name="connsiteY4" fmla="*/ 3164891 h 5919694"/>
              <a:gd name="connsiteX5" fmla="*/ 2512 w 5190088"/>
              <a:gd name="connsiteY5" fmla="*/ 0 h 5919694"/>
              <a:gd name="connsiteX0" fmla="*/ 2406 w 5189982"/>
              <a:gd name="connsiteY0" fmla="*/ 0 h 5919694"/>
              <a:gd name="connsiteX1" fmla="*/ 5189982 w 5189982"/>
              <a:gd name="connsiteY1" fmla="*/ 0 h 5919694"/>
              <a:gd name="connsiteX2" fmla="*/ 5189982 w 5189982"/>
              <a:gd name="connsiteY2" fmla="*/ 5919694 h 5919694"/>
              <a:gd name="connsiteX3" fmla="*/ 2534330 w 5189982"/>
              <a:gd name="connsiteY3" fmla="*/ 5916707 h 5919694"/>
              <a:gd name="connsiteX4" fmla="*/ 1 w 5189982"/>
              <a:gd name="connsiteY4" fmla="*/ 3164891 h 5919694"/>
              <a:gd name="connsiteX5" fmla="*/ 2406 w 5189982"/>
              <a:gd name="connsiteY5" fmla="*/ 0 h 5919694"/>
              <a:gd name="connsiteX0" fmla="*/ 216 w 5198678"/>
              <a:gd name="connsiteY0" fmla="*/ 333321 h 5919694"/>
              <a:gd name="connsiteX1" fmla="*/ 5198678 w 5198678"/>
              <a:gd name="connsiteY1" fmla="*/ 0 h 5919694"/>
              <a:gd name="connsiteX2" fmla="*/ 5198678 w 5198678"/>
              <a:gd name="connsiteY2" fmla="*/ 5919694 h 5919694"/>
              <a:gd name="connsiteX3" fmla="*/ 2543026 w 5198678"/>
              <a:gd name="connsiteY3" fmla="*/ 5916707 h 5919694"/>
              <a:gd name="connsiteX4" fmla="*/ 8697 w 5198678"/>
              <a:gd name="connsiteY4" fmla="*/ 3164891 h 5919694"/>
              <a:gd name="connsiteX5" fmla="*/ 216 w 5198678"/>
              <a:gd name="connsiteY5" fmla="*/ 333321 h 5919694"/>
              <a:gd name="connsiteX0" fmla="*/ 216 w 5198678"/>
              <a:gd name="connsiteY0" fmla="*/ 0 h 5586373"/>
              <a:gd name="connsiteX1" fmla="*/ 5198678 w 5198678"/>
              <a:gd name="connsiteY1" fmla="*/ 28985 h 5586373"/>
              <a:gd name="connsiteX2" fmla="*/ 5198678 w 5198678"/>
              <a:gd name="connsiteY2" fmla="*/ 5586373 h 5586373"/>
              <a:gd name="connsiteX3" fmla="*/ 2543026 w 5198678"/>
              <a:gd name="connsiteY3" fmla="*/ 5583386 h 5586373"/>
              <a:gd name="connsiteX4" fmla="*/ 8697 w 5198678"/>
              <a:gd name="connsiteY4" fmla="*/ 2831570 h 5586373"/>
              <a:gd name="connsiteX5" fmla="*/ 216 w 5198678"/>
              <a:gd name="connsiteY5" fmla="*/ 0 h 5586373"/>
              <a:gd name="connsiteX0" fmla="*/ 216 w 5198678"/>
              <a:gd name="connsiteY0" fmla="*/ 0 h 5571881"/>
              <a:gd name="connsiteX1" fmla="*/ 5198678 w 5198678"/>
              <a:gd name="connsiteY1" fmla="*/ 14493 h 5571881"/>
              <a:gd name="connsiteX2" fmla="*/ 5198678 w 5198678"/>
              <a:gd name="connsiteY2" fmla="*/ 5571881 h 5571881"/>
              <a:gd name="connsiteX3" fmla="*/ 2543026 w 5198678"/>
              <a:gd name="connsiteY3" fmla="*/ 5568894 h 5571881"/>
              <a:gd name="connsiteX4" fmla="*/ 8697 w 5198678"/>
              <a:gd name="connsiteY4" fmla="*/ 2817078 h 5571881"/>
              <a:gd name="connsiteX5" fmla="*/ 216 w 5198678"/>
              <a:gd name="connsiteY5" fmla="*/ 0 h 5571881"/>
              <a:gd name="connsiteX0" fmla="*/ 216 w 5198678"/>
              <a:gd name="connsiteY0" fmla="*/ 15941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15941 h 5587822"/>
              <a:gd name="connsiteX0" fmla="*/ 216 w 5198678"/>
              <a:gd name="connsiteY0" fmla="*/ 629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629 h 5587822"/>
              <a:gd name="connsiteX0" fmla="*/ 454 w 5198916"/>
              <a:gd name="connsiteY0" fmla="*/ 629 h 5587822"/>
              <a:gd name="connsiteX1" fmla="*/ 5198916 w 5198916"/>
              <a:gd name="connsiteY1" fmla="*/ 0 h 5587822"/>
              <a:gd name="connsiteX2" fmla="*/ 5198916 w 5198916"/>
              <a:gd name="connsiteY2" fmla="*/ 5587822 h 5587822"/>
              <a:gd name="connsiteX3" fmla="*/ 2543264 w 5198916"/>
              <a:gd name="connsiteY3" fmla="*/ 5584835 h 5587822"/>
              <a:gd name="connsiteX4" fmla="*/ 1791 w 5198916"/>
              <a:gd name="connsiteY4" fmla="*/ 3144946 h 5587822"/>
              <a:gd name="connsiteX5" fmla="*/ 454 w 5198916"/>
              <a:gd name="connsiteY5" fmla="*/ 629 h 5587822"/>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4083303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4089175"/>
              <a:gd name="connsiteY0" fmla="*/ 629 h 5595711"/>
              <a:gd name="connsiteX1" fmla="*/ 4083303 w 4089175"/>
              <a:gd name="connsiteY1" fmla="*/ 0 h 5595711"/>
              <a:gd name="connsiteX2" fmla="*/ 4089175 w 4089175"/>
              <a:gd name="connsiteY2" fmla="*/ 5595711 h 5595711"/>
              <a:gd name="connsiteX3" fmla="*/ 1718207 w 4089175"/>
              <a:gd name="connsiteY3" fmla="*/ 5593381 h 5595711"/>
              <a:gd name="connsiteX4" fmla="*/ 1791 w 4089175"/>
              <a:gd name="connsiteY4" fmla="*/ 3144946 h 5595711"/>
              <a:gd name="connsiteX5" fmla="*/ 454 w 4089175"/>
              <a:gd name="connsiteY5" fmla="*/ 629 h 5595711"/>
              <a:gd name="connsiteX0" fmla="*/ 454 w 4083340"/>
              <a:gd name="connsiteY0" fmla="*/ 629 h 5593381"/>
              <a:gd name="connsiteX1" fmla="*/ 4083303 w 4083340"/>
              <a:gd name="connsiteY1" fmla="*/ 0 h 5593381"/>
              <a:gd name="connsiteX2" fmla="*/ 4012844 w 4083340"/>
              <a:gd name="connsiteY2" fmla="*/ 5591438 h 5593381"/>
              <a:gd name="connsiteX3" fmla="*/ 1718207 w 4083340"/>
              <a:gd name="connsiteY3" fmla="*/ 5593381 h 5593381"/>
              <a:gd name="connsiteX4" fmla="*/ 1791 w 4083340"/>
              <a:gd name="connsiteY4" fmla="*/ 3144946 h 5593381"/>
              <a:gd name="connsiteX5" fmla="*/ 454 w 4083340"/>
              <a:gd name="connsiteY5" fmla="*/ 629 h 5593381"/>
              <a:gd name="connsiteX0" fmla="*/ 454 w 4083459"/>
              <a:gd name="connsiteY0" fmla="*/ 629 h 5593381"/>
              <a:gd name="connsiteX1" fmla="*/ 4083303 w 4083459"/>
              <a:gd name="connsiteY1" fmla="*/ 0 h 5593381"/>
              <a:gd name="connsiteX2" fmla="*/ 4070093 w 4083459"/>
              <a:gd name="connsiteY2" fmla="*/ 5591439 h 5593381"/>
              <a:gd name="connsiteX3" fmla="*/ 1718207 w 4083459"/>
              <a:gd name="connsiteY3" fmla="*/ 5593381 h 5593381"/>
              <a:gd name="connsiteX4" fmla="*/ 1791 w 4083459"/>
              <a:gd name="connsiteY4" fmla="*/ 3144946 h 5593381"/>
              <a:gd name="connsiteX5" fmla="*/ 454 w 4083459"/>
              <a:gd name="connsiteY5" fmla="*/ 629 h 5593381"/>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0093"/>
              <a:gd name="connsiteY0" fmla="*/ 0 h 5592752"/>
              <a:gd name="connsiteX1" fmla="*/ 2714232 w 4070093"/>
              <a:gd name="connsiteY1" fmla="*/ 3644 h 5592752"/>
              <a:gd name="connsiteX2" fmla="*/ 4070093 w 4070093"/>
              <a:gd name="connsiteY2" fmla="*/ 5590810 h 5592752"/>
              <a:gd name="connsiteX3" fmla="*/ 1718207 w 4070093"/>
              <a:gd name="connsiteY3" fmla="*/ 5592752 h 5592752"/>
              <a:gd name="connsiteX4" fmla="*/ 1791 w 4070093"/>
              <a:gd name="connsiteY4" fmla="*/ 3144317 h 5592752"/>
              <a:gd name="connsiteX5" fmla="*/ 454 w 4070093"/>
              <a:gd name="connsiteY5" fmla="*/ 0 h 5592752"/>
              <a:gd name="connsiteX0" fmla="*/ 454 w 2714242"/>
              <a:gd name="connsiteY0" fmla="*/ 0 h 5592752"/>
              <a:gd name="connsiteX1" fmla="*/ 2714232 w 2714242"/>
              <a:gd name="connsiteY1" fmla="*/ 3644 h 5592752"/>
              <a:gd name="connsiteX2" fmla="*/ 2455391 w 2714242"/>
              <a:gd name="connsiteY2" fmla="*/ 5590810 h 5592752"/>
              <a:gd name="connsiteX3" fmla="*/ 1718207 w 2714242"/>
              <a:gd name="connsiteY3" fmla="*/ 5592752 h 5592752"/>
              <a:gd name="connsiteX4" fmla="*/ 1791 w 2714242"/>
              <a:gd name="connsiteY4" fmla="*/ 3144317 h 5592752"/>
              <a:gd name="connsiteX5" fmla="*/ 454 w 2714242"/>
              <a:gd name="connsiteY5" fmla="*/ 0 h 5592752"/>
              <a:gd name="connsiteX0" fmla="*/ 454 w 2714778"/>
              <a:gd name="connsiteY0" fmla="*/ 0 h 5596508"/>
              <a:gd name="connsiteX1" fmla="*/ 2714232 w 2714778"/>
              <a:gd name="connsiteY1" fmla="*/ 3644 h 5596508"/>
              <a:gd name="connsiteX2" fmla="*/ 2714070 w 2714778"/>
              <a:gd name="connsiteY2" fmla="*/ 5596508 h 5596508"/>
              <a:gd name="connsiteX3" fmla="*/ 1718207 w 2714778"/>
              <a:gd name="connsiteY3" fmla="*/ 5592752 h 5596508"/>
              <a:gd name="connsiteX4" fmla="*/ 1791 w 2714778"/>
              <a:gd name="connsiteY4" fmla="*/ 3144317 h 5596508"/>
              <a:gd name="connsiteX5" fmla="*/ 454 w 2714778"/>
              <a:gd name="connsiteY5" fmla="*/ 0 h 5596508"/>
              <a:gd name="connsiteX0" fmla="*/ 454 w 2714070"/>
              <a:gd name="connsiteY0" fmla="*/ 0 h 5596508"/>
              <a:gd name="connsiteX1" fmla="*/ 2709992 w 2714070"/>
              <a:gd name="connsiteY1" fmla="*/ 3644 h 5596508"/>
              <a:gd name="connsiteX2" fmla="*/ 2714070 w 2714070"/>
              <a:gd name="connsiteY2" fmla="*/ 5596508 h 5596508"/>
              <a:gd name="connsiteX3" fmla="*/ 1718207 w 2714070"/>
              <a:gd name="connsiteY3" fmla="*/ 5592752 h 5596508"/>
              <a:gd name="connsiteX4" fmla="*/ 1791 w 2714070"/>
              <a:gd name="connsiteY4" fmla="*/ 3144317 h 5596508"/>
              <a:gd name="connsiteX5" fmla="*/ 454 w 2714070"/>
              <a:gd name="connsiteY5" fmla="*/ 0 h 5596508"/>
              <a:gd name="connsiteX0" fmla="*/ 454 w 2714779"/>
              <a:gd name="connsiteY0" fmla="*/ 2054 h 5598562"/>
              <a:gd name="connsiteX1" fmla="*/ 2714233 w 2714779"/>
              <a:gd name="connsiteY1" fmla="*/ 0 h 5598562"/>
              <a:gd name="connsiteX2" fmla="*/ 2714070 w 2714779"/>
              <a:gd name="connsiteY2" fmla="*/ 5598562 h 5598562"/>
              <a:gd name="connsiteX3" fmla="*/ 1718207 w 2714779"/>
              <a:gd name="connsiteY3" fmla="*/ 5594806 h 5598562"/>
              <a:gd name="connsiteX4" fmla="*/ 1791 w 2714779"/>
              <a:gd name="connsiteY4" fmla="*/ 3146371 h 5598562"/>
              <a:gd name="connsiteX5" fmla="*/ 454 w 2714779"/>
              <a:gd name="connsiteY5" fmla="*/ 2054 h 5598562"/>
              <a:gd name="connsiteX0" fmla="*/ 454 w 2714779"/>
              <a:gd name="connsiteY0" fmla="*/ 7751 h 5598562"/>
              <a:gd name="connsiteX1" fmla="*/ 2714233 w 2714779"/>
              <a:gd name="connsiteY1" fmla="*/ 0 h 5598562"/>
              <a:gd name="connsiteX2" fmla="*/ 2714070 w 2714779"/>
              <a:gd name="connsiteY2" fmla="*/ 5598562 h 5598562"/>
              <a:gd name="connsiteX3" fmla="*/ 1718207 w 2714779"/>
              <a:gd name="connsiteY3" fmla="*/ 5594806 h 5598562"/>
              <a:gd name="connsiteX4" fmla="*/ 1791 w 2714779"/>
              <a:gd name="connsiteY4" fmla="*/ 3146371 h 5598562"/>
              <a:gd name="connsiteX5" fmla="*/ 454 w 2714779"/>
              <a:gd name="connsiteY5" fmla="*/ 7751 h 5598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4779" h="5598562">
                <a:moveTo>
                  <a:pt x="454" y="7751"/>
                </a:moveTo>
                <a:lnTo>
                  <a:pt x="2714233" y="0"/>
                </a:lnTo>
                <a:cubicBezTo>
                  <a:pt x="2716190" y="1865237"/>
                  <a:pt x="2712113" y="3733325"/>
                  <a:pt x="2714070" y="5598562"/>
                </a:cubicBezTo>
                <a:lnTo>
                  <a:pt x="1718207" y="5594806"/>
                </a:lnTo>
                <a:cubicBezTo>
                  <a:pt x="689093" y="5284674"/>
                  <a:pt x="-8821" y="4000042"/>
                  <a:pt x="1791" y="3146371"/>
                </a:cubicBezTo>
                <a:cubicBezTo>
                  <a:pt x="3783" y="1943108"/>
                  <a:pt x="-1538" y="1211014"/>
                  <a:pt x="454" y="7751"/>
                </a:cubicBezTo>
                <a:close/>
              </a:path>
            </a:pathLst>
          </a:custGeom>
          <a:solidFill>
            <a:schemeClr val="bg2"/>
          </a:solidFill>
        </p:spPr>
        <p:txBody>
          <a:bodyPr anchor="ctr"/>
          <a:lstStyle>
            <a:lvl1pPr algn="ctr">
              <a:defRPr sz="900"/>
            </a:lvl1pPr>
          </a:lstStyle>
          <a:p>
            <a:r>
              <a:rPr lang="en-AU" dirty="0"/>
              <a:t> Click icon to insert picture</a:t>
            </a:r>
          </a:p>
          <a:p>
            <a:endParaRPr lang="en-AU" dirty="0"/>
          </a:p>
        </p:txBody>
      </p:sp>
      <p:sp>
        <p:nvSpPr>
          <p:cNvPr id="3" name="Footer Placeholder 2">
            <a:extLst>
              <a:ext uri="{FF2B5EF4-FFF2-40B4-BE49-F238E27FC236}">
                <a16:creationId xmlns:a16="http://schemas.microsoft.com/office/drawing/2014/main" id="{BE05E8E5-FC3F-4B02-8560-314161E65934}"/>
              </a:ext>
            </a:extLst>
          </p:cNvPr>
          <p:cNvSpPr>
            <a:spLocks noGrp="1"/>
          </p:cNvSpPr>
          <p:nvPr>
            <p:ph type="ftr" sz="quarter" idx="10"/>
          </p:nvPr>
        </p:nvSpPr>
        <p:spPr/>
        <p:txBody>
          <a:bodyPr/>
          <a:lstStyle>
            <a:lvl1pPr>
              <a:defRPr b="0"/>
            </a:lvl1pPr>
          </a:lstStyle>
          <a:p>
            <a:r>
              <a:rPr lang="en-AU"/>
              <a:t>Presentation Title | Date</a:t>
            </a:r>
            <a:endParaRPr lang="en-AU" dirty="0"/>
          </a:p>
        </p:txBody>
      </p:sp>
      <p:sp>
        <p:nvSpPr>
          <p:cNvPr id="4" name="Slide Number Placeholder 3">
            <a:extLst>
              <a:ext uri="{FF2B5EF4-FFF2-40B4-BE49-F238E27FC236}">
                <a16:creationId xmlns:a16="http://schemas.microsoft.com/office/drawing/2014/main" id="{5B783E44-C534-44A2-8F6E-F9372FE5C6E2}"/>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9" name="Text Placeholder 5">
            <a:extLst>
              <a:ext uri="{FF2B5EF4-FFF2-40B4-BE49-F238E27FC236}">
                <a16:creationId xmlns:a16="http://schemas.microsoft.com/office/drawing/2014/main" id="{9939388E-DE68-4319-9112-7BA5E2C40EB3}"/>
              </a:ext>
            </a:extLst>
          </p:cNvPr>
          <p:cNvSpPr>
            <a:spLocks noGrp="1"/>
          </p:cNvSpPr>
          <p:nvPr>
            <p:ph type="body" sz="quarter" idx="15"/>
          </p:nvPr>
        </p:nvSpPr>
        <p:spPr>
          <a:xfrm>
            <a:off x="521494" y="1700214"/>
            <a:ext cx="5317418" cy="4608515"/>
          </a:xfrm>
          <a:prstGeom prst="rect">
            <a:avLst/>
          </a:prstGeom>
        </p:spPr>
        <p:txBody>
          <a:bodyPr/>
          <a:lstStyle>
            <a:lvl1pPr>
              <a:lnSpc>
                <a:spcPct val="100000"/>
              </a:lnSpc>
              <a:defRPr lang="en-US" dirty="0" smtClean="0"/>
            </a:lvl1pPr>
            <a:lvl2pPr>
              <a:defRPr lang="en-US" dirty="0" smtClean="0"/>
            </a:lvl2pPr>
            <a:lvl3pPr>
              <a:defRPr lang="en-US" dirty="0" smtClean="0"/>
            </a:lvl3pPr>
            <a:lvl4pPr>
              <a:defRPr lang="en-US" dirty="0" smtClean="0"/>
            </a:lvl4pPr>
            <a:lvl5pPr>
              <a:spcAft>
                <a:spcPts val="450"/>
              </a:spcAft>
              <a:defRPr lang="en-US" dirty="0" smtClean="0"/>
            </a:lvl5pPr>
            <a:lvl6pPr>
              <a:defRPr lang="en-AU" dirty="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Date Placeholder 4">
            <a:extLst>
              <a:ext uri="{FF2B5EF4-FFF2-40B4-BE49-F238E27FC236}">
                <a16:creationId xmlns:a16="http://schemas.microsoft.com/office/drawing/2014/main" id="{26E4E8D8-7819-4122-838F-7CED981EC3B0}"/>
              </a:ext>
            </a:extLst>
          </p:cNvPr>
          <p:cNvSpPr>
            <a:spLocks noGrp="1"/>
          </p:cNvSpPr>
          <p:nvPr>
            <p:ph type="dt" sz="half" idx="16"/>
          </p:nvPr>
        </p:nvSpPr>
        <p:spPr/>
        <p:txBody>
          <a:bodyPr/>
          <a:lstStyle/>
          <a:p>
            <a:pPr algn="l"/>
            <a:r>
              <a:rPr lang="en-US"/>
              <a:t>CRICOS code 00025B</a:t>
            </a:r>
            <a:endParaRPr lang="en-AU" dirty="0"/>
          </a:p>
        </p:txBody>
      </p:sp>
      <p:sp>
        <p:nvSpPr>
          <p:cNvPr id="11" name="Text Placeholder 5">
            <a:extLst>
              <a:ext uri="{FF2B5EF4-FFF2-40B4-BE49-F238E27FC236}">
                <a16:creationId xmlns:a16="http://schemas.microsoft.com/office/drawing/2014/main" id="{8E5BD460-2E08-418B-9ED2-FED7577890AA}"/>
              </a:ext>
            </a:extLst>
          </p:cNvPr>
          <p:cNvSpPr>
            <a:spLocks noGrp="1"/>
          </p:cNvSpPr>
          <p:nvPr>
            <p:ph type="body" sz="quarter" idx="17" hasCustomPrompt="1"/>
          </p:nvPr>
        </p:nvSpPr>
        <p:spPr>
          <a:xfrm>
            <a:off x="3300413" y="6524625"/>
            <a:ext cx="2538500" cy="241300"/>
          </a:xfrm>
        </p:spPr>
        <p:txBody>
          <a:bodyPr anchor="ctr">
            <a:normAutofit/>
          </a:bodyPr>
          <a:lstStyle>
            <a:lvl1pPr algn="ctr">
              <a:defRPr sz="750" b="1">
                <a:solidFill>
                  <a:schemeClr val="accent1"/>
                </a:solidFill>
              </a:defRPr>
            </a:lvl1pPr>
          </a:lstStyle>
          <a:p>
            <a:pPr lvl="0"/>
            <a:r>
              <a:rPr lang="en-US" dirty="0"/>
              <a:t>#[Hashtag text]</a:t>
            </a:r>
          </a:p>
        </p:txBody>
      </p:sp>
      <p:sp>
        <p:nvSpPr>
          <p:cNvPr id="10" name="Rectangle 9">
            <a:extLst>
              <a:ext uri="{FF2B5EF4-FFF2-40B4-BE49-F238E27FC236}">
                <a16:creationId xmlns:a16="http://schemas.microsoft.com/office/drawing/2014/main" id="{1FE2A31D-86B6-46B8-BB44-FE4A0151AFEC}"/>
              </a:ext>
            </a:extLst>
          </p:cNvPr>
          <p:cNvSpPr/>
          <p:nvPr userDrawn="1"/>
        </p:nvSpPr>
        <p:spPr>
          <a:xfrm flipH="1">
            <a:off x="0" y="0"/>
            <a:ext cx="9144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AU" sz="1350"/>
          </a:p>
        </p:txBody>
      </p:sp>
      <p:pic>
        <p:nvPicPr>
          <p:cNvPr id="14" name="Picture 13">
            <a:extLst>
              <a:ext uri="{FF2B5EF4-FFF2-40B4-BE49-F238E27FC236}">
                <a16:creationId xmlns:a16="http://schemas.microsoft.com/office/drawing/2014/main" id="{79DB1757-F26E-4E87-887C-D21CB8F0D41B}"/>
              </a:ext>
            </a:extLst>
          </p:cNvPr>
          <p:cNvPicPr>
            <a:picLocks noChangeAspect="1"/>
          </p:cNvPicPr>
          <p:nvPr userDrawn="1"/>
        </p:nvPicPr>
        <p:blipFill>
          <a:blip r:embed="rId2"/>
          <a:stretch>
            <a:fillRect/>
          </a:stretch>
        </p:blipFill>
        <p:spPr>
          <a:xfrm>
            <a:off x="7723451" y="152896"/>
            <a:ext cx="908013" cy="324000"/>
          </a:xfrm>
          <a:prstGeom prst="rect">
            <a:avLst/>
          </a:prstGeom>
        </p:spPr>
      </p:pic>
      <p:sp>
        <p:nvSpPr>
          <p:cNvPr id="6" name="Title 5">
            <a:extLst>
              <a:ext uri="{FF2B5EF4-FFF2-40B4-BE49-F238E27FC236}">
                <a16:creationId xmlns:a16="http://schemas.microsoft.com/office/drawing/2014/main" id="{3322A0C3-D06A-4B53-BF2D-7247BE3F1E44}"/>
              </a:ext>
            </a:extLst>
          </p:cNvPr>
          <p:cNvSpPr>
            <a:spLocks noGrp="1"/>
          </p:cNvSpPr>
          <p:nvPr>
            <p:ph type="title"/>
          </p:nvPr>
        </p:nvSpPr>
        <p:spPr>
          <a:xfrm>
            <a:off x="521494" y="1052736"/>
            <a:ext cx="5317418" cy="469056"/>
          </a:xfrm>
        </p:spPr>
        <p:txBody>
          <a:bodyPr/>
          <a:lstStyle/>
          <a:p>
            <a:r>
              <a:rPr lang="en-US"/>
              <a:t>Click to edit Master title style</a:t>
            </a:r>
            <a:endParaRPr lang="en-AU" dirty="0"/>
          </a:p>
        </p:txBody>
      </p:sp>
    </p:spTree>
    <p:extLst>
      <p:ext uri="{BB962C8B-B14F-4D97-AF65-F5344CB8AC3E}">
        <p14:creationId xmlns:p14="http://schemas.microsoft.com/office/powerpoint/2010/main" val="2897255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with Image Two Thirds Alt">
    <p:bg>
      <p:bgPr>
        <a:solidFill>
          <a:schemeClr val="accent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CB39BD51-2E8D-4FDD-8EEB-A7A9070EDD67}"/>
              </a:ext>
            </a:extLst>
          </p:cNvPr>
          <p:cNvSpPr>
            <a:spLocks noGrp="1"/>
          </p:cNvSpPr>
          <p:nvPr>
            <p:ph type="pic" sz="quarter" idx="12" hasCustomPrompt="1"/>
          </p:nvPr>
        </p:nvSpPr>
        <p:spPr>
          <a:xfrm>
            <a:off x="3307163" y="-3115"/>
            <a:ext cx="5836837" cy="6868289"/>
          </a:xfrm>
          <a:custGeom>
            <a:avLst/>
            <a:gdLst>
              <a:gd name="connsiteX0" fmla="*/ 0 w 5187576"/>
              <a:gd name="connsiteY0" fmla="*/ 0 h 5919694"/>
              <a:gd name="connsiteX1" fmla="*/ 5187576 w 5187576"/>
              <a:gd name="connsiteY1" fmla="*/ 0 h 5919694"/>
              <a:gd name="connsiteX2" fmla="*/ 5187576 w 5187576"/>
              <a:gd name="connsiteY2" fmla="*/ 5919694 h 5919694"/>
              <a:gd name="connsiteX3" fmla="*/ 0 w 5187576"/>
              <a:gd name="connsiteY3" fmla="*/ 5919694 h 5919694"/>
              <a:gd name="connsiteX4" fmla="*/ 0 w 5187576"/>
              <a:gd name="connsiteY4" fmla="*/ 0 h 5919694"/>
              <a:gd name="connsiteX0" fmla="*/ 5977 w 5193553"/>
              <a:gd name="connsiteY0" fmla="*/ 0 h 5919694"/>
              <a:gd name="connsiteX1" fmla="*/ 5193553 w 5193553"/>
              <a:gd name="connsiteY1" fmla="*/ 0 h 5919694"/>
              <a:gd name="connsiteX2" fmla="*/ 5193553 w 5193553"/>
              <a:gd name="connsiteY2" fmla="*/ 5919694 h 5919694"/>
              <a:gd name="connsiteX3" fmla="*/ 5977 w 5193553"/>
              <a:gd name="connsiteY3" fmla="*/ 5919694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687921 w 5193555"/>
              <a:gd name="connsiteY3" fmla="*/ 5101592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537903 w 5193555"/>
              <a:gd name="connsiteY3" fmla="*/ 5916707 h 5919694"/>
              <a:gd name="connsiteX4" fmla="*/ 2 w 5193555"/>
              <a:gd name="connsiteY4" fmla="*/ 3609788 h 5919694"/>
              <a:gd name="connsiteX5" fmla="*/ 5979 w 5193555"/>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12 w 5187688"/>
              <a:gd name="connsiteY0" fmla="*/ 0 h 5919694"/>
              <a:gd name="connsiteX1" fmla="*/ 5187688 w 5187688"/>
              <a:gd name="connsiteY1" fmla="*/ 0 h 5919694"/>
              <a:gd name="connsiteX2" fmla="*/ 5187688 w 5187688"/>
              <a:gd name="connsiteY2" fmla="*/ 5919694 h 5919694"/>
              <a:gd name="connsiteX3" fmla="*/ 2532036 w 5187688"/>
              <a:gd name="connsiteY3" fmla="*/ 5916707 h 5919694"/>
              <a:gd name="connsiteX4" fmla="*/ 21520 w 5187688"/>
              <a:gd name="connsiteY4" fmla="*/ 3298360 h 5919694"/>
              <a:gd name="connsiteX5" fmla="*/ 112 w 5187688"/>
              <a:gd name="connsiteY5" fmla="*/ 0 h 5919694"/>
              <a:gd name="connsiteX0" fmla="*/ 2405 w 5189981"/>
              <a:gd name="connsiteY0" fmla="*/ 0 h 5919694"/>
              <a:gd name="connsiteX1" fmla="*/ 5189981 w 5189981"/>
              <a:gd name="connsiteY1" fmla="*/ 0 h 5919694"/>
              <a:gd name="connsiteX2" fmla="*/ 5189981 w 5189981"/>
              <a:gd name="connsiteY2" fmla="*/ 5919694 h 5919694"/>
              <a:gd name="connsiteX3" fmla="*/ 2534329 w 5189981"/>
              <a:gd name="connsiteY3" fmla="*/ 5916707 h 5919694"/>
              <a:gd name="connsiteX4" fmla="*/ 0 w 5189981"/>
              <a:gd name="connsiteY4" fmla="*/ 3164891 h 5919694"/>
              <a:gd name="connsiteX5" fmla="*/ 2405 w 5189981"/>
              <a:gd name="connsiteY5" fmla="*/ 0 h 5919694"/>
              <a:gd name="connsiteX0" fmla="*/ 2532 w 5190108"/>
              <a:gd name="connsiteY0" fmla="*/ 0 h 5919694"/>
              <a:gd name="connsiteX1" fmla="*/ 5190108 w 5190108"/>
              <a:gd name="connsiteY1" fmla="*/ 0 h 5919694"/>
              <a:gd name="connsiteX2" fmla="*/ 5190108 w 5190108"/>
              <a:gd name="connsiteY2" fmla="*/ 5919694 h 5919694"/>
              <a:gd name="connsiteX3" fmla="*/ 2534456 w 5190108"/>
              <a:gd name="connsiteY3" fmla="*/ 5916707 h 5919694"/>
              <a:gd name="connsiteX4" fmla="*/ 127 w 5190108"/>
              <a:gd name="connsiteY4" fmla="*/ 3164891 h 5919694"/>
              <a:gd name="connsiteX5" fmla="*/ 2532 w 5190108"/>
              <a:gd name="connsiteY5" fmla="*/ 0 h 5919694"/>
              <a:gd name="connsiteX0" fmla="*/ 2464 w 5190040"/>
              <a:gd name="connsiteY0" fmla="*/ 0 h 5919694"/>
              <a:gd name="connsiteX1" fmla="*/ 5190040 w 5190040"/>
              <a:gd name="connsiteY1" fmla="*/ 0 h 5919694"/>
              <a:gd name="connsiteX2" fmla="*/ 5190040 w 5190040"/>
              <a:gd name="connsiteY2" fmla="*/ 5919694 h 5919694"/>
              <a:gd name="connsiteX3" fmla="*/ 2534388 w 5190040"/>
              <a:gd name="connsiteY3" fmla="*/ 5916707 h 5919694"/>
              <a:gd name="connsiteX4" fmla="*/ 59 w 5190040"/>
              <a:gd name="connsiteY4" fmla="*/ 3164891 h 5919694"/>
              <a:gd name="connsiteX5" fmla="*/ 2464 w 5190040"/>
              <a:gd name="connsiteY5" fmla="*/ 0 h 5919694"/>
              <a:gd name="connsiteX0" fmla="*/ 2512 w 5190088"/>
              <a:gd name="connsiteY0" fmla="*/ 0 h 5919694"/>
              <a:gd name="connsiteX1" fmla="*/ 5190088 w 5190088"/>
              <a:gd name="connsiteY1" fmla="*/ 0 h 5919694"/>
              <a:gd name="connsiteX2" fmla="*/ 5190088 w 5190088"/>
              <a:gd name="connsiteY2" fmla="*/ 5919694 h 5919694"/>
              <a:gd name="connsiteX3" fmla="*/ 2534436 w 5190088"/>
              <a:gd name="connsiteY3" fmla="*/ 5916707 h 5919694"/>
              <a:gd name="connsiteX4" fmla="*/ 107 w 5190088"/>
              <a:gd name="connsiteY4" fmla="*/ 3164891 h 5919694"/>
              <a:gd name="connsiteX5" fmla="*/ 2512 w 5190088"/>
              <a:gd name="connsiteY5" fmla="*/ 0 h 5919694"/>
              <a:gd name="connsiteX0" fmla="*/ 2406 w 5189982"/>
              <a:gd name="connsiteY0" fmla="*/ 0 h 5919694"/>
              <a:gd name="connsiteX1" fmla="*/ 5189982 w 5189982"/>
              <a:gd name="connsiteY1" fmla="*/ 0 h 5919694"/>
              <a:gd name="connsiteX2" fmla="*/ 5189982 w 5189982"/>
              <a:gd name="connsiteY2" fmla="*/ 5919694 h 5919694"/>
              <a:gd name="connsiteX3" fmla="*/ 2534330 w 5189982"/>
              <a:gd name="connsiteY3" fmla="*/ 5916707 h 5919694"/>
              <a:gd name="connsiteX4" fmla="*/ 1 w 5189982"/>
              <a:gd name="connsiteY4" fmla="*/ 3164891 h 5919694"/>
              <a:gd name="connsiteX5" fmla="*/ 2406 w 5189982"/>
              <a:gd name="connsiteY5" fmla="*/ 0 h 5919694"/>
              <a:gd name="connsiteX0" fmla="*/ 216 w 5198678"/>
              <a:gd name="connsiteY0" fmla="*/ 333321 h 5919694"/>
              <a:gd name="connsiteX1" fmla="*/ 5198678 w 5198678"/>
              <a:gd name="connsiteY1" fmla="*/ 0 h 5919694"/>
              <a:gd name="connsiteX2" fmla="*/ 5198678 w 5198678"/>
              <a:gd name="connsiteY2" fmla="*/ 5919694 h 5919694"/>
              <a:gd name="connsiteX3" fmla="*/ 2543026 w 5198678"/>
              <a:gd name="connsiteY3" fmla="*/ 5916707 h 5919694"/>
              <a:gd name="connsiteX4" fmla="*/ 8697 w 5198678"/>
              <a:gd name="connsiteY4" fmla="*/ 3164891 h 5919694"/>
              <a:gd name="connsiteX5" fmla="*/ 216 w 5198678"/>
              <a:gd name="connsiteY5" fmla="*/ 333321 h 5919694"/>
              <a:gd name="connsiteX0" fmla="*/ 216 w 5198678"/>
              <a:gd name="connsiteY0" fmla="*/ 0 h 5586373"/>
              <a:gd name="connsiteX1" fmla="*/ 5198678 w 5198678"/>
              <a:gd name="connsiteY1" fmla="*/ 28985 h 5586373"/>
              <a:gd name="connsiteX2" fmla="*/ 5198678 w 5198678"/>
              <a:gd name="connsiteY2" fmla="*/ 5586373 h 5586373"/>
              <a:gd name="connsiteX3" fmla="*/ 2543026 w 5198678"/>
              <a:gd name="connsiteY3" fmla="*/ 5583386 h 5586373"/>
              <a:gd name="connsiteX4" fmla="*/ 8697 w 5198678"/>
              <a:gd name="connsiteY4" fmla="*/ 2831570 h 5586373"/>
              <a:gd name="connsiteX5" fmla="*/ 216 w 5198678"/>
              <a:gd name="connsiteY5" fmla="*/ 0 h 5586373"/>
              <a:gd name="connsiteX0" fmla="*/ 216 w 5198678"/>
              <a:gd name="connsiteY0" fmla="*/ 0 h 5571881"/>
              <a:gd name="connsiteX1" fmla="*/ 5198678 w 5198678"/>
              <a:gd name="connsiteY1" fmla="*/ 14493 h 5571881"/>
              <a:gd name="connsiteX2" fmla="*/ 5198678 w 5198678"/>
              <a:gd name="connsiteY2" fmla="*/ 5571881 h 5571881"/>
              <a:gd name="connsiteX3" fmla="*/ 2543026 w 5198678"/>
              <a:gd name="connsiteY3" fmla="*/ 5568894 h 5571881"/>
              <a:gd name="connsiteX4" fmla="*/ 8697 w 5198678"/>
              <a:gd name="connsiteY4" fmla="*/ 2817078 h 5571881"/>
              <a:gd name="connsiteX5" fmla="*/ 216 w 5198678"/>
              <a:gd name="connsiteY5" fmla="*/ 0 h 5571881"/>
              <a:gd name="connsiteX0" fmla="*/ 216 w 5198678"/>
              <a:gd name="connsiteY0" fmla="*/ 15941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15941 h 5587822"/>
              <a:gd name="connsiteX0" fmla="*/ 216 w 5198678"/>
              <a:gd name="connsiteY0" fmla="*/ 629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629 h 5587822"/>
              <a:gd name="connsiteX0" fmla="*/ 454 w 5198916"/>
              <a:gd name="connsiteY0" fmla="*/ 629 h 5587822"/>
              <a:gd name="connsiteX1" fmla="*/ 5198916 w 5198916"/>
              <a:gd name="connsiteY1" fmla="*/ 0 h 5587822"/>
              <a:gd name="connsiteX2" fmla="*/ 5198916 w 5198916"/>
              <a:gd name="connsiteY2" fmla="*/ 5587822 h 5587822"/>
              <a:gd name="connsiteX3" fmla="*/ 2543264 w 5198916"/>
              <a:gd name="connsiteY3" fmla="*/ 5584835 h 5587822"/>
              <a:gd name="connsiteX4" fmla="*/ 1791 w 5198916"/>
              <a:gd name="connsiteY4" fmla="*/ 3144946 h 5587822"/>
              <a:gd name="connsiteX5" fmla="*/ 454 w 5198916"/>
              <a:gd name="connsiteY5" fmla="*/ 629 h 5587822"/>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586635 h 6179387"/>
              <a:gd name="connsiteX1" fmla="*/ 5198916 w 5198916"/>
              <a:gd name="connsiteY1" fmla="*/ 0 h 6179387"/>
              <a:gd name="connsiteX2" fmla="*/ 5198916 w 5198916"/>
              <a:gd name="connsiteY2" fmla="*/ 6173828 h 6179387"/>
              <a:gd name="connsiteX3" fmla="*/ 1718207 w 5198916"/>
              <a:gd name="connsiteY3" fmla="*/ 6179387 h 6179387"/>
              <a:gd name="connsiteX4" fmla="*/ 1791 w 5198916"/>
              <a:gd name="connsiteY4" fmla="*/ 3730952 h 6179387"/>
              <a:gd name="connsiteX5" fmla="*/ 454 w 5198916"/>
              <a:gd name="connsiteY5" fmla="*/ 586635 h 6179387"/>
              <a:gd name="connsiteX0" fmla="*/ 8476 w 5197245"/>
              <a:gd name="connsiteY0" fmla="*/ 39696 h 6179387"/>
              <a:gd name="connsiteX1" fmla="*/ 5197245 w 5197245"/>
              <a:gd name="connsiteY1" fmla="*/ 0 h 6179387"/>
              <a:gd name="connsiteX2" fmla="*/ 5197245 w 5197245"/>
              <a:gd name="connsiteY2" fmla="*/ 6173828 h 6179387"/>
              <a:gd name="connsiteX3" fmla="*/ 1716536 w 5197245"/>
              <a:gd name="connsiteY3" fmla="*/ 6179387 h 6179387"/>
              <a:gd name="connsiteX4" fmla="*/ 120 w 5197245"/>
              <a:gd name="connsiteY4" fmla="*/ 3730952 h 6179387"/>
              <a:gd name="connsiteX5" fmla="*/ 8476 w 5197245"/>
              <a:gd name="connsiteY5" fmla="*/ 39696 h 6179387"/>
              <a:gd name="connsiteX0" fmla="*/ 8476 w 5197245"/>
              <a:gd name="connsiteY0" fmla="*/ 0 h 6139691"/>
              <a:gd name="connsiteX1" fmla="*/ 5146357 w 5197245"/>
              <a:gd name="connsiteY1" fmla="*/ 191044 h 6139691"/>
              <a:gd name="connsiteX2" fmla="*/ 5197245 w 5197245"/>
              <a:gd name="connsiteY2" fmla="*/ 6134132 h 6139691"/>
              <a:gd name="connsiteX3" fmla="*/ 1716536 w 5197245"/>
              <a:gd name="connsiteY3" fmla="*/ 6139691 h 6139691"/>
              <a:gd name="connsiteX4" fmla="*/ 120 w 5197245"/>
              <a:gd name="connsiteY4" fmla="*/ 3691256 h 6139691"/>
              <a:gd name="connsiteX5" fmla="*/ 8476 w 5197245"/>
              <a:gd name="connsiteY5" fmla="*/ 0 h 6139691"/>
              <a:gd name="connsiteX0" fmla="*/ 8476 w 5197245"/>
              <a:gd name="connsiteY0" fmla="*/ 22604 h 6162295"/>
              <a:gd name="connsiteX1" fmla="*/ 5197245 w 5197245"/>
              <a:gd name="connsiteY1" fmla="*/ 0 h 6162295"/>
              <a:gd name="connsiteX2" fmla="*/ 5197245 w 5197245"/>
              <a:gd name="connsiteY2" fmla="*/ 6156736 h 6162295"/>
              <a:gd name="connsiteX3" fmla="*/ 1716536 w 5197245"/>
              <a:gd name="connsiteY3" fmla="*/ 6162295 h 6162295"/>
              <a:gd name="connsiteX4" fmla="*/ 120 w 5197245"/>
              <a:gd name="connsiteY4" fmla="*/ 3713860 h 6162295"/>
              <a:gd name="connsiteX5" fmla="*/ 8476 w 5197245"/>
              <a:gd name="connsiteY5" fmla="*/ 22604 h 6162295"/>
              <a:gd name="connsiteX0" fmla="*/ 2115 w 5197245"/>
              <a:gd name="connsiteY0" fmla="*/ 5512 h 6162295"/>
              <a:gd name="connsiteX1" fmla="*/ 5197245 w 5197245"/>
              <a:gd name="connsiteY1" fmla="*/ 0 h 6162295"/>
              <a:gd name="connsiteX2" fmla="*/ 5197245 w 5197245"/>
              <a:gd name="connsiteY2" fmla="*/ 6156736 h 6162295"/>
              <a:gd name="connsiteX3" fmla="*/ 1716536 w 5197245"/>
              <a:gd name="connsiteY3" fmla="*/ 6162295 h 6162295"/>
              <a:gd name="connsiteX4" fmla="*/ 120 w 5197245"/>
              <a:gd name="connsiteY4" fmla="*/ 3713860 h 6162295"/>
              <a:gd name="connsiteX5" fmla="*/ 2115 w 5197245"/>
              <a:gd name="connsiteY5" fmla="*/ 5512 h 6162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97245" h="6162295">
                <a:moveTo>
                  <a:pt x="2115" y="5512"/>
                </a:moveTo>
                <a:lnTo>
                  <a:pt x="5197245" y="0"/>
                </a:lnTo>
                <a:lnTo>
                  <a:pt x="5197245" y="6156736"/>
                </a:lnTo>
                <a:lnTo>
                  <a:pt x="1716536" y="6162295"/>
                </a:lnTo>
                <a:cubicBezTo>
                  <a:pt x="687422" y="5852163"/>
                  <a:pt x="-10492" y="4567531"/>
                  <a:pt x="120" y="3713860"/>
                </a:cubicBezTo>
                <a:cubicBezTo>
                  <a:pt x="2112" y="2510597"/>
                  <a:pt x="123" y="1208775"/>
                  <a:pt x="2115" y="5512"/>
                </a:cubicBezTo>
                <a:close/>
              </a:path>
            </a:pathLst>
          </a:custGeom>
          <a:solidFill>
            <a:schemeClr val="bg2"/>
          </a:solidFill>
        </p:spPr>
        <p:txBody>
          <a:bodyPr anchor="ctr"/>
          <a:lstStyle>
            <a:lvl1pPr algn="ctr">
              <a:defRPr sz="900"/>
            </a:lvl1pPr>
          </a:lstStyle>
          <a:p>
            <a:r>
              <a:rPr lang="en-AU" dirty="0"/>
              <a:t> Click icon to insert picture</a:t>
            </a:r>
          </a:p>
          <a:p>
            <a:endParaRPr lang="en-AU" dirty="0"/>
          </a:p>
        </p:txBody>
      </p:sp>
      <p:sp>
        <p:nvSpPr>
          <p:cNvPr id="3" name="Footer Placeholder 2">
            <a:extLst>
              <a:ext uri="{FF2B5EF4-FFF2-40B4-BE49-F238E27FC236}">
                <a16:creationId xmlns:a16="http://schemas.microsoft.com/office/drawing/2014/main" id="{BE05E8E5-FC3F-4B02-8560-314161E65934}"/>
              </a:ext>
            </a:extLst>
          </p:cNvPr>
          <p:cNvSpPr>
            <a:spLocks noGrp="1"/>
          </p:cNvSpPr>
          <p:nvPr>
            <p:ph type="ftr" sz="quarter" idx="10"/>
          </p:nvPr>
        </p:nvSpPr>
        <p:spPr/>
        <p:txBody>
          <a:bodyPr/>
          <a:lstStyle>
            <a:lvl1pPr>
              <a:defRPr b="0">
                <a:solidFill>
                  <a:schemeClr val="bg1"/>
                </a:solidFill>
              </a:defRPr>
            </a:lvl1pPr>
          </a:lstStyle>
          <a:p>
            <a:r>
              <a:rPr lang="en-AU" dirty="0"/>
              <a:t>Presentation Title | Date</a:t>
            </a:r>
          </a:p>
        </p:txBody>
      </p:sp>
      <p:sp>
        <p:nvSpPr>
          <p:cNvPr id="4" name="Slide Number Placeholder 3">
            <a:extLst>
              <a:ext uri="{FF2B5EF4-FFF2-40B4-BE49-F238E27FC236}">
                <a16:creationId xmlns:a16="http://schemas.microsoft.com/office/drawing/2014/main" id="{5B783E44-C534-44A2-8F6E-F9372FE5C6E2}"/>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6" name="Text Placeholder 5">
            <a:extLst>
              <a:ext uri="{FF2B5EF4-FFF2-40B4-BE49-F238E27FC236}">
                <a16:creationId xmlns:a16="http://schemas.microsoft.com/office/drawing/2014/main" id="{05B945E3-14E3-4804-9C19-FEC6CFB9A20D}"/>
              </a:ext>
            </a:extLst>
          </p:cNvPr>
          <p:cNvSpPr>
            <a:spLocks noGrp="1"/>
          </p:cNvSpPr>
          <p:nvPr>
            <p:ph type="body" sz="quarter" idx="13"/>
          </p:nvPr>
        </p:nvSpPr>
        <p:spPr>
          <a:xfrm>
            <a:off x="521495" y="2204864"/>
            <a:ext cx="2538000" cy="4093424"/>
          </a:xfrm>
          <a:prstGeom prst="rect">
            <a:avLst/>
          </a:prstGeom>
        </p:spPr>
        <p:txBody>
          <a:bodyPr/>
          <a:lstStyle>
            <a:lvl1pPr>
              <a:buNone/>
              <a:defRPr lang="en-US" dirty="0">
                <a:solidFill>
                  <a:schemeClr val="bg1"/>
                </a:solidFill>
              </a:defRPr>
            </a:lvl1pPr>
            <a:lvl2pPr>
              <a:buClr>
                <a:schemeClr val="bg1"/>
              </a:buClr>
              <a:defRPr lang="en-US" dirty="0">
                <a:solidFill>
                  <a:schemeClr val="bg1"/>
                </a:solidFill>
              </a:defRPr>
            </a:lvl2pPr>
            <a:lvl3pPr>
              <a:buClr>
                <a:schemeClr val="bg1"/>
              </a:buClr>
              <a:defRPr lang="en-US" dirty="0">
                <a:solidFill>
                  <a:schemeClr val="bg1"/>
                </a:solidFill>
              </a:defRPr>
            </a:lvl3pPr>
            <a:lvl4pPr>
              <a:defRPr lang="en-US" dirty="0">
                <a:solidFill>
                  <a:schemeClr val="bg1"/>
                </a:solidFill>
              </a:defRPr>
            </a:lvl4pPr>
            <a:lvl5pPr>
              <a:defRPr lang="en-US" dirty="0">
                <a:solidFill>
                  <a:schemeClr val="bg1"/>
                </a:solidFill>
              </a:defRPr>
            </a:lvl5pPr>
            <a:lvl6pPr>
              <a:defRPr lang="en-AU" dirty="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Date Placeholder 4">
            <a:extLst>
              <a:ext uri="{FF2B5EF4-FFF2-40B4-BE49-F238E27FC236}">
                <a16:creationId xmlns:a16="http://schemas.microsoft.com/office/drawing/2014/main" id="{60FD0FAE-3953-4EE5-ADCD-BB5BCA72CF76}"/>
              </a:ext>
            </a:extLst>
          </p:cNvPr>
          <p:cNvSpPr>
            <a:spLocks noGrp="1"/>
          </p:cNvSpPr>
          <p:nvPr>
            <p:ph type="dt" sz="half" idx="14"/>
          </p:nvPr>
        </p:nvSpPr>
        <p:spPr/>
        <p:txBody>
          <a:bodyPr/>
          <a:lstStyle/>
          <a:p>
            <a:pPr algn="l"/>
            <a:r>
              <a:rPr lang="en-US"/>
              <a:t>CRICOS code 00025B</a:t>
            </a:r>
            <a:endParaRPr lang="en-AU" dirty="0"/>
          </a:p>
        </p:txBody>
      </p:sp>
      <p:sp>
        <p:nvSpPr>
          <p:cNvPr id="9" name="TextBox 8">
            <a:extLst>
              <a:ext uri="{FF2B5EF4-FFF2-40B4-BE49-F238E27FC236}">
                <a16:creationId xmlns:a16="http://schemas.microsoft.com/office/drawing/2014/main" id="{43322D7A-8171-44C9-AFA6-24E34B78763E}"/>
              </a:ext>
            </a:extLst>
          </p:cNvPr>
          <p:cNvSpPr txBox="1"/>
          <p:nvPr userDrawn="1"/>
        </p:nvSpPr>
        <p:spPr>
          <a:xfrm>
            <a:off x="1" y="-1053499"/>
            <a:ext cx="5724128" cy="738664"/>
          </a:xfrm>
          <a:prstGeom prst="rect">
            <a:avLst/>
          </a:prstGeom>
          <a:solidFill>
            <a:schemeClr val="accent1"/>
          </a:solidFill>
        </p:spPr>
        <p:txBody>
          <a:bodyPr wrap="square" rtlCol="0">
            <a:spAutoFit/>
          </a:bodyPr>
          <a:lstStyle/>
          <a:p>
            <a:r>
              <a:rPr lang="en-AU" sz="1050" dirty="0">
                <a:solidFill>
                  <a:schemeClr val="bg1"/>
                </a:solidFill>
              </a:rPr>
              <a:t>For this slide design, you can change the background colour</a:t>
            </a:r>
          </a:p>
          <a:p>
            <a:r>
              <a:rPr lang="en-AU" sz="1050" dirty="0">
                <a:solidFill>
                  <a:schemeClr val="bg1"/>
                </a:solidFill>
              </a:rPr>
              <a:t>by right-clicking somewhere on the slide, not in a content placeholder.</a:t>
            </a:r>
          </a:p>
          <a:p>
            <a:r>
              <a:rPr lang="en-US" sz="1050" dirty="0">
                <a:solidFill>
                  <a:schemeClr val="bg1"/>
                </a:solidFill>
              </a:rPr>
              <a:t>‘Format Background</a:t>
            </a:r>
          </a:p>
          <a:p>
            <a:r>
              <a:rPr lang="en-US" sz="1050" dirty="0">
                <a:solidFill>
                  <a:schemeClr val="bg1"/>
                </a:solidFill>
              </a:rPr>
              <a:t>Under the ‘Fill’ menu, ‘change ‘Solid fill’ to a </a:t>
            </a:r>
            <a:r>
              <a:rPr lang="en-US" sz="1050" dirty="0" err="1">
                <a:solidFill>
                  <a:schemeClr val="bg1"/>
                </a:solidFill>
              </a:rPr>
              <a:t>colour</a:t>
            </a:r>
            <a:r>
              <a:rPr lang="en-US" sz="1050" dirty="0">
                <a:solidFill>
                  <a:schemeClr val="bg1"/>
                </a:solidFill>
              </a:rPr>
              <a:t> from the palette</a:t>
            </a:r>
            <a:endParaRPr lang="en-AU" sz="1050" dirty="0">
              <a:solidFill>
                <a:schemeClr val="bg1"/>
              </a:solidFill>
            </a:endParaRPr>
          </a:p>
        </p:txBody>
      </p:sp>
      <p:sp>
        <p:nvSpPr>
          <p:cNvPr id="11" name="Title 1">
            <a:extLst>
              <a:ext uri="{FF2B5EF4-FFF2-40B4-BE49-F238E27FC236}">
                <a16:creationId xmlns:a16="http://schemas.microsoft.com/office/drawing/2014/main" id="{7F45073E-2992-405B-AB05-A3E6ADD2877C}"/>
              </a:ext>
            </a:extLst>
          </p:cNvPr>
          <p:cNvSpPr>
            <a:spLocks noGrp="1"/>
          </p:cNvSpPr>
          <p:nvPr>
            <p:ph type="title"/>
          </p:nvPr>
        </p:nvSpPr>
        <p:spPr>
          <a:xfrm>
            <a:off x="521495" y="1052736"/>
            <a:ext cx="2538412" cy="1008112"/>
          </a:xfrm>
        </p:spPr>
        <p:txBody>
          <a:bodyPr anchor="t"/>
          <a:lstStyle>
            <a:lvl1pPr>
              <a:defRPr>
                <a:solidFill>
                  <a:schemeClr val="bg1"/>
                </a:solidFill>
              </a:defRPr>
            </a:lvl1pPr>
          </a:lstStyle>
          <a:p>
            <a:r>
              <a:rPr lang="en-US"/>
              <a:t>Click to edit Master title style</a:t>
            </a:r>
            <a:endParaRPr lang="en-AU" dirty="0"/>
          </a:p>
        </p:txBody>
      </p:sp>
    </p:spTree>
    <p:extLst>
      <p:ext uri="{BB962C8B-B14F-4D97-AF65-F5344CB8AC3E}">
        <p14:creationId xmlns:p14="http://schemas.microsoft.com/office/powerpoint/2010/main" val="492816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with Image Half Alt">
    <p:bg>
      <p:bgPr>
        <a:solidFill>
          <a:schemeClr val="accent1"/>
        </a:solidFill>
        <a:effectLst/>
      </p:bgPr>
    </p:bg>
    <p:spTree>
      <p:nvGrpSpPr>
        <p:cNvPr id="1" name=""/>
        <p:cNvGrpSpPr/>
        <p:nvPr/>
      </p:nvGrpSpPr>
      <p:grpSpPr>
        <a:xfrm>
          <a:off x="0" y="0"/>
          <a:ext cx="0" cy="0"/>
          <a:chOff x="0" y="0"/>
          <a:chExt cx="0" cy="0"/>
        </a:xfrm>
      </p:grpSpPr>
      <p:sp>
        <p:nvSpPr>
          <p:cNvPr id="12" name="Picture Placeholder 9">
            <a:extLst>
              <a:ext uri="{FF2B5EF4-FFF2-40B4-BE49-F238E27FC236}">
                <a16:creationId xmlns:a16="http://schemas.microsoft.com/office/drawing/2014/main" id="{8FB0C548-DD10-4ED1-BA05-293A119D2AEB}"/>
              </a:ext>
            </a:extLst>
          </p:cNvPr>
          <p:cNvSpPr>
            <a:spLocks noGrp="1"/>
          </p:cNvSpPr>
          <p:nvPr>
            <p:ph type="pic" sz="quarter" idx="18" hasCustomPrompt="1"/>
          </p:nvPr>
        </p:nvSpPr>
        <p:spPr>
          <a:xfrm>
            <a:off x="4576708" y="-2778"/>
            <a:ext cx="4570224" cy="6860624"/>
          </a:xfrm>
          <a:custGeom>
            <a:avLst/>
            <a:gdLst>
              <a:gd name="connsiteX0" fmla="*/ 0 w 5187576"/>
              <a:gd name="connsiteY0" fmla="*/ 0 h 5919694"/>
              <a:gd name="connsiteX1" fmla="*/ 5187576 w 5187576"/>
              <a:gd name="connsiteY1" fmla="*/ 0 h 5919694"/>
              <a:gd name="connsiteX2" fmla="*/ 5187576 w 5187576"/>
              <a:gd name="connsiteY2" fmla="*/ 5919694 h 5919694"/>
              <a:gd name="connsiteX3" fmla="*/ 0 w 5187576"/>
              <a:gd name="connsiteY3" fmla="*/ 5919694 h 5919694"/>
              <a:gd name="connsiteX4" fmla="*/ 0 w 5187576"/>
              <a:gd name="connsiteY4" fmla="*/ 0 h 5919694"/>
              <a:gd name="connsiteX0" fmla="*/ 5977 w 5193553"/>
              <a:gd name="connsiteY0" fmla="*/ 0 h 5919694"/>
              <a:gd name="connsiteX1" fmla="*/ 5193553 w 5193553"/>
              <a:gd name="connsiteY1" fmla="*/ 0 h 5919694"/>
              <a:gd name="connsiteX2" fmla="*/ 5193553 w 5193553"/>
              <a:gd name="connsiteY2" fmla="*/ 5919694 h 5919694"/>
              <a:gd name="connsiteX3" fmla="*/ 5977 w 5193553"/>
              <a:gd name="connsiteY3" fmla="*/ 5919694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687921 w 5193555"/>
              <a:gd name="connsiteY3" fmla="*/ 5101592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537903 w 5193555"/>
              <a:gd name="connsiteY3" fmla="*/ 5916707 h 5919694"/>
              <a:gd name="connsiteX4" fmla="*/ 2 w 5193555"/>
              <a:gd name="connsiteY4" fmla="*/ 3609788 h 5919694"/>
              <a:gd name="connsiteX5" fmla="*/ 5979 w 5193555"/>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12 w 5187688"/>
              <a:gd name="connsiteY0" fmla="*/ 0 h 5919694"/>
              <a:gd name="connsiteX1" fmla="*/ 5187688 w 5187688"/>
              <a:gd name="connsiteY1" fmla="*/ 0 h 5919694"/>
              <a:gd name="connsiteX2" fmla="*/ 5187688 w 5187688"/>
              <a:gd name="connsiteY2" fmla="*/ 5919694 h 5919694"/>
              <a:gd name="connsiteX3" fmla="*/ 2532036 w 5187688"/>
              <a:gd name="connsiteY3" fmla="*/ 5916707 h 5919694"/>
              <a:gd name="connsiteX4" fmla="*/ 21520 w 5187688"/>
              <a:gd name="connsiteY4" fmla="*/ 3298360 h 5919694"/>
              <a:gd name="connsiteX5" fmla="*/ 112 w 5187688"/>
              <a:gd name="connsiteY5" fmla="*/ 0 h 5919694"/>
              <a:gd name="connsiteX0" fmla="*/ 2405 w 5189981"/>
              <a:gd name="connsiteY0" fmla="*/ 0 h 5919694"/>
              <a:gd name="connsiteX1" fmla="*/ 5189981 w 5189981"/>
              <a:gd name="connsiteY1" fmla="*/ 0 h 5919694"/>
              <a:gd name="connsiteX2" fmla="*/ 5189981 w 5189981"/>
              <a:gd name="connsiteY2" fmla="*/ 5919694 h 5919694"/>
              <a:gd name="connsiteX3" fmla="*/ 2534329 w 5189981"/>
              <a:gd name="connsiteY3" fmla="*/ 5916707 h 5919694"/>
              <a:gd name="connsiteX4" fmla="*/ 0 w 5189981"/>
              <a:gd name="connsiteY4" fmla="*/ 3164891 h 5919694"/>
              <a:gd name="connsiteX5" fmla="*/ 2405 w 5189981"/>
              <a:gd name="connsiteY5" fmla="*/ 0 h 5919694"/>
              <a:gd name="connsiteX0" fmla="*/ 2532 w 5190108"/>
              <a:gd name="connsiteY0" fmla="*/ 0 h 5919694"/>
              <a:gd name="connsiteX1" fmla="*/ 5190108 w 5190108"/>
              <a:gd name="connsiteY1" fmla="*/ 0 h 5919694"/>
              <a:gd name="connsiteX2" fmla="*/ 5190108 w 5190108"/>
              <a:gd name="connsiteY2" fmla="*/ 5919694 h 5919694"/>
              <a:gd name="connsiteX3" fmla="*/ 2534456 w 5190108"/>
              <a:gd name="connsiteY3" fmla="*/ 5916707 h 5919694"/>
              <a:gd name="connsiteX4" fmla="*/ 127 w 5190108"/>
              <a:gd name="connsiteY4" fmla="*/ 3164891 h 5919694"/>
              <a:gd name="connsiteX5" fmla="*/ 2532 w 5190108"/>
              <a:gd name="connsiteY5" fmla="*/ 0 h 5919694"/>
              <a:gd name="connsiteX0" fmla="*/ 2464 w 5190040"/>
              <a:gd name="connsiteY0" fmla="*/ 0 h 5919694"/>
              <a:gd name="connsiteX1" fmla="*/ 5190040 w 5190040"/>
              <a:gd name="connsiteY1" fmla="*/ 0 h 5919694"/>
              <a:gd name="connsiteX2" fmla="*/ 5190040 w 5190040"/>
              <a:gd name="connsiteY2" fmla="*/ 5919694 h 5919694"/>
              <a:gd name="connsiteX3" fmla="*/ 2534388 w 5190040"/>
              <a:gd name="connsiteY3" fmla="*/ 5916707 h 5919694"/>
              <a:gd name="connsiteX4" fmla="*/ 59 w 5190040"/>
              <a:gd name="connsiteY4" fmla="*/ 3164891 h 5919694"/>
              <a:gd name="connsiteX5" fmla="*/ 2464 w 5190040"/>
              <a:gd name="connsiteY5" fmla="*/ 0 h 5919694"/>
              <a:gd name="connsiteX0" fmla="*/ 2512 w 5190088"/>
              <a:gd name="connsiteY0" fmla="*/ 0 h 5919694"/>
              <a:gd name="connsiteX1" fmla="*/ 5190088 w 5190088"/>
              <a:gd name="connsiteY1" fmla="*/ 0 h 5919694"/>
              <a:gd name="connsiteX2" fmla="*/ 5190088 w 5190088"/>
              <a:gd name="connsiteY2" fmla="*/ 5919694 h 5919694"/>
              <a:gd name="connsiteX3" fmla="*/ 2534436 w 5190088"/>
              <a:gd name="connsiteY3" fmla="*/ 5916707 h 5919694"/>
              <a:gd name="connsiteX4" fmla="*/ 107 w 5190088"/>
              <a:gd name="connsiteY4" fmla="*/ 3164891 h 5919694"/>
              <a:gd name="connsiteX5" fmla="*/ 2512 w 5190088"/>
              <a:gd name="connsiteY5" fmla="*/ 0 h 5919694"/>
              <a:gd name="connsiteX0" fmla="*/ 2406 w 5189982"/>
              <a:gd name="connsiteY0" fmla="*/ 0 h 5919694"/>
              <a:gd name="connsiteX1" fmla="*/ 5189982 w 5189982"/>
              <a:gd name="connsiteY1" fmla="*/ 0 h 5919694"/>
              <a:gd name="connsiteX2" fmla="*/ 5189982 w 5189982"/>
              <a:gd name="connsiteY2" fmla="*/ 5919694 h 5919694"/>
              <a:gd name="connsiteX3" fmla="*/ 2534330 w 5189982"/>
              <a:gd name="connsiteY3" fmla="*/ 5916707 h 5919694"/>
              <a:gd name="connsiteX4" fmla="*/ 1 w 5189982"/>
              <a:gd name="connsiteY4" fmla="*/ 3164891 h 5919694"/>
              <a:gd name="connsiteX5" fmla="*/ 2406 w 5189982"/>
              <a:gd name="connsiteY5" fmla="*/ 0 h 5919694"/>
              <a:gd name="connsiteX0" fmla="*/ 216 w 5198678"/>
              <a:gd name="connsiteY0" fmla="*/ 333321 h 5919694"/>
              <a:gd name="connsiteX1" fmla="*/ 5198678 w 5198678"/>
              <a:gd name="connsiteY1" fmla="*/ 0 h 5919694"/>
              <a:gd name="connsiteX2" fmla="*/ 5198678 w 5198678"/>
              <a:gd name="connsiteY2" fmla="*/ 5919694 h 5919694"/>
              <a:gd name="connsiteX3" fmla="*/ 2543026 w 5198678"/>
              <a:gd name="connsiteY3" fmla="*/ 5916707 h 5919694"/>
              <a:gd name="connsiteX4" fmla="*/ 8697 w 5198678"/>
              <a:gd name="connsiteY4" fmla="*/ 3164891 h 5919694"/>
              <a:gd name="connsiteX5" fmla="*/ 216 w 5198678"/>
              <a:gd name="connsiteY5" fmla="*/ 333321 h 5919694"/>
              <a:gd name="connsiteX0" fmla="*/ 216 w 5198678"/>
              <a:gd name="connsiteY0" fmla="*/ 0 h 5586373"/>
              <a:gd name="connsiteX1" fmla="*/ 5198678 w 5198678"/>
              <a:gd name="connsiteY1" fmla="*/ 28985 h 5586373"/>
              <a:gd name="connsiteX2" fmla="*/ 5198678 w 5198678"/>
              <a:gd name="connsiteY2" fmla="*/ 5586373 h 5586373"/>
              <a:gd name="connsiteX3" fmla="*/ 2543026 w 5198678"/>
              <a:gd name="connsiteY3" fmla="*/ 5583386 h 5586373"/>
              <a:gd name="connsiteX4" fmla="*/ 8697 w 5198678"/>
              <a:gd name="connsiteY4" fmla="*/ 2831570 h 5586373"/>
              <a:gd name="connsiteX5" fmla="*/ 216 w 5198678"/>
              <a:gd name="connsiteY5" fmla="*/ 0 h 5586373"/>
              <a:gd name="connsiteX0" fmla="*/ 216 w 5198678"/>
              <a:gd name="connsiteY0" fmla="*/ 0 h 5571881"/>
              <a:gd name="connsiteX1" fmla="*/ 5198678 w 5198678"/>
              <a:gd name="connsiteY1" fmla="*/ 14493 h 5571881"/>
              <a:gd name="connsiteX2" fmla="*/ 5198678 w 5198678"/>
              <a:gd name="connsiteY2" fmla="*/ 5571881 h 5571881"/>
              <a:gd name="connsiteX3" fmla="*/ 2543026 w 5198678"/>
              <a:gd name="connsiteY3" fmla="*/ 5568894 h 5571881"/>
              <a:gd name="connsiteX4" fmla="*/ 8697 w 5198678"/>
              <a:gd name="connsiteY4" fmla="*/ 2817078 h 5571881"/>
              <a:gd name="connsiteX5" fmla="*/ 216 w 5198678"/>
              <a:gd name="connsiteY5" fmla="*/ 0 h 5571881"/>
              <a:gd name="connsiteX0" fmla="*/ 216 w 5198678"/>
              <a:gd name="connsiteY0" fmla="*/ 15941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15941 h 5587822"/>
              <a:gd name="connsiteX0" fmla="*/ 216 w 5198678"/>
              <a:gd name="connsiteY0" fmla="*/ 629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629 h 5587822"/>
              <a:gd name="connsiteX0" fmla="*/ 454 w 5198916"/>
              <a:gd name="connsiteY0" fmla="*/ 629 h 5587822"/>
              <a:gd name="connsiteX1" fmla="*/ 5198916 w 5198916"/>
              <a:gd name="connsiteY1" fmla="*/ 0 h 5587822"/>
              <a:gd name="connsiteX2" fmla="*/ 5198916 w 5198916"/>
              <a:gd name="connsiteY2" fmla="*/ 5587822 h 5587822"/>
              <a:gd name="connsiteX3" fmla="*/ 2543264 w 5198916"/>
              <a:gd name="connsiteY3" fmla="*/ 5584835 h 5587822"/>
              <a:gd name="connsiteX4" fmla="*/ 1791 w 5198916"/>
              <a:gd name="connsiteY4" fmla="*/ 3144946 h 5587822"/>
              <a:gd name="connsiteX5" fmla="*/ 454 w 5198916"/>
              <a:gd name="connsiteY5" fmla="*/ 629 h 5587822"/>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4083303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4089175"/>
              <a:gd name="connsiteY0" fmla="*/ 629 h 5595711"/>
              <a:gd name="connsiteX1" fmla="*/ 4083303 w 4089175"/>
              <a:gd name="connsiteY1" fmla="*/ 0 h 5595711"/>
              <a:gd name="connsiteX2" fmla="*/ 4089175 w 4089175"/>
              <a:gd name="connsiteY2" fmla="*/ 5595711 h 5595711"/>
              <a:gd name="connsiteX3" fmla="*/ 1718207 w 4089175"/>
              <a:gd name="connsiteY3" fmla="*/ 5593381 h 5595711"/>
              <a:gd name="connsiteX4" fmla="*/ 1791 w 4089175"/>
              <a:gd name="connsiteY4" fmla="*/ 3144946 h 5595711"/>
              <a:gd name="connsiteX5" fmla="*/ 454 w 4089175"/>
              <a:gd name="connsiteY5" fmla="*/ 629 h 5595711"/>
              <a:gd name="connsiteX0" fmla="*/ 454 w 4083340"/>
              <a:gd name="connsiteY0" fmla="*/ 629 h 5593381"/>
              <a:gd name="connsiteX1" fmla="*/ 4083303 w 4083340"/>
              <a:gd name="connsiteY1" fmla="*/ 0 h 5593381"/>
              <a:gd name="connsiteX2" fmla="*/ 4012844 w 4083340"/>
              <a:gd name="connsiteY2" fmla="*/ 5591438 h 5593381"/>
              <a:gd name="connsiteX3" fmla="*/ 1718207 w 4083340"/>
              <a:gd name="connsiteY3" fmla="*/ 5593381 h 5593381"/>
              <a:gd name="connsiteX4" fmla="*/ 1791 w 4083340"/>
              <a:gd name="connsiteY4" fmla="*/ 3144946 h 5593381"/>
              <a:gd name="connsiteX5" fmla="*/ 454 w 4083340"/>
              <a:gd name="connsiteY5" fmla="*/ 629 h 5593381"/>
              <a:gd name="connsiteX0" fmla="*/ 454 w 4083459"/>
              <a:gd name="connsiteY0" fmla="*/ 629 h 5593381"/>
              <a:gd name="connsiteX1" fmla="*/ 4083303 w 4083459"/>
              <a:gd name="connsiteY1" fmla="*/ 0 h 5593381"/>
              <a:gd name="connsiteX2" fmla="*/ 4070093 w 4083459"/>
              <a:gd name="connsiteY2" fmla="*/ 5591439 h 5593381"/>
              <a:gd name="connsiteX3" fmla="*/ 1718207 w 4083459"/>
              <a:gd name="connsiteY3" fmla="*/ 5593381 h 5593381"/>
              <a:gd name="connsiteX4" fmla="*/ 1791 w 4083459"/>
              <a:gd name="connsiteY4" fmla="*/ 3144946 h 5593381"/>
              <a:gd name="connsiteX5" fmla="*/ 454 w 4083459"/>
              <a:gd name="connsiteY5" fmla="*/ 629 h 5593381"/>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10030 h 5602782"/>
              <a:gd name="connsiteX1" fmla="*/ 4070582 w 4071095"/>
              <a:gd name="connsiteY1" fmla="*/ 0 h 5602782"/>
              <a:gd name="connsiteX2" fmla="*/ 4070093 w 4071095"/>
              <a:gd name="connsiteY2" fmla="*/ 5600840 h 5602782"/>
              <a:gd name="connsiteX3" fmla="*/ 1718207 w 4071095"/>
              <a:gd name="connsiteY3" fmla="*/ 5602782 h 5602782"/>
              <a:gd name="connsiteX4" fmla="*/ 1791 w 4071095"/>
              <a:gd name="connsiteY4" fmla="*/ 3154347 h 5602782"/>
              <a:gd name="connsiteX5" fmla="*/ 454 w 4071095"/>
              <a:gd name="connsiteY5" fmla="*/ 10030 h 5602782"/>
              <a:gd name="connsiteX0" fmla="*/ 454 w 4070093"/>
              <a:gd name="connsiteY0" fmla="*/ 0 h 5592752"/>
              <a:gd name="connsiteX1" fmla="*/ 3943363 w 4070093"/>
              <a:gd name="connsiteY1" fmla="*/ 324970 h 5592752"/>
              <a:gd name="connsiteX2" fmla="*/ 4070093 w 4070093"/>
              <a:gd name="connsiteY2" fmla="*/ 5590810 h 5592752"/>
              <a:gd name="connsiteX3" fmla="*/ 1718207 w 4070093"/>
              <a:gd name="connsiteY3" fmla="*/ 5592752 h 5592752"/>
              <a:gd name="connsiteX4" fmla="*/ 1791 w 4070093"/>
              <a:gd name="connsiteY4" fmla="*/ 3144317 h 5592752"/>
              <a:gd name="connsiteX5" fmla="*/ 454 w 4070093"/>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10480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51501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10030 h 5602782"/>
              <a:gd name="connsiteX1" fmla="*/ 4070582 w 4071095"/>
              <a:gd name="connsiteY1" fmla="*/ 0 h 5602782"/>
              <a:gd name="connsiteX2" fmla="*/ 4070093 w 4071095"/>
              <a:gd name="connsiteY2" fmla="*/ 5600840 h 5602782"/>
              <a:gd name="connsiteX3" fmla="*/ 1718207 w 4071095"/>
              <a:gd name="connsiteY3" fmla="*/ 5602782 h 5602782"/>
              <a:gd name="connsiteX4" fmla="*/ 1791 w 4071095"/>
              <a:gd name="connsiteY4" fmla="*/ 3154347 h 5602782"/>
              <a:gd name="connsiteX5" fmla="*/ 454 w 4071095"/>
              <a:gd name="connsiteY5" fmla="*/ 10030 h 5602782"/>
              <a:gd name="connsiteX0" fmla="*/ 14049 w 4069424"/>
              <a:gd name="connsiteY0" fmla="*/ 174112 h 5602782"/>
              <a:gd name="connsiteX1" fmla="*/ 4068911 w 4069424"/>
              <a:gd name="connsiteY1" fmla="*/ 0 h 5602782"/>
              <a:gd name="connsiteX2" fmla="*/ 4068422 w 4069424"/>
              <a:gd name="connsiteY2" fmla="*/ 5600840 h 5602782"/>
              <a:gd name="connsiteX3" fmla="*/ 1716536 w 4069424"/>
              <a:gd name="connsiteY3" fmla="*/ 5602782 h 5602782"/>
              <a:gd name="connsiteX4" fmla="*/ 120 w 4069424"/>
              <a:gd name="connsiteY4" fmla="*/ 3154347 h 5602782"/>
              <a:gd name="connsiteX5" fmla="*/ 14049 w 4069424"/>
              <a:gd name="connsiteY5" fmla="*/ 174112 h 5602782"/>
              <a:gd name="connsiteX0" fmla="*/ 454 w 4071095"/>
              <a:gd name="connsiteY0" fmla="*/ 10030 h 5602782"/>
              <a:gd name="connsiteX1" fmla="*/ 4070582 w 4071095"/>
              <a:gd name="connsiteY1" fmla="*/ 0 h 5602782"/>
              <a:gd name="connsiteX2" fmla="*/ 4070093 w 4071095"/>
              <a:gd name="connsiteY2" fmla="*/ 5600840 h 5602782"/>
              <a:gd name="connsiteX3" fmla="*/ 1718207 w 4071095"/>
              <a:gd name="connsiteY3" fmla="*/ 5602782 h 5602782"/>
              <a:gd name="connsiteX4" fmla="*/ 1791 w 4071095"/>
              <a:gd name="connsiteY4" fmla="*/ 3154347 h 5602782"/>
              <a:gd name="connsiteX5" fmla="*/ 454 w 4071095"/>
              <a:gd name="connsiteY5" fmla="*/ 10030 h 5602782"/>
              <a:gd name="connsiteX0" fmla="*/ 454 w 4070093"/>
              <a:gd name="connsiteY0" fmla="*/ 0 h 5592752"/>
              <a:gd name="connsiteX1" fmla="*/ 4065493 w 4070093"/>
              <a:gd name="connsiteY1" fmla="*/ 51501 h 5592752"/>
              <a:gd name="connsiteX2" fmla="*/ 4070093 w 4070093"/>
              <a:gd name="connsiteY2" fmla="*/ 5590810 h 5592752"/>
              <a:gd name="connsiteX3" fmla="*/ 1718207 w 4070093"/>
              <a:gd name="connsiteY3" fmla="*/ 5592752 h 5592752"/>
              <a:gd name="connsiteX4" fmla="*/ 1791 w 4070093"/>
              <a:gd name="connsiteY4" fmla="*/ 3144317 h 5592752"/>
              <a:gd name="connsiteX5" fmla="*/ 454 w 4070093"/>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9341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4333 h 5597085"/>
              <a:gd name="connsiteX1" fmla="*/ 4070582 w 4071095"/>
              <a:gd name="connsiteY1" fmla="*/ 0 h 5597085"/>
              <a:gd name="connsiteX2" fmla="*/ 4070093 w 4071095"/>
              <a:gd name="connsiteY2" fmla="*/ 5595143 h 5597085"/>
              <a:gd name="connsiteX3" fmla="*/ 1718207 w 4071095"/>
              <a:gd name="connsiteY3" fmla="*/ 5597085 h 5597085"/>
              <a:gd name="connsiteX4" fmla="*/ 1791 w 4071095"/>
              <a:gd name="connsiteY4" fmla="*/ 3148650 h 5597085"/>
              <a:gd name="connsiteX5" fmla="*/ 454 w 4071095"/>
              <a:gd name="connsiteY5" fmla="*/ 4333 h 5597085"/>
              <a:gd name="connsiteX0" fmla="*/ 454 w 4070093"/>
              <a:gd name="connsiteY0" fmla="*/ 562667 h 6155419"/>
              <a:gd name="connsiteX1" fmla="*/ 4062101 w 4070093"/>
              <a:gd name="connsiteY1" fmla="*/ 0 h 6155419"/>
              <a:gd name="connsiteX2" fmla="*/ 4070093 w 4070093"/>
              <a:gd name="connsiteY2" fmla="*/ 6153477 h 6155419"/>
              <a:gd name="connsiteX3" fmla="*/ 1718207 w 4070093"/>
              <a:gd name="connsiteY3" fmla="*/ 6155419 h 6155419"/>
              <a:gd name="connsiteX4" fmla="*/ 1791 w 4070093"/>
              <a:gd name="connsiteY4" fmla="*/ 3706984 h 6155419"/>
              <a:gd name="connsiteX5" fmla="*/ 454 w 4070093"/>
              <a:gd name="connsiteY5" fmla="*/ 562667 h 6155419"/>
              <a:gd name="connsiteX0" fmla="*/ 7264 w 4068422"/>
              <a:gd name="connsiteY0" fmla="*/ 15728 h 6155419"/>
              <a:gd name="connsiteX1" fmla="*/ 4060430 w 4068422"/>
              <a:gd name="connsiteY1" fmla="*/ 0 h 6155419"/>
              <a:gd name="connsiteX2" fmla="*/ 4068422 w 4068422"/>
              <a:gd name="connsiteY2" fmla="*/ 6153477 h 6155419"/>
              <a:gd name="connsiteX3" fmla="*/ 1716536 w 4068422"/>
              <a:gd name="connsiteY3" fmla="*/ 6155419 h 6155419"/>
              <a:gd name="connsiteX4" fmla="*/ 120 w 4068422"/>
              <a:gd name="connsiteY4" fmla="*/ 3706984 h 6155419"/>
              <a:gd name="connsiteX5" fmla="*/ 7264 w 4068422"/>
              <a:gd name="connsiteY5" fmla="*/ 15728 h 6155419"/>
              <a:gd name="connsiteX0" fmla="*/ 7264 w 4069425"/>
              <a:gd name="connsiteY0" fmla="*/ 15728 h 6155419"/>
              <a:gd name="connsiteX1" fmla="*/ 4068912 w 4069425"/>
              <a:gd name="connsiteY1" fmla="*/ 0 h 6155419"/>
              <a:gd name="connsiteX2" fmla="*/ 4068422 w 4069425"/>
              <a:gd name="connsiteY2" fmla="*/ 6153477 h 6155419"/>
              <a:gd name="connsiteX3" fmla="*/ 1716536 w 4069425"/>
              <a:gd name="connsiteY3" fmla="*/ 6155419 h 6155419"/>
              <a:gd name="connsiteX4" fmla="*/ 120 w 4069425"/>
              <a:gd name="connsiteY4" fmla="*/ 3706984 h 6155419"/>
              <a:gd name="connsiteX5" fmla="*/ 7264 w 4069425"/>
              <a:gd name="connsiteY5" fmla="*/ 15728 h 6155419"/>
              <a:gd name="connsiteX0" fmla="*/ 3023 w 4069425"/>
              <a:gd name="connsiteY0" fmla="*/ 4334 h 6155419"/>
              <a:gd name="connsiteX1" fmla="*/ 4068912 w 4069425"/>
              <a:gd name="connsiteY1" fmla="*/ 0 h 6155419"/>
              <a:gd name="connsiteX2" fmla="*/ 4068422 w 4069425"/>
              <a:gd name="connsiteY2" fmla="*/ 6153477 h 6155419"/>
              <a:gd name="connsiteX3" fmla="*/ 1716536 w 4069425"/>
              <a:gd name="connsiteY3" fmla="*/ 6155419 h 6155419"/>
              <a:gd name="connsiteX4" fmla="*/ 120 w 4069425"/>
              <a:gd name="connsiteY4" fmla="*/ 3706984 h 6155419"/>
              <a:gd name="connsiteX5" fmla="*/ 3023 w 4069425"/>
              <a:gd name="connsiteY5" fmla="*/ 4334 h 6155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9425" h="6155419">
                <a:moveTo>
                  <a:pt x="3023" y="4334"/>
                </a:moveTo>
                <a:lnTo>
                  <a:pt x="4068912" y="0"/>
                </a:lnTo>
                <a:cubicBezTo>
                  <a:pt x="4070869" y="1865237"/>
                  <a:pt x="4066465" y="4288240"/>
                  <a:pt x="4068422" y="6153477"/>
                </a:cubicBezTo>
                <a:lnTo>
                  <a:pt x="1716536" y="6155419"/>
                </a:lnTo>
                <a:cubicBezTo>
                  <a:pt x="687422" y="5845287"/>
                  <a:pt x="-10492" y="4560655"/>
                  <a:pt x="120" y="3706984"/>
                </a:cubicBezTo>
                <a:cubicBezTo>
                  <a:pt x="2112" y="2503721"/>
                  <a:pt x="1031" y="1207597"/>
                  <a:pt x="3023" y="4334"/>
                </a:cubicBezTo>
                <a:close/>
              </a:path>
            </a:pathLst>
          </a:custGeom>
          <a:solidFill>
            <a:schemeClr val="bg2"/>
          </a:solidFill>
        </p:spPr>
        <p:txBody>
          <a:bodyPr anchor="ctr"/>
          <a:lstStyle>
            <a:lvl1pPr algn="ctr">
              <a:defRPr sz="900"/>
            </a:lvl1pPr>
          </a:lstStyle>
          <a:p>
            <a:r>
              <a:rPr lang="en-AU" dirty="0"/>
              <a:t> Click icon to insert picture</a:t>
            </a:r>
          </a:p>
          <a:p>
            <a:endParaRPr lang="en-AU" dirty="0"/>
          </a:p>
        </p:txBody>
      </p:sp>
      <p:sp>
        <p:nvSpPr>
          <p:cNvPr id="3" name="Footer Placeholder 2">
            <a:extLst>
              <a:ext uri="{FF2B5EF4-FFF2-40B4-BE49-F238E27FC236}">
                <a16:creationId xmlns:a16="http://schemas.microsoft.com/office/drawing/2014/main" id="{BE05E8E5-FC3F-4B02-8560-314161E65934}"/>
              </a:ext>
            </a:extLst>
          </p:cNvPr>
          <p:cNvSpPr>
            <a:spLocks noGrp="1"/>
          </p:cNvSpPr>
          <p:nvPr>
            <p:ph type="ftr" sz="quarter" idx="10"/>
          </p:nvPr>
        </p:nvSpPr>
        <p:spPr/>
        <p:txBody>
          <a:bodyPr/>
          <a:lstStyle>
            <a:lvl1pPr>
              <a:defRPr b="0">
                <a:solidFill>
                  <a:schemeClr val="bg1"/>
                </a:solidFill>
              </a:defRPr>
            </a:lvl1pPr>
          </a:lstStyle>
          <a:p>
            <a:r>
              <a:rPr lang="en-AU"/>
              <a:t>Presentation Title | Date</a:t>
            </a:r>
            <a:endParaRPr lang="en-AU" dirty="0"/>
          </a:p>
        </p:txBody>
      </p:sp>
      <p:sp>
        <p:nvSpPr>
          <p:cNvPr id="4" name="Slide Number Placeholder 3">
            <a:extLst>
              <a:ext uri="{FF2B5EF4-FFF2-40B4-BE49-F238E27FC236}">
                <a16:creationId xmlns:a16="http://schemas.microsoft.com/office/drawing/2014/main" id="{5B783E44-C534-44A2-8F6E-F9372FE5C6E2}"/>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5" name="Date Placeholder 4">
            <a:extLst>
              <a:ext uri="{FF2B5EF4-FFF2-40B4-BE49-F238E27FC236}">
                <a16:creationId xmlns:a16="http://schemas.microsoft.com/office/drawing/2014/main" id="{26E4E8D8-7819-4122-838F-7CED981EC3B0}"/>
              </a:ext>
            </a:extLst>
          </p:cNvPr>
          <p:cNvSpPr>
            <a:spLocks noGrp="1"/>
          </p:cNvSpPr>
          <p:nvPr>
            <p:ph type="dt" sz="half" idx="16"/>
          </p:nvPr>
        </p:nvSpPr>
        <p:spPr/>
        <p:txBody>
          <a:bodyPr/>
          <a:lstStyle/>
          <a:p>
            <a:pPr algn="l"/>
            <a:r>
              <a:rPr lang="en-US"/>
              <a:t>CRICOS code 00025B</a:t>
            </a:r>
            <a:endParaRPr lang="en-AU" dirty="0"/>
          </a:p>
        </p:txBody>
      </p:sp>
      <p:sp>
        <p:nvSpPr>
          <p:cNvPr id="11" name="Text Placeholder 5">
            <a:extLst>
              <a:ext uri="{FF2B5EF4-FFF2-40B4-BE49-F238E27FC236}">
                <a16:creationId xmlns:a16="http://schemas.microsoft.com/office/drawing/2014/main" id="{8E5BD460-2E08-418B-9ED2-FED7577890AA}"/>
              </a:ext>
            </a:extLst>
          </p:cNvPr>
          <p:cNvSpPr>
            <a:spLocks noGrp="1"/>
          </p:cNvSpPr>
          <p:nvPr>
            <p:ph type="body" sz="quarter" idx="17" hasCustomPrompt="1"/>
          </p:nvPr>
        </p:nvSpPr>
        <p:spPr>
          <a:xfrm>
            <a:off x="3300413" y="6524625"/>
            <a:ext cx="2538500" cy="241300"/>
          </a:xfrm>
        </p:spPr>
        <p:txBody>
          <a:bodyPr anchor="ctr">
            <a:normAutofit/>
          </a:bodyPr>
          <a:lstStyle>
            <a:lvl1pPr algn="ctr">
              <a:defRPr sz="750" b="1">
                <a:solidFill>
                  <a:schemeClr val="bg1"/>
                </a:solidFill>
              </a:defRPr>
            </a:lvl1pPr>
          </a:lstStyle>
          <a:p>
            <a:pPr lvl="0"/>
            <a:r>
              <a:rPr lang="en-US" dirty="0"/>
              <a:t>#[Hashtag text]</a:t>
            </a:r>
          </a:p>
        </p:txBody>
      </p:sp>
      <p:sp>
        <p:nvSpPr>
          <p:cNvPr id="10" name="Text Placeholder 5">
            <a:extLst>
              <a:ext uri="{FF2B5EF4-FFF2-40B4-BE49-F238E27FC236}">
                <a16:creationId xmlns:a16="http://schemas.microsoft.com/office/drawing/2014/main" id="{D06BD81E-48A0-488B-B875-7D993A64CC4D}"/>
              </a:ext>
            </a:extLst>
          </p:cNvPr>
          <p:cNvSpPr>
            <a:spLocks noGrp="1"/>
          </p:cNvSpPr>
          <p:nvPr>
            <p:ph type="body" sz="quarter" idx="13"/>
          </p:nvPr>
        </p:nvSpPr>
        <p:spPr>
          <a:xfrm>
            <a:off x="521494" y="1700214"/>
            <a:ext cx="3906440" cy="4598075"/>
          </a:xfrm>
          <a:prstGeom prst="rect">
            <a:avLst/>
          </a:prstGeom>
        </p:spPr>
        <p:txBody>
          <a:bodyPr/>
          <a:lstStyle>
            <a:lvl1pPr>
              <a:buNone/>
              <a:defRPr lang="en-US" dirty="0">
                <a:solidFill>
                  <a:schemeClr val="bg1"/>
                </a:solidFill>
              </a:defRPr>
            </a:lvl1pPr>
            <a:lvl2pPr>
              <a:buClr>
                <a:schemeClr val="bg1"/>
              </a:buClr>
              <a:defRPr lang="en-US" dirty="0">
                <a:solidFill>
                  <a:schemeClr val="bg1"/>
                </a:solidFill>
              </a:defRPr>
            </a:lvl2pPr>
            <a:lvl3pPr>
              <a:buClr>
                <a:schemeClr val="bg1"/>
              </a:buClr>
              <a:defRPr lang="en-US" dirty="0">
                <a:solidFill>
                  <a:schemeClr val="bg1"/>
                </a:solidFill>
              </a:defRPr>
            </a:lvl3pPr>
            <a:lvl4pPr>
              <a:defRPr lang="en-US" dirty="0">
                <a:solidFill>
                  <a:schemeClr val="bg1"/>
                </a:solidFill>
              </a:defRPr>
            </a:lvl4pPr>
            <a:lvl5pPr>
              <a:defRPr lang="en-US" dirty="0">
                <a:solidFill>
                  <a:schemeClr val="bg1"/>
                </a:solidFill>
              </a:defRPr>
            </a:lvl5pPr>
            <a:lvl6pPr>
              <a:defRPr lang="en-AU" dirty="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4" name="TextBox 13">
            <a:extLst>
              <a:ext uri="{FF2B5EF4-FFF2-40B4-BE49-F238E27FC236}">
                <a16:creationId xmlns:a16="http://schemas.microsoft.com/office/drawing/2014/main" id="{54B152F0-B857-4837-AD26-E55058B68A12}"/>
              </a:ext>
            </a:extLst>
          </p:cNvPr>
          <p:cNvSpPr txBox="1"/>
          <p:nvPr userDrawn="1"/>
        </p:nvSpPr>
        <p:spPr>
          <a:xfrm>
            <a:off x="1" y="-1053499"/>
            <a:ext cx="5724128" cy="738664"/>
          </a:xfrm>
          <a:prstGeom prst="rect">
            <a:avLst/>
          </a:prstGeom>
          <a:solidFill>
            <a:schemeClr val="accent1"/>
          </a:solidFill>
        </p:spPr>
        <p:txBody>
          <a:bodyPr wrap="square" rtlCol="0">
            <a:spAutoFit/>
          </a:bodyPr>
          <a:lstStyle/>
          <a:p>
            <a:r>
              <a:rPr lang="en-AU" sz="1050" dirty="0">
                <a:solidFill>
                  <a:schemeClr val="bg1"/>
                </a:solidFill>
              </a:rPr>
              <a:t>For this slide design, you can change the background colour</a:t>
            </a:r>
          </a:p>
          <a:p>
            <a:r>
              <a:rPr lang="en-AU" sz="1050" dirty="0">
                <a:solidFill>
                  <a:schemeClr val="bg1"/>
                </a:solidFill>
              </a:rPr>
              <a:t>by right-clicking somewhere on the slide, not in a content placeholder.</a:t>
            </a:r>
          </a:p>
          <a:p>
            <a:r>
              <a:rPr lang="en-US" sz="1050" dirty="0">
                <a:solidFill>
                  <a:schemeClr val="bg1"/>
                </a:solidFill>
              </a:rPr>
              <a:t>‘Format Background</a:t>
            </a:r>
          </a:p>
          <a:p>
            <a:r>
              <a:rPr lang="en-US" sz="1050" dirty="0">
                <a:solidFill>
                  <a:schemeClr val="bg1"/>
                </a:solidFill>
              </a:rPr>
              <a:t>Under the ‘Fill’ menu, ‘change ‘Solid fill’ to a </a:t>
            </a:r>
            <a:r>
              <a:rPr lang="en-US" sz="1050" dirty="0" err="1">
                <a:solidFill>
                  <a:schemeClr val="bg1"/>
                </a:solidFill>
              </a:rPr>
              <a:t>colour</a:t>
            </a:r>
            <a:r>
              <a:rPr lang="en-US" sz="1050" dirty="0">
                <a:solidFill>
                  <a:schemeClr val="bg1"/>
                </a:solidFill>
              </a:rPr>
              <a:t> from the palette</a:t>
            </a:r>
            <a:endParaRPr lang="en-AU" sz="1050" dirty="0">
              <a:solidFill>
                <a:schemeClr val="bg1"/>
              </a:solidFill>
            </a:endParaRPr>
          </a:p>
        </p:txBody>
      </p:sp>
      <p:sp>
        <p:nvSpPr>
          <p:cNvPr id="13" name="Title 1">
            <a:extLst>
              <a:ext uri="{FF2B5EF4-FFF2-40B4-BE49-F238E27FC236}">
                <a16:creationId xmlns:a16="http://schemas.microsoft.com/office/drawing/2014/main" id="{407296C6-F9EC-4B3A-9119-76D6C67094A9}"/>
              </a:ext>
            </a:extLst>
          </p:cNvPr>
          <p:cNvSpPr>
            <a:spLocks noGrp="1"/>
          </p:cNvSpPr>
          <p:nvPr>
            <p:ph type="title"/>
          </p:nvPr>
        </p:nvSpPr>
        <p:spPr>
          <a:xfrm>
            <a:off x="521494" y="1052736"/>
            <a:ext cx="3906440" cy="468000"/>
          </a:xfrm>
        </p:spPr>
        <p:txBody>
          <a:bodyPr anchor="t"/>
          <a:lstStyle>
            <a:lvl1pPr>
              <a:defRPr>
                <a:solidFill>
                  <a:schemeClr val="bg1"/>
                </a:solidFill>
              </a:defRPr>
            </a:lvl1pPr>
          </a:lstStyle>
          <a:p>
            <a:r>
              <a:rPr lang="en-US"/>
              <a:t>Click to edit Master title style</a:t>
            </a:r>
            <a:endParaRPr lang="en-AU" dirty="0"/>
          </a:p>
        </p:txBody>
      </p:sp>
    </p:spTree>
    <p:extLst>
      <p:ext uri="{BB962C8B-B14F-4D97-AF65-F5344CB8AC3E}">
        <p14:creationId xmlns:p14="http://schemas.microsoft.com/office/powerpoint/2010/main" val="561373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with Image One Third Alt">
    <p:bg>
      <p:bgPr>
        <a:solidFill>
          <a:schemeClr val="accent1"/>
        </a:solidFill>
        <a:effectLst/>
      </p:bgPr>
    </p:bg>
    <p:spTree>
      <p:nvGrpSpPr>
        <p:cNvPr id="1" name=""/>
        <p:cNvGrpSpPr/>
        <p:nvPr/>
      </p:nvGrpSpPr>
      <p:grpSpPr>
        <a:xfrm>
          <a:off x="0" y="0"/>
          <a:ext cx="0" cy="0"/>
          <a:chOff x="0" y="0"/>
          <a:chExt cx="0" cy="0"/>
        </a:xfrm>
      </p:grpSpPr>
      <p:sp>
        <p:nvSpPr>
          <p:cNvPr id="12" name="Picture Placeholder 9">
            <a:extLst>
              <a:ext uri="{FF2B5EF4-FFF2-40B4-BE49-F238E27FC236}">
                <a16:creationId xmlns:a16="http://schemas.microsoft.com/office/drawing/2014/main" id="{8FB0C548-DD10-4ED1-BA05-293A119D2AEB}"/>
              </a:ext>
            </a:extLst>
          </p:cNvPr>
          <p:cNvSpPr>
            <a:spLocks noGrp="1"/>
          </p:cNvSpPr>
          <p:nvPr>
            <p:ph type="pic" sz="quarter" idx="18" hasCustomPrompt="1"/>
          </p:nvPr>
        </p:nvSpPr>
        <p:spPr>
          <a:xfrm>
            <a:off x="6081639" y="-8784"/>
            <a:ext cx="3062362" cy="6868620"/>
          </a:xfrm>
          <a:custGeom>
            <a:avLst/>
            <a:gdLst>
              <a:gd name="connsiteX0" fmla="*/ 0 w 5187576"/>
              <a:gd name="connsiteY0" fmla="*/ 0 h 5919694"/>
              <a:gd name="connsiteX1" fmla="*/ 5187576 w 5187576"/>
              <a:gd name="connsiteY1" fmla="*/ 0 h 5919694"/>
              <a:gd name="connsiteX2" fmla="*/ 5187576 w 5187576"/>
              <a:gd name="connsiteY2" fmla="*/ 5919694 h 5919694"/>
              <a:gd name="connsiteX3" fmla="*/ 0 w 5187576"/>
              <a:gd name="connsiteY3" fmla="*/ 5919694 h 5919694"/>
              <a:gd name="connsiteX4" fmla="*/ 0 w 5187576"/>
              <a:gd name="connsiteY4" fmla="*/ 0 h 5919694"/>
              <a:gd name="connsiteX0" fmla="*/ 5977 w 5193553"/>
              <a:gd name="connsiteY0" fmla="*/ 0 h 5919694"/>
              <a:gd name="connsiteX1" fmla="*/ 5193553 w 5193553"/>
              <a:gd name="connsiteY1" fmla="*/ 0 h 5919694"/>
              <a:gd name="connsiteX2" fmla="*/ 5193553 w 5193553"/>
              <a:gd name="connsiteY2" fmla="*/ 5919694 h 5919694"/>
              <a:gd name="connsiteX3" fmla="*/ 5977 w 5193553"/>
              <a:gd name="connsiteY3" fmla="*/ 5919694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687921 w 5193555"/>
              <a:gd name="connsiteY3" fmla="*/ 5101592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537903 w 5193555"/>
              <a:gd name="connsiteY3" fmla="*/ 5916707 h 5919694"/>
              <a:gd name="connsiteX4" fmla="*/ 2 w 5193555"/>
              <a:gd name="connsiteY4" fmla="*/ 3609788 h 5919694"/>
              <a:gd name="connsiteX5" fmla="*/ 5979 w 5193555"/>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12 w 5187688"/>
              <a:gd name="connsiteY0" fmla="*/ 0 h 5919694"/>
              <a:gd name="connsiteX1" fmla="*/ 5187688 w 5187688"/>
              <a:gd name="connsiteY1" fmla="*/ 0 h 5919694"/>
              <a:gd name="connsiteX2" fmla="*/ 5187688 w 5187688"/>
              <a:gd name="connsiteY2" fmla="*/ 5919694 h 5919694"/>
              <a:gd name="connsiteX3" fmla="*/ 2532036 w 5187688"/>
              <a:gd name="connsiteY3" fmla="*/ 5916707 h 5919694"/>
              <a:gd name="connsiteX4" fmla="*/ 21520 w 5187688"/>
              <a:gd name="connsiteY4" fmla="*/ 3298360 h 5919694"/>
              <a:gd name="connsiteX5" fmla="*/ 112 w 5187688"/>
              <a:gd name="connsiteY5" fmla="*/ 0 h 5919694"/>
              <a:gd name="connsiteX0" fmla="*/ 2405 w 5189981"/>
              <a:gd name="connsiteY0" fmla="*/ 0 h 5919694"/>
              <a:gd name="connsiteX1" fmla="*/ 5189981 w 5189981"/>
              <a:gd name="connsiteY1" fmla="*/ 0 h 5919694"/>
              <a:gd name="connsiteX2" fmla="*/ 5189981 w 5189981"/>
              <a:gd name="connsiteY2" fmla="*/ 5919694 h 5919694"/>
              <a:gd name="connsiteX3" fmla="*/ 2534329 w 5189981"/>
              <a:gd name="connsiteY3" fmla="*/ 5916707 h 5919694"/>
              <a:gd name="connsiteX4" fmla="*/ 0 w 5189981"/>
              <a:gd name="connsiteY4" fmla="*/ 3164891 h 5919694"/>
              <a:gd name="connsiteX5" fmla="*/ 2405 w 5189981"/>
              <a:gd name="connsiteY5" fmla="*/ 0 h 5919694"/>
              <a:gd name="connsiteX0" fmla="*/ 2532 w 5190108"/>
              <a:gd name="connsiteY0" fmla="*/ 0 h 5919694"/>
              <a:gd name="connsiteX1" fmla="*/ 5190108 w 5190108"/>
              <a:gd name="connsiteY1" fmla="*/ 0 h 5919694"/>
              <a:gd name="connsiteX2" fmla="*/ 5190108 w 5190108"/>
              <a:gd name="connsiteY2" fmla="*/ 5919694 h 5919694"/>
              <a:gd name="connsiteX3" fmla="*/ 2534456 w 5190108"/>
              <a:gd name="connsiteY3" fmla="*/ 5916707 h 5919694"/>
              <a:gd name="connsiteX4" fmla="*/ 127 w 5190108"/>
              <a:gd name="connsiteY4" fmla="*/ 3164891 h 5919694"/>
              <a:gd name="connsiteX5" fmla="*/ 2532 w 5190108"/>
              <a:gd name="connsiteY5" fmla="*/ 0 h 5919694"/>
              <a:gd name="connsiteX0" fmla="*/ 2464 w 5190040"/>
              <a:gd name="connsiteY0" fmla="*/ 0 h 5919694"/>
              <a:gd name="connsiteX1" fmla="*/ 5190040 w 5190040"/>
              <a:gd name="connsiteY1" fmla="*/ 0 h 5919694"/>
              <a:gd name="connsiteX2" fmla="*/ 5190040 w 5190040"/>
              <a:gd name="connsiteY2" fmla="*/ 5919694 h 5919694"/>
              <a:gd name="connsiteX3" fmla="*/ 2534388 w 5190040"/>
              <a:gd name="connsiteY3" fmla="*/ 5916707 h 5919694"/>
              <a:gd name="connsiteX4" fmla="*/ 59 w 5190040"/>
              <a:gd name="connsiteY4" fmla="*/ 3164891 h 5919694"/>
              <a:gd name="connsiteX5" fmla="*/ 2464 w 5190040"/>
              <a:gd name="connsiteY5" fmla="*/ 0 h 5919694"/>
              <a:gd name="connsiteX0" fmla="*/ 2512 w 5190088"/>
              <a:gd name="connsiteY0" fmla="*/ 0 h 5919694"/>
              <a:gd name="connsiteX1" fmla="*/ 5190088 w 5190088"/>
              <a:gd name="connsiteY1" fmla="*/ 0 h 5919694"/>
              <a:gd name="connsiteX2" fmla="*/ 5190088 w 5190088"/>
              <a:gd name="connsiteY2" fmla="*/ 5919694 h 5919694"/>
              <a:gd name="connsiteX3" fmla="*/ 2534436 w 5190088"/>
              <a:gd name="connsiteY3" fmla="*/ 5916707 h 5919694"/>
              <a:gd name="connsiteX4" fmla="*/ 107 w 5190088"/>
              <a:gd name="connsiteY4" fmla="*/ 3164891 h 5919694"/>
              <a:gd name="connsiteX5" fmla="*/ 2512 w 5190088"/>
              <a:gd name="connsiteY5" fmla="*/ 0 h 5919694"/>
              <a:gd name="connsiteX0" fmla="*/ 2406 w 5189982"/>
              <a:gd name="connsiteY0" fmla="*/ 0 h 5919694"/>
              <a:gd name="connsiteX1" fmla="*/ 5189982 w 5189982"/>
              <a:gd name="connsiteY1" fmla="*/ 0 h 5919694"/>
              <a:gd name="connsiteX2" fmla="*/ 5189982 w 5189982"/>
              <a:gd name="connsiteY2" fmla="*/ 5919694 h 5919694"/>
              <a:gd name="connsiteX3" fmla="*/ 2534330 w 5189982"/>
              <a:gd name="connsiteY3" fmla="*/ 5916707 h 5919694"/>
              <a:gd name="connsiteX4" fmla="*/ 1 w 5189982"/>
              <a:gd name="connsiteY4" fmla="*/ 3164891 h 5919694"/>
              <a:gd name="connsiteX5" fmla="*/ 2406 w 5189982"/>
              <a:gd name="connsiteY5" fmla="*/ 0 h 5919694"/>
              <a:gd name="connsiteX0" fmla="*/ 216 w 5198678"/>
              <a:gd name="connsiteY0" fmla="*/ 333321 h 5919694"/>
              <a:gd name="connsiteX1" fmla="*/ 5198678 w 5198678"/>
              <a:gd name="connsiteY1" fmla="*/ 0 h 5919694"/>
              <a:gd name="connsiteX2" fmla="*/ 5198678 w 5198678"/>
              <a:gd name="connsiteY2" fmla="*/ 5919694 h 5919694"/>
              <a:gd name="connsiteX3" fmla="*/ 2543026 w 5198678"/>
              <a:gd name="connsiteY3" fmla="*/ 5916707 h 5919694"/>
              <a:gd name="connsiteX4" fmla="*/ 8697 w 5198678"/>
              <a:gd name="connsiteY4" fmla="*/ 3164891 h 5919694"/>
              <a:gd name="connsiteX5" fmla="*/ 216 w 5198678"/>
              <a:gd name="connsiteY5" fmla="*/ 333321 h 5919694"/>
              <a:gd name="connsiteX0" fmla="*/ 216 w 5198678"/>
              <a:gd name="connsiteY0" fmla="*/ 0 h 5586373"/>
              <a:gd name="connsiteX1" fmla="*/ 5198678 w 5198678"/>
              <a:gd name="connsiteY1" fmla="*/ 28985 h 5586373"/>
              <a:gd name="connsiteX2" fmla="*/ 5198678 w 5198678"/>
              <a:gd name="connsiteY2" fmla="*/ 5586373 h 5586373"/>
              <a:gd name="connsiteX3" fmla="*/ 2543026 w 5198678"/>
              <a:gd name="connsiteY3" fmla="*/ 5583386 h 5586373"/>
              <a:gd name="connsiteX4" fmla="*/ 8697 w 5198678"/>
              <a:gd name="connsiteY4" fmla="*/ 2831570 h 5586373"/>
              <a:gd name="connsiteX5" fmla="*/ 216 w 5198678"/>
              <a:gd name="connsiteY5" fmla="*/ 0 h 5586373"/>
              <a:gd name="connsiteX0" fmla="*/ 216 w 5198678"/>
              <a:gd name="connsiteY0" fmla="*/ 0 h 5571881"/>
              <a:gd name="connsiteX1" fmla="*/ 5198678 w 5198678"/>
              <a:gd name="connsiteY1" fmla="*/ 14493 h 5571881"/>
              <a:gd name="connsiteX2" fmla="*/ 5198678 w 5198678"/>
              <a:gd name="connsiteY2" fmla="*/ 5571881 h 5571881"/>
              <a:gd name="connsiteX3" fmla="*/ 2543026 w 5198678"/>
              <a:gd name="connsiteY3" fmla="*/ 5568894 h 5571881"/>
              <a:gd name="connsiteX4" fmla="*/ 8697 w 5198678"/>
              <a:gd name="connsiteY4" fmla="*/ 2817078 h 5571881"/>
              <a:gd name="connsiteX5" fmla="*/ 216 w 5198678"/>
              <a:gd name="connsiteY5" fmla="*/ 0 h 5571881"/>
              <a:gd name="connsiteX0" fmla="*/ 216 w 5198678"/>
              <a:gd name="connsiteY0" fmla="*/ 15941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15941 h 5587822"/>
              <a:gd name="connsiteX0" fmla="*/ 216 w 5198678"/>
              <a:gd name="connsiteY0" fmla="*/ 629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629 h 5587822"/>
              <a:gd name="connsiteX0" fmla="*/ 454 w 5198916"/>
              <a:gd name="connsiteY0" fmla="*/ 629 h 5587822"/>
              <a:gd name="connsiteX1" fmla="*/ 5198916 w 5198916"/>
              <a:gd name="connsiteY1" fmla="*/ 0 h 5587822"/>
              <a:gd name="connsiteX2" fmla="*/ 5198916 w 5198916"/>
              <a:gd name="connsiteY2" fmla="*/ 5587822 h 5587822"/>
              <a:gd name="connsiteX3" fmla="*/ 2543264 w 5198916"/>
              <a:gd name="connsiteY3" fmla="*/ 5584835 h 5587822"/>
              <a:gd name="connsiteX4" fmla="*/ 1791 w 5198916"/>
              <a:gd name="connsiteY4" fmla="*/ 3144946 h 5587822"/>
              <a:gd name="connsiteX5" fmla="*/ 454 w 5198916"/>
              <a:gd name="connsiteY5" fmla="*/ 629 h 5587822"/>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4083303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4089175"/>
              <a:gd name="connsiteY0" fmla="*/ 629 h 5595711"/>
              <a:gd name="connsiteX1" fmla="*/ 4083303 w 4089175"/>
              <a:gd name="connsiteY1" fmla="*/ 0 h 5595711"/>
              <a:gd name="connsiteX2" fmla="*/ 4089175 w 4089175"/>
              <a:gd name="connsiteY2" fmla="*/ 5595711 h 5595711"/>
              <a:gd name="connsiteX3" fmla="*/ 1718207 w 4089175"/>
              <a:gd name="connsiteY3" fmla="*/ 5593381 h 5595711"/>
              <a:gd name="connsiteX4" fmla="*/ 1791 w 4089175"/>
              <a:gd name="connsiteY4" fmla="*/ 3144946 h 5595711"/>
              <a:gd name="connsiteX5" fmla="*/ 454 w 4089175"/>
              <a:gd name="connsiteY5" fmla="*/ 629 h 5595711"/>
              <a:gd name="connsiteX0" fmla="*/ 454 w 4083340"/>
              <a:gd name="connsiteY0" fmla="*/ 629 h 5593381"/>
              <a:gd name="connsiteX1" fmla="*/ 4083303 w 4083340"/>
              <a:gd name="connsiteY1" fmla="*/ 0 h 5593381"/>
              <a:gd name="connsiteX2" fmla="*/ 4012844 w 4083340"/>
              <a:gd name="connsiteY2" fmla="*/ 5591438 h 5593381"/>
              <a:gd name="connsiteX3" fmla="*/ 1718207 w 4083340"/>
              <a:gd name="connsiteY3" fmla="*/ 5593381 h 5593381"/>
              <a:gd name="connsiteX4" fmla="*/ 1791 w 4083340"/>
              <a:gd name="connsiteY4" fmla="*/ 3144946 h 5593381"/>
              <a:gd name="connsiteX5" fmla="*/ 454 w 4083340"/>
              <a:gd name="connsiteY5" fmla="*/ 629 h 5593381"/>
              <a:gd name="connsiteX0" fmla="*/ 454 w 4083459"/>
              <a:gd name="connsiteY0" fmla="*/ 629 h 5593381"/>
              <a:gd name="connsiteX1" fmla="*/ 4083303 w 4083459"/>
              <a:gd name="connsiteY1" fmla="*/ 0 h 5593381"/>
              <a:gd name="connsiteX2" fmla="*/ 4070093 w 4083459"/>
              <a:gd name="connsiteY2" fmla="*/ 5591439 h 5593381"/>
              <a:gd name="connsiteX3" fmla="*/ 1718207 w 4083459"/>
              <a:gd name="connsiteY3" fmla="*/ 5593381 h 5593381"/>
              <a:gd name="connsiteX4" fmla="*/ 1791 w 4083459"/>
              <a:gd name="connsiteY4" fmla="*/ 3144946 h 5593381"/>
              <a:gd name="connsiteX5" fmla="*/ 454 w 4083459"/>
              <a:gd name="connsiteY5" fmla="*/ 629 h 5593381"/>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0093"/>
              <a:gd name="connsiteY0" fmla="*/ 0 h 5592752"/>
              <a:gd name="connsiteX1" fmla="*/ 2714232 w 4070093"/>
              <a:gd name="connsiteY1" fmla="*/ 3644 h 5592752"/>
              <a:gd name="connsiteX2" fmla="*/ 4070093 w 4070093"/>
              <a:gd name="connsiteY2" fmla="*/ 5590810 h 5592752"/>
              <a:gd name="connsiteX3" fmla="*/ 1718207 w 4070093"/>
              <a:gd name="connsiteY3" fmla="*/ 5592752 h 5592752"/>
              <a:gd name="connsiteX4" fmla="*/ 1791 w 4070093"/>
              <a:gd name="connsiteY4" fmla="*/ 3144317 h 5592752"/>
              <a:gd name="connsiteX5" fmla="*/ 454 w 4070093"/>
              <a:gd name="connsiteY5" fmla="*/ 0 h 5592752"/>
              <a:gd name="connsiteX0" fmla="*/ 454 w 2714242"/>
              <a:gd name="connsiteY0" fmla="*/ 0 h 5592752"/>
              <a:gd name="connsiteX1" fmla="*/ 2714232 w 2714242"/>
              <a:gd name="connsiteY1" fmla="*/ 3644 h 5592752"/>
              <a:gd name="connsiteX2" fmla="*/ 2455391 w 2714242"/>
              <a:gd name="connsiteY2" fmla="*/ 5590810 h 5592752"/>
              <a:gd name="connsiteX3" fmla="*/ 1718207 w 2714242"/>
              <a:gd name="connsiteY3" fmla="*/ 5592752 h 5592752"/>
              <a:gd name="connsiteX4" fmla="*/ 1791 w 2714242"/>
              <a:gd name="connsiteY4" fmla="*/ 3144317 h 5592752"/>
              <a:gd name="connsiteX5" fmla="*/ 454 w 2714242"/>
              <a:gd name="connsiteY5" fmla="*/ 0 h 5592752"/>
              <a:gd name="connsiteX0" fmla="*/ 454 w 2714778"/>
              <a:gd name="connsiteY0" fmla="*/ 0 h 5596508"/>
              <a:gd name="connsiteX1" fmla="*/ 2714232 w 2714778"/>
              <a:gd name="connsiteY1" fmla="*/ 3644 h 5596508"/>
              <a:gd name="connsiteX2" fmla="*/ 2714070 w 2714778"/>
              <a:gd name="connsiteY2" fmla="*/ 5596508 h 5596508"/>
              <a:gd name="connsiteX3" fmla="*/ 1718207 w 2714778"/>
              <a:gd name="connsiteY3" fmla="*/ 5592752 h 5596508"/>
              <a:gd name="connsiteX4" fmla="*/ 1791 w 2714778"/>
              <a:gd name="connsiteY4" fmla="*/ 3144317 h 5596508"/>
              <a:gd name="connsiteX5" fmla="*/ 454 w 2714778"/>
              <a:gd name="connsiteY5" fmla="*/ 0 h 5596508"/>
              <a:gd name="connsiteX0" fmla="*/ 454 w 2714070"/>
              <a:gd name="connsiteY0" fmla="*/ 0 h 5596508"/>
              <a:gd name="connsiteX1" fmla="*/ 2709992 w 2714070"/>
              <a:gd name="connsiteY1" fmla="*/ 3644 h 5596508"/>
              <a:gd name="connsiteX2" fmla="*/ 2714070 w 2714070"/>
              <a:gd name="connsiteY2" fmla="*/ 5596508 h 5596508"/>
              <a:gd name="connsiteX3" fmla="*/ 1718207 w 2714070"/>
              <a:gd name="connsiteY3" fmla="*/ 5592752 h 5596508"/>
              <a:gd name="connsiteX4" fmla="*/ 1791 w 2714070"/>
              <a:gd name="connsiteY4" fmla="*/ 3144317 h 5596508"/>
              <a:gd name="connsiteX5" fmla="*/ 454 w 2714070"/>
              <a:gd name="connsiteY5" fmla="*/ 0 h 5596508"/>
              <a:gd name="connsiteX0" fmla="*/ 454 w 2714779"/>
              <a:gd name="connsiteY0" fmla="*/ 2054 h 5598562"/>
              <a:gd name="connsiteX1" fmla="*/ 2714233 w 2714779"/>
              <a:gd name="connsiteY1" fmla="*/ 0 h 5598562"/>
              <a:gd name="connsiteX2" fmla="*/ 2714070 w 2714779"/>
              <a:gd name="connsiteY2" fmla="*/ 5598562 h 5598562"/>
              <a:gd name="connsiteX3" fmla="*/ 1718207 w 2714779"/>
              <a:gd name="connsiteY3" fmla="*/ 5594806 h 5598562"/>
              <a:gd name="connsiteX4" fmla="*/ 1791 w 2714779"/>
              <a:gd name="connsiteY4" fmla="*/ 3146371 h 5598562"/>
              <a:gd name="connsiteX5" fmla="*/ 454 w 2714779"/>
              <a:gd name="connsiteY5" fmla="*/ 2054 h 5598562"/>
              <a:gd name="connsiteX0" fmla="*/ 454 w 2714779"/>
              <a:gd name="connsiteY0" fmla="*/ 7751 h 5598562"/>
              <a:gd name="connsiteX1" fmla="*/ 2714233 w 2714779"/>
              <a:gd name="connsiteY1" fmla="*/ 0 h 5598562"/>
              <a:gd name="connsiteX2" fmla="*/ 2714070 w 2714779"/>
              <a:gd name="connsiteY2" fmla="*/ 5598562 h 5598562"/>
              <a:gd name="connsiteX3" fmla="*/ 1718207 w 2714779"/>
              <a:gd name="connsiteY3" fmla="*/ 5594806 h 5598562"/>
              <a:gd name="connsiteX4" fmla="*/ 1791 w 2714779"/>
              <a:gd name="connsiteY4" fmla="*/ 3146371 h 5598562"/>
              <a:gd name="connsiteX5" fmla="*/ 454 w 2714779"/>
              <a:gd name="connsiteY5" fmla="*/ 7751 h 5598562"/>
              <a:gd name="connsiteX0" fmla="*/ 454 w 2714070"/>
              <a:gd name="connsiteY0" fmla="*/ 571782 h 6162593"/>
              <a:gd name="connsiteX1" fmla="*/ 2707872 w 2714070"/>
              <a:gd name="connsiteY1" fmla="*/ 0 h 6162593"/>
              <a:gd name="connsiteX2" fmla="*/ 2714070 w 2714070"/>
              <a:gd name="connsiteY2" fmla="*/ 6162593 h 6162593"/>
              <a:gd name="connsiteX3" fmla="*/ 1718207 w 2714070"/>
              <a:gd name="connsiteY3" fmla="*/ 6158837 h 6162593"/>
              <a:gd name="connsiteX4" fmla="*/ 1791 w 2714070"/>
              <a:gd name="connsiteY4" fmla="*/ 3710402 h 6162593"/>
              <a:gd name="connsiteX5" fmla="*/ 454 w 2714070"/>
              <a:gd name="connsiteY5" fmla="*/ 571782 h 6162593"/>
              <a:gd name="connsiteX0" fmla="*/ 454 w 2714070"/>
              <a:gd name="connsiteY0" fmla="*/ 7751 h 6162593"/>
              <a:gd name="connsiteX1" fmla="*/ 2707872 w 2714070"/>
              <a:gd name="connsiteY1" fmla="*/ 0 h 6162593"/>
              <a:gd name="connsiteX2" fmla="*/ 2714070 w 2714070"/>
              <a:gd name="connsiteY2" fmla="*/ 6162593 h 6162593"/>
              <a:gd name="connsiteX3" fmla="*/ 1718207 w 2714070"/>
              <a:gd name="connsiteY3" fmla="*/ 6158837 h 6162593"/>
              <a:gd name="connsiteX4" fmla="*/ 1791 w 2714070"/>
              <a:gd name="connsiteY4" fmla="*/ 3710402 h 6162593"/>
              <a:gd name="connsiteX5" fmla="*/ 454 w 2714070"/>
              <a:gd name="connsiteY5" fmla="*/ 7751 h 6162593"/>
              <a:gd name="connsiteX0" fmla="*/ 454 w 2720839"/>
              <a:gd name="connsiteY0" fmla="*/ 7751 h 6162593"/>
              <a:gd name="connsiteX1" fmla="*/ 2720594 w 2720839"/>
              <a:gd name="connsiteY1" fmla="*/ 0 h 6162593"/>
              <a:gd name="connsiteX2" fmla="*/ 2714070 w 2720839"/>
              <a:gd name="connsiteY2" fmla="*/ 6162593 h 6162593"/>
              <a:gd name="connsiteX3" fmla="*/ 1718207 w 2720839"/>
              <a:gd name="connsiteY3" fmla="*/ 6158837 h 6162593"/>
              <a:gd name="connsiteX4" fmla="*/ 1791 w 2720839"/>
              <a:gd name="connsiteY4" fmla="*/ 3710402 h 6162593"/>
              <a:gd name="connsiteX5" fmla="*/ 454 w 2720839"/>
              <a:gd name="connsiteY5" fmla="*/ 7751 h 6162593"/>
              <a:gd name="connsiteX0" fmla="*/ 454 w 2726792"/>
              <a:gd name="connsiteY0" fmla="*/ 7751 h 6162593"/>
              <a:gd name="connsiteX1" fmla="*/ 2720594 w 2726792"/>
              <a:gd name="connsiteY1" fmla="*/ 0 h 6162593"/>
              <a:gd name="connsiteX2" fmla="*/ 2726792 w 2726792"/>
              <a:gd name="connsiteY2" fmla="*/ 6162593 h 6162593"/>
              <a:gd name="connsiteX3" fmla="*/ 1718207 w 2726792"/>
              <a:gd name="connsiteY3" fmla="*/ 6158837 h 6162593"/>
              <a:gd name="connsiteX4" fmla="*/ 1791 w 2726792"/>
              <a:gd name="connsiteY4" fmla="*/ 3710402 h 6162593"/>
              <a:gd name="connsiteX5" fmla="*/ 454 w 2726792"/>
              <a:gd name="connsiteY5" fmla="*/ 7751 h 6162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26792" h="6162593">
                <a:moveTo>
                  <a:pt x="454" y="7751"/>
                </a:moveTo>
                <a:lnTo>
                  <a:pt x="2720594" y="0"/>
                </a:lnTo>
                <a:cubicBezTo>
                  <a:pt x="2722551" y="1865237"/>
                  <a:pt x="2724835" y="4297356"/>
                  <a:pt x="2726792" y="6162593"/>
                </a:cubicBezTo>
                <a:lnTo>
                  <a:pt x="1718207" y="6158837"/>
                </a:lnTo>
                <a:cubicBezTo>
                  <a:pt x="689093" y="5848705"/>
                  <a:pt x="-8821" y="4564073"/>
                  <a:pt x="1791" y="3710402"/>
                </a:cubicBezTo>
                <a:cubicBezTo>
                  <a:pt x="3783" y="2507139"/>
                  <a:pt x="-1538" y="1211014"/>
                  <a:pt x="454" y="7751"/>
                </a:cubicBezTo>
                <a:close/>
              </a:path>
            </a:pathLst>
          </a:custGeom>
          <a:solidFill>
            <a:schemeClr val="bg2"/>
          </a:solidFill>
        </p:spPr>
        <p:txBody>
          <a:bodyPr anchor="ctr"/>
          <a:lstStyle>
            <a:lvl1pPr algn="ctr">
              <a:defRPr sz="900"/>
            </a:lvl1pPr>
          </a:lstStyle>
          <a:p>
            <a:r>
              <a:rPr lang="en-AU" dirty="0"/>
              <a:t> Click icon to insert picture</a:t>
            </a:r>
          </a:p>
          <a:p>
            <a:endParaRPr lang="en-AU" dirty="0"/>
          </a:p>
        </p:txBody>
      </p:sp>
      <p:sp>
        <p:nvSpPr>
          <p:cNvPr id="3" name="Footer Placeholder 2">
            <a:extLst>
              <a:ext uri="{FF2B5EF4-FFF2-40B4-BE49-F238E27FC236}">
                <a16:creationId xmlns:a16="http://schemas.microsoft.com/office/drawing/2014/main" id="{BE05E8E5-FC3F-4B02-8560-314161E65934}"/>
              </a:ext>
            </a:extLst>
          </p:cNvPr>
          <p:cNvSpPr>
            <a:spLocks noGrp="1"/>
          </p:cNvSpPr>
          <p:nvPr>
            <p:ph type="ftr" sz="quarter" idx="10"/>
          </p:nvPr>
        </p:nvSpPr>
        <p:spPr/>
        <p:txBody>
          <a:bodyPr/>
          <a:lstStyle>
            <a:lvl1pPr>
              <a:defRPr b="0">
                <a:solidFill>
                  <a:schemeClr val="bg1"/>
                </a:solidFill>
              </a:defRPr>
            </a:lvl1pPr>
          </a:lstStyle>
          <a:p>
            <a:r>
              <a:rPr lang="en-AU"/>
              <a:t>Presentation Title | Date</a:t>
            </a:r>
            <a:endParaRPr lang="en-AU" dirty="0"/>
          </a:p>
        </p:txBody>
      </p:sp>
      <p:sp>
        <p:nvSpPr>
          <p:cNvPr id="4" name="Slide Number Placeholder 3">
            <a:extLst>
              <a:ext uri="{FF2B5EF4-FFF2-40B4-BE49-F238E27FC236}">
                <a16:creationId xmlns:a16="http://schemas.microsoft.com/office/drawing/2014/main" id="{5B783E44-C534-44A2-8F6E-F9372FE5C6E2}"/>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5" name="Date Placeholder 4">
            <a:extLst>
              <a:ext uri="{FF2B5EF4-FFF2-40B4-BE49-F238E27FC236}">
                <a16:creationId xmlns:a16="http://schemas.microsoft.com/office/drawing/2014/main" id="{26E4E8D8-7819-4122-838F-7CED981EC3B0}"/>
              </a:ext>
            </a:extLst>
          </p:cNvPr>
          <p:cNvSpPr>
            <a:spLocks noGrp="1"/>
          </p:cNvSpPr>
          <p:nvPr>
            <p:ph type="dt" sz="half" idx="16"/>
          </p:nvPr>
        </p:nvSpPr>
        <p:spPr/>
        <p:txBody>
          <a:bodyPr/>
          <a:lstStyle>
            <a:lvl1pPr>
              <a:defRPr>
                <a:solidFill>
                  <a:schemeClr val="bg1"/>
                </a:solidFill>
              </a:defRPr>
            </a:lvl1pPr>
          </a:lstStyle>
          <a:p>
            <a:r>
              <a:rPr lang="en-US"/>
              <a:t>CRICOS code 00025B</a:t>
            </a:r>
            <a:endParaRPr lang="en-AU" dirty="0"/>
          </a:p>
        </p:txBody>
      </p:sp>
      <p:sp>
        <p:nvSpPr>
          <p:cNvPr id="11" name="Text Placeholder 5">
            <a:extLst>
              <a:ext uri="{FF2B5EF4-FFF2-40B4-BE49-F238E27FC236}">
                <a16:creationId xmlns:a16="http://schemas.microsoft.com/office/drawing/2014/main" id="{8E5BD460-2E08-418B-9ED2-FED7577890AA}"/>
              </a:ext>
            </a:extLst>
          </p:cNvPr>
          <p:cNvSpPr>
            <a:spLocks noGrp="1"/>
          </p:cNvSpPr>
          <p:nvPr>
            <p:ph type="body" sz="quarter" idx="17" hasCustomPrompt="1"/>
          </p:nvPr>
        </p:nvSpPr>
        <p:spPr>
          <a:xfrm>
            <a:off x="3300413" y="6524625"/>
            <a:ext cx="2538500" cy="241300"/>
          </a:xfrm>
        </p:spPr>
        <p:txBody>
          <a:bodyPr anchor="ctr">
            <a:normAutofit/>
          </a:bodyPr>
          <a:lstStyle>
            <a:lvl1pPr algn="ctr">
              <a:defRPr sz="750" b="1">
                <a:solidFill>
                  <a:schemeClr val="bg1"/>
                </a:solidFill>
              </a:defRPr>
            </a:lvl1pPr>
          </a:lstStyle>
          <a:p>
            <a:pPr lvl="0"/>
            <a:r>
              <a:rPr lang="en-US" dirty="0"/>
              <a:t>#[Hashtag text]</a:t>
            </a:r>
          </a:p>
        </p:txBody>
      </p:sp>
      <p:sp>
        <p:nvSpPr>
          <p:cNvPr id="10" name="Text Placeholder 5">
            <a:extLst>
              <a:ext uri="{FF2B5EF4-FFF2-40B4-BE49-F238E27FC236}">
                <a16:creationId xmlns:a16="http://schemas.microsoft.com/office/drawing/2014/main" id="{468C9D50-7928-4CA0-BFA2-1AB0032BF14E}"/>
              </a:ext>
            </a:extLst>
          </p:cNvPr>
          <p:cNvSpPr>
            <a:spLocks noGrp="1"/>
          </p:cNvSpPr>
          <p:nvPr>
            <p:ph type="body" sz="quarter" idx="13"/>
          </p:nvPr>
        </p:nvSpPr>
        <p:spPr>
          <a:xfrm>
            <a:off x="521494" y="1700214"/>
            <a:ext cx="5317418" cy="4598075"/>
          </a:xfrm>
          <a:prstGeom prst="rect">
            <a:avLst/>
          </a:prstGeom>
        </p:spPr>
        <p:txBody>
          <a:bodyPr/>
          <a:lstStyle>
            <a:lvl1pPr>
              <a:buNone/>
              <a:defRPr lang="en-US" dirty="0">
                <a:solidFill>
                  <a:schemeClr val="bg1"/>
                </a:solidFill>
              </a:defRPr>
            </a:lvl1pPr>
            <a:lvl2pPr>
              <a:buClr>
                <a:schemeClr val="bg1"/>
              </a:buClr>
              <a:defRPr lang="en-US" dirty="0">
                <a:solidFill>
                  <a:schemeClr val="bg1"/>
                </a:solidFill>
              </a:defRPr>
            </a:lvl2pPr>
            <a:lvl3pPr>
              <a:buClr>
                <a:schemeClr val="bg1"/>
              </a:buClr>
              <a:defRPr lang="en-US" dirty="0">
                <a:solidFill>
                  <a:schemeClr val="bg1"/>
                </a:solidFill>
              </a:defRPr>
            </a:lvl3pPr>
            <a:lvl4pPr>
              <a:defRPr lang="en-US" dirty="0">
                <a:solidFill>
                  <a:schemeClr val="bg1"/>
                </a:solidFill>
              </a:defRPr>
            </a:lvl4pPr>
            <a:lvl5pPr>
              <a:defRPr lang="en-US" dirty="0">
                <a:solidFill>
                  <a:schemeClr val="bg1"/>
                </a:solidFill>
              </a:defRPr>
            </a:lvl5pPr>
            <a:lvl6pPr>
              <a:defRPr lang="en-AU" dirty="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4" name="TextBox 13">
            <a:extLst>
              <a:ext uri="{FF2B5EF4-FFF2-40B4-BE49-F238E27FC236}">
                <a16:creationId xmlns:a16="http://schemas.microsoft.com/office/drawing/2014/main" id="{5D34DE91-0A0E-4F2C-AE95-29A5EC069F9B}"/>
              </a:ext>
            </a:extLst>
          </p:cNvPr>
          <p:cNvSpPr txBox="1"/>
          <p:nvPr userDrawn="1"/>
        </p:nvSpPr>
        <p:spPr>
          <a:xfrm>
            <a:off x="1" y="-1053499"/>
            <a:ext cx="5724128" cy="738664"/>
          </a:xfrm>
          <a:prstGeom prst="rect">
            <a:avLst/>
          </a:prstGeom>
          <a:solidFill>
            <a:schemeClr val="accent1"/>
          </a:solidFill>
        </p:spPr>
        <p:txBody>
          <a:bodyPr wrap="square" rtlCol="0">
            <a:spAutoFit/>
          </a:bodyPr>
          <a:lstStyle/>
          <a:p>
            <a:r>
              <a:rPr lang="en-AU" sz="1050" dirty="0">
                <a:solidFill>
                  <a:schemeClr val="bg1"/>
                </a:solidFill>
              </a:rPr>
              <a:t>For this slide design, you can change the background colour</a:t>
            </a:r>
          </a:p>
          <a:p>
            <a:r>
              <a:rPr lang="en-AU" sz="1050" dirty="0">
                <a:solidFill>
                  <a:schemeClr val="bg1"/>
                </a:solidFill>
              </a:rPr>
              <a:t>by right-clicking somewhere on the slide, not in a content placeholder.</a:t>
            </a:r>
          </a:p>
          <a:p>
            <a:r>
              <a:rPr lang="en-US" sz="1050" dirty="0">
                <a:solidFill>
                  <a:schemeClr val="bg1"/>
                </a:solidFill>
              </a:rPr>
              <a:t>‘Format Background</a:t>
            </a:r>
          </a:p>
          <a:p>
            <a:r>
              <a:rPr lang="en-US" sz="1050" dirty="0">
                <a:solidFill>
                  <a:schemeClr val="bg1"/>
                </a:solidFill>
              </a:rPr>
              <a:t>Under the ‘Fill’ menu, ‘change ‘Solid fill’ to a </a:t>
            </a:r>
            <a:r>
              <a:rPr lang="en-US" sz="1050" dirty="0" err="1">
                <a:solidFill>
                  <a:schemeClr val="bg1"/>
                </a:solidFill>
              </a:rPr>
              <a:t>colour</a:t>
            </a:r>
            <a:r>
              <a:rPr lang="en-US" sz="1050" dirty="0">
                <a:solidFill>
                  <a:schemeClr val="bg1"/>
                </a:solidFill>
              </a:rPr>
              <a:t> from the palette</a:t>
            </a:r>
            <a:endParaRPr lang="en-AU" sz="1050" dirty="0">
              <a:solidFill>
                <a:schemeClr val="bg1"/>
              </a:solidFill>
            </a:endParaRPr>
          </a:p>
        </p:txBody>
      </p:sp>
      <p:sp>
        <p:nvSpPr>
          <p:cNvPr id="2" name="Title 1">
            <a:extLst>
              <a:ext uri="{FF2B5EF4-FFF2-40B4-BE49-F238E27FC236}">
                <a16:creationId xmlns:a16="http://schemas.microsoft.com/office/drawing/2014/main" id="{2AF87536-1667-4319-A130-CF6578DB2C85}"/>
              </a:ext>
            </a:extLst>
          </p:cNvPr>
          <p:cNvSpPr>
            <a:spLocks noGrp="1"/>
          </p:cNvSpPr>
          <p:nvPr>
            <p:ph type="title"/>
          </p:nvPr>
        </p:nvSpPr>
        <p:spPr>
          <a:xfrm>
            <a:off x="521495" y="1052736"/>
            <a:ext cx="5322093" cy="469056"/>
          </a:xfrm>
        </p:spPr>
        <p:txBody>
          <a:bodyPr/>
          <a:lstStyle>
            <a:lvl1pPr>
              <a:defRPr>
                <a:solidFill>
                  <a:schemeClr val="bg1"/>
                </a:solidFill>
              </a:defRPr>
            </a:lvl1pPr>
          </a:lstStyle>
          <a:p>
            <a:r>
              <a:rPr lang="en-US"/>
              <a:t>Click to edit Master title style</a:t>
            </a:r>
            <a:endParaRPr lang="en-AU" dirty="0"/>
          </a:p>
        </p:txBody>
      </p:sp>
    </p:spTree>
    <p:extLst>
      <p:ext uri="{BB962C8B-B14F-4D97-AF65-F5344CB8AC3E}">
        <p14:creationId xmlns:p14="http://schemas.microsoft.com/office/powerpoint/2010/main" val="3712350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with 4 Images">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CB39BD51-2E8D-4FDD-8EEB-A7A9070EDD67}"/>
              </a:ext>
            </a:extLst>
          </p:cNvPr>
          <p:cNvSpPr>
            <a:spLocks noGrp="1"/>
          </p:cNvSpPr>
          <p:nvPr>
            <p:ph type="pic" sz="quarter" idx="12" hasCustomPrompt="1"/>
          </p:nvPr>
        </p:nvSpPr>
        <p:spPr>
          <a:xfrm>
            <a:off x="3305287" y="630978"/>
            <a:ext cx="2916000" cy="2844000"/>
          </a:xfrm>
          <a:prstGeom prst="rect">
            <a:avLst/>
          </a:prstGeom>
          <a:solidFill>
            <a:schemeClr val="bg2"/>
          </a:solidFill>
        </p:spPr>
        <p:txBody>
          <a:bodyPr anchor="ctr"/>
          <a:lstStyle>
            <a:lvl1pPr algn="ctr">
              <a:defRPr sz="900"/>
            </a:lvl1pPr>
          </a:lstStyle>
          <a:p>
            <a:r>
              <a:rPr lang="en-AU" dirty="0"/>
              <a:t> Click icon to insert picture</a:t>
            </a:r>
          </a:p>
          <a:p>
            <a:endParaRPr lang="en-AU" dirty="0"/>
          </a:p>
        </p:txBody>
      </p:sp>
      <p:sp>
        <p:nvSpPr>
          <p:cNvPr id="3" name="Footer Placeholder 2">
            <a:extLst>
              <a:ext uri="{FF2B5EF4-FFF2-40B4-BE49-F238E27FC236}">
                <a16:creationId xmlns:a16="http://schemas.microsoft.com/office/drawing/2014/main" id="{BE05E8E5-FC3F-4B02-8560-314161E65934}"/>
              </a:ext>
            </a:extLst>
          </p:cNvPr>
          <p:cNvSpPr>
            <a:spLocks noGrp="1"/>
          </p:cNvSpPr>
          <p:nvPr>
            <p:ph type="ftr" sz="quarter" idx="10"/>
          </p:nvPr>
        </p:nvSpPr>
        <p:spPr/>
        <p:txBody>
          <a:bodyPr/>
          <a:lstStyle>
            <a:lvl1pPr>
              <a:defRPr b="0"/>
            </a:lvl1pPr>
          </a:lstStyle>
          <a:p>
            <a:r>
              <a:rPr lang="en-AU"/>
              <a:t>Presentation Title | Date</a:t>
            </a:r>
            <a:endParaRPr lang="en-AU" dirty="0"/>
          </a:p>
        </p:txBody>
      </p:sp>
      <p:sp>
        <p:nvSpPr>
          <p:cNvPr id="4" name="Slide Number Placeholder 3">
            <a:extLst>
              <a:ext uri="{FF2B5EF4-FFF2-40B4-BE49-F238E27FC236}">
                <a16:creationId xmlns:a16="http://schemas.microsoft.com/office/drawing/2014/main" id="{5B783E44-C534-44A2-8F6E-F9372FE5C6E2}"/>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6" name="Text Placeholder 5">
            <a:extLst>
              <a:ext uri="{FF2B5EF4-FFF2-40B4-BE49-F238E27FC236}">
                <a16:creationId xmlns:a16="http://schemas.microsoft.com/office/drawing/2014/main" id="{05B945E3-14E3-4804-9C19-FEC6CFB9A20D}"/>
              </a:ext>
            </a:extLst>
          </p:cNvPr>
          <p:cNvSpPr>
            <a:spLocks noGrp="1"/>
          </p:cNvSpPr>
          <p:nvPr>
            <p:ph type="body" sz="quarter" idx="13"/>
          </p:nvPr>
        </p:nvSpPr>
        <p:spPr>
          <a:xfrm>
            <a:off x="521495" y="2204864"/>
            <a:ext cx="2538000" cy="4093424"/>
          </a:xfrm>
          <a:prstGeom prst="rect">
            <a:avLst/>
          </a:prstGeom>
        </p:spPr>
        <p:txBody>
          <a:bodyPr/>
          <a:lstStyle>
            <a:lvl1pPr>
              <a:buNone/>
              <a:defRPr lang="en-US" dirty="0"/>
            </a:lvl1pPr>
            <a:lvl2pPr>
              <a:defRPr lang="en-US" dirty="0"/>
            </a:lvl2pPr>
            <a:lvl3pPr>
              <a:defRPr lang="en-US" dirty="0"/>
            </a:lvl3pPr>
            <a:lvl4pPr>
              <a:defRPr lang="en-US" dirty="0"/>
            </a:lvl4pPr>
            <a:lvl5pPr>
              <a:defRPr lang="en-US" dirty="0"/>
            </a:lvl5pPr>
            <a:lvl6pPr>
              <a:defRPr lang="en-AU" dirty="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Date Placeholder 4">
            <a:extLst>
              <a:ext uri="{FF2B5EF4-FFF2-40B4-BE49-F238E27FC236}">
                <a16:creationId xmlns:a16="http://schemas.microsoft.com/office/drawing/2014/main" id="{60FD0FAE-3953-4EE5-ADCD-BB5BCA72CF76}"/>
              </a:ext>
            </a:extLst>
          </p:cNvPr>
          <p:cNvSpPr>
            <a:spLocks noGrp="1"/>
          </p:cNvSpPr>
          <p:nvPr>
            <p:ph type="dt" sz="half" idx="14"/>
          </p:nvPr>
        </p:nvSpPr>
        <p:spPr/>
        <p:txBody>
          <a:bodyPr/>
          <a:lstStyle/>
          <a:p>
            <a:pPr algn="l"/>
            <a:r>
              <a:rPr lang="en-US"/>
              <a:t>CRICOS code 00025B</a:t>
            </a:r>
            <a:endParaRPr lang="en-AU" dirty="0"/>
          </a:p>
        </p:txBody>
      </p:sp>
      <p:sp>
        <p:nvSpPr>
          <p:cNvPr id="12" name="Text Placeholder 5">
            <a:extLst>
              <a:ext uri="{FF2B5EF4-FFF2-40B4-BE49-F238E27FC236}">
                <a16:creationId xmlns:a16="http://schemas.microsoft.com/office/drawing/2014/main" id="{DA8ABAA8-126B-459D-B960-B85E22F49DF4}"/>
              </a:ext>
            </a:extLst>
          </p:cNvPr>
          <p:cNvSpPr>
            <a:spLocks noGrp="1"/>
          </p:cNvSpPr>
          <p:nvPr>
            <p:ph type="body" sz="quarter" idx="15" hasCustomPrompt="1"/>
          </p:nvPr>
        </p:nvSpPr>
        <p:spPr>
          <a:xfrm>
            <a:off x="3300413" y="6524625"/>
            <a:ext cx="2538500" cy="241300"/>
          </a:xfrm>
        </p:spPr>
        <p:txBody>
          <a:bodyPr anchor="ctr">
            <a:normAutofit/>
          </a:bodyPr>
          <a:lstStyle>
            <a:lvl1pPr algn="ctr">
              <a:defRPr sz="750" b="1">
                <a:solidFill>
                  <a:schemeClr val="accent1"/>
                </a:solidFill>
              </a:defRPr>
            </a:lvl1pPr>
          </a:lstStyle>
          <a:p>
            <a:pPr lvl="0"/>
            <a:r>
              <a:rPr lang="en-US" dirty="0"/>
              <a:t>#[Hashtag text]</a:t>
            </a:r>
          </a:p>
        </p:txBody>
      </p:sp>
      <p:sp>
        <p:nvSpPr>
          <p:cNvPr id="9" name="Picture Placeholder 9">
            <a:extLst>
              <a:ext uri="{FF2B5EF4-FFF2-40B4-BE49-F238E27FC236}">
                <a16:creationId xmlns:a16="http://schemas.microsoft.com/office/drawing/2014/main" id="{86B950FF-5CC1-4A3A-ABA9-ADF58494DD0A}"/>
              </a:ext>
            </a:extLst>
          </p:cNvPr>
          <p:cNvSpPr>
            <a:spLocks noGrp="1"/>
          </p:cNvSpPr>
          <p:nvPr>
            <p:ph type="pic" sz="quarter" idx="16" hasCustomPrompt="1"/>
          </p:nvPr>
        </p:nvSpPr>
        <p:spPr>
          <a:xfrm>
            <a:off x="3305287" y="3485752"/>
            <a:ext cx="2916000" cy="2844000"/>
          </a:xfrm>
          <a:prstGeom prst="rect">
            <a:avLst/>
          </a:prstGeom>
          <a:solidFill>
            <a:schemeClr val="bg2"/>
          </a:solidFill>
        </p:spPr>
        <p:txBody>
          <a:bodyPr anchor="ctr"/>
          <a:lstStyle>
            <a:lvl1pPr algn="ctr">
              <a:defRPr sz="900"/>
            </a:lvl1pPr>
          </a:lstStyle>
          <a:p>
            <a:r>
              <a:rPr lang="en-AU" dirty="0"/>
              <a:t> Click icon to insert picture</a:t>
            </a:r>
          </a:p>
          <a:p>
            <a:endParaRPr lang="en-AU" dirty="0"/>
          </a:p>
        </p:txBody>
      </p:sp>
      <p:sp>
        <p:nvSpPr>
          <p:cNvPr id="11" name="Picture Placeholder 9">
            <a:extLst>
              <a:ext uri="{FF2B5EF4-FFF2-40B4-BE49-F238E27FC236}">
                <a16:creationId xmlns:a16="http://schemas.microsoft.com/office/drawing/2014/main" id="{BA2B0415-0383-4B33-9E29-9ADFC2A05427}"/>
              </a:ext>
            </a:extLst>
          </p:cNvPr>
          <p:cNvSpPr>
            <a:spLocks noGrp="1"/>
          </p:cNvSpPr>
          <p:nvPr>
            <p:ph type="pic" sz="quarter" idx="17" hasCustomPrompt="1"/>
          </p:nvPr>
        </p:nvSpPr>
        <p:spPr>
          <a:xfrm>
            <a:off x="6228000" y="630978"/>
            <a:ext cx="2916000" cy="2844000"/>
          </a:xfrm>
          <a:prstGeom prst="rect">
            <a:avLst/>
          </a:prstGeom>
          <a:solidFill>
            <a:schemeClr val="bg2"/>
          </a:solidFill>
        </p:spPr>
        <p:txBody>
          <a:bodyPr anchor="ctr"/>
          <a:lstStyle>
            <a:lvl1pPr algn="ctr">
              <a:defRPr sz="900"/>
            </a:lvl1pPr>
          </a:lstStyle>
          <a:p>
            <a:r>
              <a:rPr lang="en-AU" dirty="0"/>
              <a:t> Click icon to insert picture</a:t>
            </a:r>
          </a:p>
          <a:p>
            <a:endParaRPr lang="en-AU" dirty="0"/>
          </a:p>
        </p:txBody>
      </p:sp>
      <p:sp>
        <p:nvSpPr>
          <p:cNvPr id="13" name="Picture Placeholder 9">
            <a:extLst>
              <a:ext uri="{FF2B5EF4-FFF2-40B4-BE49-F238E27FC236}">
                <a16:creationId xmlns:a16="http://schemas.microsoft.com/office/drawing/2014/main" id="{4966C236-904D-498D-801E-8C4057C0A034}"/>
              </a:ext>
            </a:extLst>
          </p:cNvPr>
          <p:cNvSpPr>
            <a:spLocks noGrp="1"/>
          </p:cNvSpPr>
          <p:nvPr>
            <p:ph type="pic" sz="quarter" idx="18" hasCustomPrompt="1"/>
          </p:nvPr>
        </p:nvSpPr>
        <p:spPr>
          <a:xfrm>
            <a:off x="6228000" y="3485752"/>
            <a:ext cx="2916000" cy="2844000"/>
          </a:xfrm>
          <a:prstGeom prst="rect">
            <a:avLst/>
          </a:prstGeom>
          <a:solidFill>
            <a:schemeClr val="bg2"/>
          </a:solidFill>
        </p:spPr>
        <p:txBody>
          <a:bodyPr anchor="ctr"/>
          <a:lstStyle>
            <a:lvl1pPr algn="ctr">
              <a:defRPr sz="900"/>
            </a:lvl1pPr>
          </a:lstStyle>
          <a:p>
            <a:r>
              <a:rPr lang="en-AU" dirty="0"/>
              <a:t> Click icon to insert picture</a:t>
            </a:r>
          </a:p>
          <a:p>
            <a:endParaRPr lang="en-AU" dirty="0"/>
          </a:p>
        </p:txBody>
      </p:sp>
      <p:sp>
        <p:nvSpPr>
          <p:cNvPr id="14" name="Rectangle 13">
            <a:extLst>
              <a:ext uri="{FF2B5EF4-FFF2-40B4-BE49-F238E27FC236}">
                <a16:creationId xmlns:a16="http://schemas.microsoft.com/office/drawing/2014/main" id="{377D8A62-4A58-4C23-B0E5-AEF193611E4D}"/>
              </a:ext>
            </a:extLst>
          </p:cNvPr>
          <p:cNvSpPr/>
          <p:nvPr userDrawn="1"/>
        </p:nvSpPr>
        <p:spPr>
          <a:xfrm flipH="1">
            <a:off x="0" y="0"/>
            <a:ext cx="9144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AU" sz="1350"/>
          </a:p>
        </p:txBody>
      </p:sp>
      <p:pic>
        <p:nvPicPr>
          <p:cNvPr id="16" name="Picture 15">
            <a:extLst>
              <a:ext uri="{FF2B5EF4-FFF2-40B4-BE49-F238E27FC236}">
                <a16:creationId xmlns:a16="http://schemas.microsoft.com/office/drawing/2014/main" id="{EDEB74D7-CB6B-47FE-A2A8-7AE5F1DED986}"/>
              </a:ext>
            </a:extLst>
          </p:cNvPr>
          <p:cNvPicPr>
            <a:picLocks noChangeAspect="1"/>
          </p:cNvPicPr>
          <p:nvPr userDrawn="1"/>
        </p:nvPicPr>
        <p:blipFill>
          <a:blip r:embed="rId2"/>
          <a:stretch>
            <a:fillRect/>
          </a:stretch>
        </p:blipFill>
        <p:spPr>
          <a:xfrm>
            <a:off x="7723451" y="152896"/>
            <a:ext cx="908013" cy="324000"/>
          </a:xfrm>
          <a:prstGeom prst="rect">
            <a:avLst/>
          </a:prstGeom>
        </p:spPr>
      </p:pic>
      <p:sp>
        <p:nvSpPr>
          <p:cNvPr id="15" name="Title 1">
            <a:extLst>
              <a:ext uri="{FF2B5EF4-FFF2-40B4-BE49-F238E27FC236}">
                <a16:creationId xmlns:a16="http://schemas.microsoft.com/office/drawing/2014/main" id="{E061BA70-9BEA-4AF5-8B24-03EBB3F28710}"/>
              </a:ext>
            </a:extLst>
          </p:cNvPr>
          <p:cNvSpPr>
            <a:spLocks noGrp="1"/>
          </p:cNvSpPr>
          <p:nvPr>
            <p:ph type="title"/>
          </p:nvPr>
        </p:nvSpPr>
        <p:spPr>
          <a:xfrm>
            <a:off x="521495" y="1052736"/>
            <a:ext cx="2538412" cy="1008112"/>
          </a:xfrm>
        </p:spPr>
        <p:txBody>
          <a:bodyPr anchor="t"/>
          <a:lstStyle/>
          <a:p>
            <a:r>
              <a:rPr lang="en-US"/>
              <a:t>Click to edit Master title style</a:t>
            </a:r>
            <a:endParaRPr lang="en-AU" dirty="0"/>
          </a:p>
        </p:txBody>
      </p:sp>
    </p:spTree>
    <p:extLst>
      <p:ext uri="{BB962C8B-B14F-4D97-AF65-F5344CB8AC3E}">
        <p14:creationId xmlns:p14="http://schemas.microsoft.com/office/powerpoint/2010/main" val="267006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ree Column Text &amp; Image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ECE2774-14F3-4413-B606-C993C979694A}"/>
              </a:ext>
            </a:extLst>
          </p:cNvPr>
          <p:cNvSpPr>
            <a:spLocks noGrp="1"/>
          </p:cNvSpPr>
          <p:nvPr>
            <p:ph type="ftr" sz="quarter" idx="10"/>
          </p:nvPr>
        </p:nvSpPr>
        <p:spPr/>
        <p:txBody>
          <a:bodyPr/>
          <a:lstStyle>
            <a:lvl1pPr>
              <a:defRPr b="0"/>
            </a:lvl1pPr>
          </a:lstStyle>
          <a:p>
            <a:r>
              <a:rPr lang="en-AU"/>
              <a:t>Presentation Title | Date</a:t>
            </a:r>
            <a:endParaRPr lang="en-AU" dirty="0"/>
          </a:p>
        </p:txBody>
      </p:sp>
      <p:sp>
        <p:nvSpPr>
          <p:cNvPr id="4" name="Slide Number Placeholder 3">
            <a:extLst>
              <a:ext uri="{FF2B5EF4-FFF2-40B4-BE49-F238E27FC236}">
                <a16:creationId xmlns:a16="http://schemas.microsoft.com/office/drawing/2014/main" id="{CB771394-5B89-4C72-9322-C5B01C7801DF}"/>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9" name="Picture Placeholder 8">
            <a:extLst>
              <a:ext uri="{FF2B5EF4-FFF2-40B4-BE49-F238E27FC236}">
                <a16:creationId xmlns:a16="http://schemas.microsoft.com/office/drawing/2014/main" id="{B44D1A49-1FEC-4FD2-B560-402C9B2E281A}"/>
              </a:ext>
            </a:extLst>
          </p:cNvPr>
          <p:cNvSpPr>
            <a:spLocks noGrp="1"/>
          </p:cNvSpPr>
          <p:nvPr>
            <p:ph type="pic" sz="quarter" idx="14" hasCustomPrompt="1"/>
          </p:nvPr>
        </p:nvSpPr>
        <p:spPr>
          <a:xfrm>
            <a:off x="521495" y="3447001"/>
            <a:ext cx="2538000" cy="2861725"/>
          </a:xfrm>
          <a:prstGeom prst="rect">
            <a:avLst/>
          </a:prstGeom>
          <a:solidFill>
            <a:schemeClr val="bg2"/>
          </a:solidFill>
        </p:spPr>
        <p:txBody>
          <a:bodyPr anchor="ctr"/>
          <a:lstStyle>
            <a:lvl1pPr algn="ctr">
              <a:defRPr sz="900"/>
            </a:lvl1pPr>
          </a:lstStyle>
          <a:p>
            <a:r>
              <a:rPr lang="en-AU" dirty="0"/>
              <a:t>Click icon to insert picture</a:t>
            </a:r>
          </a:p>
          <a:p>
            <a:endParaRPr lang="en-AU" dirty="0"/>
          </a:p>
        </p:txBody>
      </p:sp>
      <p:sp>
        <p:nvSpPr>
          <p:cNvPr id="11" name="Picture Placeholder 8">
            <a:extLst>
              <a:ext uri="{FF2B5EF4-FFF2-40B4-BE49-F238E27FC236}">
                <a16:creationId xmlns:a16="http://schemas.microsoft.com/office/drawing/2014/main" id="{C59B66CF-A807-44F1-A681-793122F8A033}"/>
              </a:ext>
            </a:extLst>
          </p:cNvPr>
          <p:cNvSpPr>
            <a:spLocks noGrp="1"/>
          </p:cNvSpPr>
          <p:nvPr>
            <p:ph type="pic" sz="quarter" idx="16" hasCustomPrompt="1"/>
          </p:nvPr>
        </p:nvSpPr>
        <p:spPr>
          <a:xfrm>
            <a:off x="3307220" y="3447001"/>
            <a:ext cx="2538000" cy="2861725"/>
          </a:xfrm>
          <a:prstGeom prst="rect">
            <a:avLst/>
          </a:prstGeom>
          <a:solidFill>
            <a:schemeClr val="bg2"/>
          </a:solidFill>
        </p:spPr>
        <p:txBody>
          <a:bodyPr anchor="ctr"/>
          <a:lstStyle>
            <a:lvl1pPr algn="ctr">
              <a:defRPr sz="900"/>
            </a:lvl1pPr>
          </a:lstStyle>
          <a:p>
            <a:r>
              <a:rPr lang="en-AU" dirty="0"/>
              <a:t>Click icon to insert picture</a:t>
            </a:r>
          </a:p>
          <a:p>
            <a:endParaRPr lang="en-AU" dirty="0"/>
          </a:p>
        </p:txBody>
      </p:sp>
      <p:sp>
        <p:nvSpPr>
          <p:cNvPr id="13" name="Picture Placeholder 8">
            <a:extLst>
              <a:ext uri="{FF2B5EF4-FFF2-40B4-BE49-F238E27FC236}">
                <a16:creationId xmlns:a16="http://schemas.microsoft.com/office/drawing/2014/main" id="{6B4B4A83-90AC-42EA-83C2-FA8462468851}"/>
              </a:ext>
            </a:extLst>
          </p:cNvPr>
          <p:cNvSpPr>
            <a:spLocks noGrp="1"/>
          </p:cNvSpPr>
          <p:nvPr>
            <p:ph type="pic" sz="quarter" idx="18" hasCustomPrompt="1"/>
          </p:nvPr>
        </p:nvSpPr>
        <p:spPr>
          <a:xfrm>
            <a:off x="6084507" y="3446254"/>
            <a:ext cx="2538000" cy="2861725"/>
          </a:xfrm>
          <a:prstGeom prst="rect">
            <a:avLst/>
          </a:prstGeom>
          <a:solidFill>
            <a:schemeClr val="bg2"/>
          </a:solidFill>
        </p:spPr>
        <p:txBody>
          <a:bodyPr anchor="ctr"/>
          <a:lstStyle>
            <a:lvl1pPr algn="ctr">
              <a:defRPr sz="900"/>
            </a:lvl1pPr>
          </a:lstStyle>
          <a:p>
            <a:r>
              <a:rPr lang="en-AU" dirty="0"/>
              <a:t>Click icon to insert picture</a:t>
            </a:r>
          </a:p>
          <a:p>
            <a:endParaRPr lang="en-AU" dirty="0"/>
          </a:p>
        </p:txBody>
      </p:sp>
      <p:sp>
        <p:nvSpPr>
          <p:cNvPr id="15" name="Text Placeholder 14">
            <a:extLst>
              <a:ext uri="{FF2B5EF4-FFF2-40B4-BE49-F238E27FC236}">
                <a16:creationId xmlns:a16="http://schemas.microsoft.com/office/drawing/2014/main" id="{91089730-A73F-422F-BD54-BF23888B1D53}"/>
              </a:ext>
            </a:extLst>
          </p:cNvPr>
          <p:cNvSpPr>
            <a:spLocks noGrp="1"/>
          </p:cNvSpPr>
          <p:nvPr>
            <p:ph type="body" sz="quarter" idx="19"/>
          </p:nvPr>
        </p:nvSpPr>
        <p:spPr>
          <a:xfrm>
            <a:off x="521494" y="1700213"/>
            <a:ext cx="2538000" cy="1728787"/>
          </a:xfrm>
          <a:prstGeom prst="rect">
            <a:avLst/>
          </a:prstGeom>
        </p:spPr>
        <p:txBody>
          <a:bodyPr/>
          <a:lstStyle>
            <a:lvl1pPr>
              <a:lnSpc>
                <a:spcPct val="100000"/>
              </a:lnSpc>
              <a:defRPr lang="en-US" dirty="0"/>
            </a:lvl1pPr>
            <a:lvl2pPr marL="128588" indent="-128588">
              <a:lnSpc>
                <a:spcPct val="100000"/>
              </a:lnSpc>
              <a:spcAft>
                <a:spcPts val="225"/>
              </a:spcAft>
              <a:buClr>
                <a:schemeClr val="accent1"/>
              </a:buClr>
              <a:buFont typeface="Arial" panose="020B0604020202020204" pitchFamily="34" charset="0"/>
              <a:buChar char="•"/>
              <a:defRPr lang="en-US" dirty="0"/>
            </a:lvl2pPr>
            <a:lvl3pPr marL="135459" indent="0">
              <a:buClrTx/>
              <a:buFont typeface="Arial" panose="020B0604020202020204" pitchFamily="34" charset="0"/>
              <a:buNone/>
              <a:defRPr/>
            </a:lvl3pPr>
          </a:lstStyle>
          <a:p>
            <a:pPr lvl="0"/>
            <a:r>
              <a:rPr lang="en-US"/>
              <a:t>Edit Master text styles</a:t>
            </a:r>
          </a:p>
          <a:p>
            <a:pPr lvl="1"/>
            <a:r>
              <a:rPr lang="en-US"/>
              <a:t>Second level</a:t>
            </a:r>
          </a:p>
        </p:txBody>
      </p:sp>
      <p:sp>
        <p:nvSpPr>
          <p:cNvPr id="16" name="Text Placeholder 14">
            <a:extLst>
              <a:ext uri="{FF2B5EF4-FFF2-40B4-BE49-F238E27FC236}">
                <a16:creationId xmlns:a16="http://schemas.microsoft.com/office/drawing/2014/main" id="{9BA9F9C4-C84A-43FB-A465-E020A9EB63D8}"/>
              </a:ext>
            </a:extLst>
          </p:cNvPr>
          <p:cNvSpPr>
            <a:spLocks noGrp="1"/>
          </p:cNvSpPr>
          <p:nvPr>
            <p:ph type="body" sz="quarter" idx="20"/>
          </p:nvPr>
        </p:nvSpPr>
        <p:spPr>
          <a:xfrm>
            <a:off x="3307220" y="1700213"/>
            <a:ext cx="2538000" cy="1728787"/>
          </a:xfrm>
          <a:prstGeom prst="rect">
            <a:avLst/>
          </a:prstGeom>
        </p:spPr>
        <p:txBody>
          <a:bodyPr/>
          <a:lstStyle>
            <a:lvl1pPr>
              <a:lnSpc>
                <a:spcPct val="100000"/>
              </a:lnSpc>
              <a:defRPr lang="en-US" dirty="0"/>
            </a:lvl1pPr>
            <a:lvl2pPr marL="128588" indent="-128588">
              <a:lnSpc>
                <a:spcPct val="100000"/>
              </a:lnSpc>
              <a:spcAft>
                <a:spcPts val="225"/>
              </a:spcAft>
              <a:buClr>
                <a:schemeClr val="accent1"/>
              </a:buClr>
              <a:buFont typeface="Arial" panose="020B0604020202020204" pitchFamily="34" charset="0"/>
              <a:buChar char="•"/>
              <a:defRPr lang="en-US" dirty="0"/>
            </a:lvl2pPr>
            <a:lvl3pPr marL="270000" indent="-134541">
              <a:buClrTx/>
              <a:buFont typeface="Arial" panose="020B0604020202020204" pitchFamily="34" charset="0"/>
              <a:buChar char="­"/>
              <a:defRPr/>
            </a:lvl3pPr>
          </a:lstStyle>
          <a:p>
            <a:pPr lvl="0"/>
            <a:r>
              <a:rPr lang="en-US"/>
              <a:t>Edit Master text styles</a:t>
            </a:r>
          </a:p>
          <a:p>
            <a:pPr lvl="1"/>
            <a:r>
              <a:rPr lang="en-US"/>
              <a:t>Second level</a:t>
            </a:r>
          </a:p>
        </p:txBody>
      </p:sp>
      <p:sp>
        <p:nvSpPr>
          <p:cNvPr id="17" name="Text Placeholder 14">
            <a:extLst>
              <a:ext uri="{FF2B5EF4-FFF2-40B4-BE49-F238E27FC236}">
                <a16:creationId xmlns:a16="http://schemas.microsoft.com/office/drawing/2014/main" id="{564335FC-BD53-4794-8DA5-8FFBAE1F28B6}"/>
              </a:ext>
            </a:extLst>
          </p:cNvPr>
          <p:cNvSpPr>
            <a:spLocks noGrp="1"/>
          </p:cNvSpPr>
          <p:nvPr>
            <p:ph type="body" sz="quarter" idx="21"/>
          </p:nvPr>
        </p:nvSpPr>
        <p:spPr>
          <a:xfrm>
            <a:off x="6084507" y="1700213"/>
            <a:ext cx="2538000" cy="1728787"/>
          </a:xfrm>
          <a:prstGeom prst="rect">
            <a:avLst/>
          </a:prstGeom>
        </p:spPr>
        <p:txBody>
          <a:bodyPr/>
          <a:lstStyle>
            <a:lvl1pPr>
              <a:lnSpc>
                <a:spcPct val="100000"/>
              </a:lnSpc>
              <a:defRPr lang="en-US" dirty="0"/>
            </a:lvl1pPr>
            <a:lvl2pPr marL="128588" indent="-128588">
              <a:lnSpc>
                <a:spcPct val="100000"/>
              </a:lnSpc>
              <a:spcAft>
                <a:spcPts val="225"/>
              </a:spcAft>
              <a:buClr>
                <a:schemeClr val="accent1"/>
              </a:buClr>
              <a:buFont typeface="Arial" panose="020B0604020202020204" pitchFamily="34" charset="0"/>
              <a:buChar char="•"/>
              <a:defRPr lang="en-US" dirty="0"/>
            </a:lvl2pPr>
            <a:lvl3pPr marL="270000" indent="-134541">
              <a:buClrTx/>
              <a:buFont typeface="Arial" panose="020B0604020202020204" pitchFamily="34" charset="0"/>
              <a:buChar char="­"/>
              <a:defRPr/>
            </a:lvl3pPr>
          </a:lstStyle>
          <a:p>
            <a:pPr lvl="0"/>
            <a:r>
              <a:rPr lang="en-US"/>
              <a:t>Edit Master text styles</a:t>
            </a:r>
          </a:p>
          <a:p>
            <a:pPr lvl="1"/>
            <a:r>
              <a:rPr lang="en-US"/>
              <a:t>Second level</a:t>
            </a:r>
          </a:p>
        </p:txBody>
      </p:sp>
      <p:sp>
        <p:nvSpPr>
          <p:cNvPr id="5" name="Date Placeholder 4">
            <a:extLst>
              <a:ext uri="{FF2B5EF4-FFF2-40B4-BE49-F238E27FC236}">
                <a16:creationId xmlns:a16="http://schemas.microsoft.com/office/drawing/2014/main" id="{C6E195DD-3DD6-4BE8-8993-CA04B5EDA6E7}"/>
              </a:ext>
            </a:extLst>
          </p:cNvPr>
          <p:cNvSpPr>
            <a:spLocks noGrp="1"/>
          </p:cNvSpPr>
          <p:nvPr>
            <p:ph type="dt" sz="half" idx="22"/>
          </p:nvPr>
        </p:nvSpPr>
        <p:spPr/>
        <p:txBody>
          <a:bodyPr/>
          <a:lstStyle/>
          <a:p>
            <a:pPr algn="l"/>
            <a:r>
              <a:rPr lang="en-US"/>
              <a:t>CRICOS code 00025B</a:t>
            </a:r>
            <a:endParaRPr lang="en-AU" dirty="0"/>
          </a:p>
        </p:txBody>
      </p:sp>
      <p:sp>
        <p:nvSpPr>
          <p:cNvPr id="20" name="Text Placeholder 5">
            <a:extLst>
              <a:ext uri="{FF2B5EF4-FFF2-40B4-BE49-F238E27FC236}">
                <a16:creationId xmlns:a16="http://schemas.microsoft.com/office/drawing/2014/main" id="{0BBC08AD-280F-4174-A0CE-490AAFB979A2}"/>
              </a:ext>
            </a:extLst>
          </p:cNvPr>
          <p:cNvSpPr>
            <a:spLocks noGrp="1"/>
          </p:cNvSpPr>
          <p:nvPr>
            <p:ph type="body" sz="quarter" idx="15" hasCustomPrompt="1"/>
          </p:nvPr>
        </p:nvSpPr>
        <p:spPr>
          <a:xfrm>
            <a:off x="3300413" y="6524625"/>
            <a:ext cx="2538500" cy="241300"/>
          </a:xfrm>
        </p:spPr>
        <p:txBody>
          <a:bodyPr anchor="ctr">
            <a:normAutofit/>
          </a:bodyPr>
          <a:lstStyle>
            <a:lvl1pPr algn="ctr">
              <a:defRPr sz="750" b="1">
                <a:solidFill>
                  <a:schemeClr val="accent1"/>
                </a:solidFill>
              </a:defRPr>
            </a:lvl1pPr>
          </a:lstStyle>
          <a:p>
            <a:pPr lvl="0"/>
            <a:r>
              <a:rPr lang="en-US" dirty="0"/>
              <a:t>#[Hashtag text]</a:t>
            </a:r>
          </a:p>
        </p:txBody>
      </p:sp>
      <p:sp>
        <p:nvSpPr>
          <p:cNvPr id="14" name="Rectangle 13">
            <a:extLst>
              <a:ext uri="{FF2B5EF4-FFF2-40B4-BE49-F238E27FC236}">
                <a16:creationId xmlns:a16="http://schemas.microsoft.com/office/drawing/2014/main" id="{2DC1E423-DB93-432A-8BB7-4B2613DBF942}"/>
              </a:ext>
            </a:extLst>
          </p:cNvPr>
          <p:cNvSpPr/>
          <p:nvPr userDrawn="1"/>
        </p:nvSpPr>
        <p:spPr>
          <a:xfrm flipH="1">
            <a:off x="0" y="0"/>
            <a:ext cx="9144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AU" sz="1350"/>
          </a:p>
        </p:txBody>
      </p:sp>
      <p:pic>
        <p:nvPicPr>
          <p:cNvPr id="19" name="Picture 18">
            <a:extLst>
              <a:ext uri="{FF2B5EF4-FFF2-40B4-BE49-F238E27FC236}">
                <a16:creationId xmlns:a16="http://schemas.microsoft.com/office/drawing/2014/main" id="{7E590DBB-90A7-43BF-BDD1-CF1C6212FAF1}"/>
              </a:ext>
            </a:extLst>
          </p:cNvPr>
          <p:cNvPicPr>
            <a:picLocks noChangeAspect="1"/>
          </p:cNvPicPr>
          <p:nvPr userDrawn="1"/>
        </p:nvPicPr>
        <p:blipFill>
          <a:blip r:embed="rId2"/>
          <a:stretch>
            <a:fillRect/>
          </a:stretch>
        </p:blipFill>
        <p:spPr>
          <a:xfrm>
            <a:off x="7723451" y="152896"/>
            <a:ext cx="908013" cy="324000"/>
          </a:xfrm>
          <a:prstGeom prst="rect">
            <a:avLst/>
          </a:prstGeom>
        </p:spPr>
      </p:pic>
      <p:sp>
        <p:nvSpPr>
          <p:cNvPr id="6" name="Title 5">
            <a:extLst>
              <a:ext uri="{FF2B5EF4-FFF2-40B4-BE49-F238E27FC236}">
                <a16:creationId xmlns:a16="http://schemas.microsoft.com/office/drawing/2014/main" id="{C882AF12-58DE-43D7-9E95-F90A1203C4FE}"/>
              </a:ext>
            </a:extLst>
          </p:cNvPr>
          <p:cNvSpPr>
            <a:spLocks noGrp="1"/>
          </p:cNvSpPr>
          <p:nvPr>
            <p:ph type="title"/>
          </p:nvPr>
        </p:nvSpPr>
        <p:spPr/>
        <p:txBody>
          <a:bodyPr/>
          <a:lstStyle/>
          <a:p>
            <a:r>
              <a:rPr lang="en-US"/>
              <a:t>Click to edit Master title style</a:t>
            </a:r>
            <a:endParaRPr lang="en-AU" dirty="0"/>
          </a:p>
        </p:txBody>
      </p:sp>
    </p:spTree>
    <p:extLst>
      <p:ext uri="{BB962C8B-B14F-4D97-AF65-F5344CB8AC3E}">
        <p14:creationId xmlns:p14="http://schemas.microsoft.com/office/powerpoint/2010/main" val="3807390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cons &amp; Tex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ECE2774-14F3-4413-B606-C993C979694A}"/>
              </a:ext>
            </a:extLst>
          </p:cNvPr>
          <p:cNvSpPr>
            <a:spLocks noGrp="1"/>
          </p:cNvSpPr>
          <p:nvPr>
            <p:ph type="ftr" sz="quarter" idx="10"/>
          </p:nvPr>
        </p:nvSpPr>
        <p:spPr/>
        <p:txBody>
          <a:bodyPr/>
          <a:lstStyle>
            <a:lvl1pPr>
              <a:defRPr b="0"/>
            </a:lvl1pPr>
          </a:lstStyle>
          <a:p>
            <a:r>
              <a:rPr lang="en-AU"/>
              <a:t>Presentation Title | Date</a:t>
            </a:r>
            <a:endParaRPr lang="en-AU" dirty="0"/>
          </a:p>
        </p:txBody>
      </p:sp>
      <p:sp>
        <p:nvSpPr>
          <p:cNvPr id="4" name="Slide Number Placeholder 3">
            <a:extLst>
              <a:ext uri="{FF2B5EF4-FFF2-40B4-BE49-F238E27FC236}">
                <a16:creationId xmlns:a16="http://schemas.microsoft.com/office/drawing/2014/main" id="{CB771394-5B89-4C72-9322-C5B01C7801DF}"/>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9" name="Picture Placeholder 8">
            <a:extLst>
              <a:ext uri="{FF2B5EF4-FFF2-40B4-BE49-F238E27FC236}">
                <a16:creationId xmlns:a16="http://schemas.microsoft.com/office/drawing/2014/main" id="{B44D1A49-1FEC-4FD2-B560-402C9B2E281A}"/>
              </a:ext>
            </a:extLst>
          </p:cNvPr>
          <p:cNvSpPr>
            <a:spLocks noGrp="1"/>
          </p:cNvSpPr>
          <p:nvPr>
            <p:ph type="pic" sz="quarter" idx="14" hasCustomPrompt="1"/>
          </p:nvPr>
        </p:nvSpPr>
        <p:spPr>
          <a:xfrm>
            <a:off x="1268790" y="1700808"/>
            <a:ext cx="1079923" cy="1199578"/>
          </a:xfrm>
          <a:prstGeom prst="rect">
            <a:avLst/>
          </a:prstGeom>
          <a:solidFill>
            <a:schemeClr val="bg2"/>
          </a:solidFill>
        </p:spPr>
        <p:txBody>
          <a:bodyPr anchor="ctr"/>
          <a:lstStyle>
            <a:lvl1pPr algn="ctr">
              <a:defRPr sz="900"/>
            </a:lvl1pPr>
          </a:lstStyle>
          <a:p>
            <a:r>
              <a:rPr lang="en-AU" dirty="0"/>
              <a:t>Click icon to insert icon</a:t>
            </a:r>
          </a:p>
          <a:p>
            <a:endParaRPr lang="en-AU" dirty="0"/>
          </a:p>
        </p:txBody>
      </p:sp>
      <p:sp>
        <p:nvSpPr>
          <p:cNvPr id="15" name="Text Placeholder 14">
            <a:extLst>
              <a:ext uri="{FF2B5EF4-FFF2-40B4-BE49-F238E27FC236}">
                <a16:creationId xmlns:a16="http://schemas.microsoft.com/office/drawing/2014/main" id="{91089730-A73F-422F-BD54-BF23888B1D53}"/>
              </a:ext>
            </a:extLst>
          </p:cNvPr>
          <p:cNvSpPr>
            <a:spLocks noGrp="1"/>
          </p:cNvSpPr>
          <p:nvPr>
            <p:ph type="body" sz="quarter" idx="19" hasCustomPrompt="1"/>
          </p:nvPr>
        </p:nvSpPr>
        <p:spPr>
          <a:xfrm>
            <a:off x="539751" y="2996953"/>
            <a:ext cx="2538000" cy="240219"/>
          </a:xfrm>
          <a:prstGeom prst="rect">
            <a:avLst/>
          </a:prstGeom>
        </p:spPr>
        <p:txBody>
          <a:bodyPr/>
          <a:lstStyle>
            <a:lvl1pPr algn="ctr">
              <a:lnSpc>
                <a:spcPct val="100000"/>
              </a:lnSpc>
              <a:defRPr lang="en-US" sz="1200" b="1" dirty="0">
                <a:solidFill>
                  <a:schemeClr val="accent1"/>
                </a:solidFill>
              </a:defRPr>
            </a:lvl1pPr>
            <a:lvl2pPr marL="128588" indent="-128588">
              <a:lnSpc>
                <a:spcPct val="100000"/>
              </a:lnSpc>
              <a:spcAft>
                <a:spcPts val="225"/>
              </a:spcAft>
              <a:buClr>
                <a:schemeClr val="accent1"/>
              </a:buClr>
              <a:buFont typeface="Arial" panose="020B0604020202020204" pitchFamily="34" charset="0"/>
              <a:buChar char="•"/>
              <a:defRPr lang="en-US" dirty="0"/>
            </a:lvl2pPr>
            <a:lvl3pPr marL="135459" indent="0">
              <a:buClrTx/>
              <a:buFont typeface="Arial" panose="020B0604020202020204" pitchFamily="34" charset="0"/>
              <a:buNone/>
              <a:defRPr/>
            </a:lvl3pPr>
          </a:lstStyle>
          <a:p>
            <a:pPr lvl="0"/>
            <a:r>
              <a:rPr lang="en-US" dirty="0"/>
              <a:t>[Bullet Heading]</a:t>
            </a:r>
          </a:p>
        </p:txBody>
      </p:sp>
      <p:sp>
        <p:nvSpPr>
          <p:cNvPr id="16" name="Text Placeholder 14">
            <a:extLst>
              <a:ext uri="{FF2B5EF4-FFF2-40B4-BE49-F238E27FC236}">
                <a16:creationId xmlns:a16="http://schemas.microsoft.com/office/drawing/2014/main" id="{9BA9F9C4-C84A-43FB-A465-E020A9EB63D8}"/>
              </a:ext>
            </a:extLst>
          </p:cNvPr>
          <p:cNvSpPr>
            <a:spLocks noGrp="1"/>
          </p:cNvSpPr>
          <p:nvPr>
            <p:ph type="body" sz="quarter" idx="20"/>
          </p:nvPr>
        </p:nvSpPr>
        <p:spPr>
          <a:xfrm>
            <a:off x="539751" y="3271090"/>
            <a:ext cx="2538000" cy="648000"/>
          </a:xfrm>
          <a:prstGeom prst="rect">
            <a:avLst/>
          </a:prstGeom>
        </p:spPr>
        <p:txBody>
          <a:bodyPr>
            <a:normAutofit/>
          </a:bodyPr>
          <a:lstStyle>
            <a:lvl1pPr algn="ctr">
              <a:lnSpc>
                <a:spcPct val="100000"/>
              </a:lnSpc>
              <a:defRPr lang="en-US" sz="1200" dirty="0"/>
            </a:lvl1pPr>
            <a:lvl2pPr marL="128588" indent="-128588" algn="ctr">
              <a:lnSpc>
                <a:spcPct val="100000"/>
              </a:lnSpc>
              <a:spcAft>
                <a:spcPts val="225"/>
              </a:spcAft>
              <a:buClr>
                <a:schemeClr val="accent1"/>
              </a:buClr>
              <a:buFont typeface="Arial" panose="020B0604020202020204" pitchFamily="34" charset="0"/>
              <a:buChar char="•"/>
              <a:defRPr lang="en-US" sz="1200" dirty="0"/>
            </a:lvl2pPr>
            <a:lvl3pPr marL="270000" indent="-134541">
              <a:buClrTx/>
              <a:buFont typeface="Arial" panose="020B0604020202020204" pitchFamily="34" charset="0"/>
              <a:buChar char="­"/>
              <a:defRPr/>
            </a:lvl3pPr>
          </a:lstStyle>
          <a:p>
            <a:pPr lvl="0"/>
            <a:r>
              <a:rPr lang="en-US"/>
              <a:t>Edit Master text styles</a:t>
            </a:r>
          </a:p>
          <a:p>
            <a:pPr lvl="1"/>
            <a:r>
              <a:rPr lang="en-US"/>
              <a:t>Second level</a:t>
            </a:r>
          </a:p>
        </p:txBody>
      </p:sp>
      <p:sp>
        <p:nvSpPr>
          <p:cNvPr id="5" name="Date Placeholder 4">
            <a:extLst>
              <a:ext uri="{FF2B5EF4-FFF2-40B4-BE49-F238E27FC236}">
                <a16:creationId xmlns:a16="http://schemas.microsoft.com/office/drawing/2014/main" id="{C6E195DD-3DD6-4BE8-8993-CA04B5EDA6E7}"/>
              </a:ext>
            </a:extLst>
          </p:cNvPr>
          <p:cNvSpPr>
            <a:spLocks noGrp="1"/>
          </p:cNvSpPr>
          <p:nvPr>
            <p:ph type="dt" sz="half" idx="22"/>
          </p:nvPr>
        </p:nvSpPr>
        <p:spPr/>
        <p:txBody>
          <a:bodyPr/>
          <a:lstStyle/>
          <a:p>
            <a:pPr algn="l"/>
            <a:r>
              <a:rPr lang="en-US"/>
              <a:t>CRICOS code 00025B</a:t>
            </a:r>
            <a:endParaRPr lang="en-AU" dirty="0"/>
          </a:p>
        </p:txBody>
      </p:sp>
      <p:sp>
        <p:nvSpPr>
          <p:cNvPr id="20" name="Text Placeholder 5">
            <a:extLst>
              <a:ext uri="{FF2B5EF4-FFF2-40B4-BE49-F238E27FC236}">
                <a16:creationId xmlns:a16="http://schemas.microsoft.com/office/drawing/2014/main" id="{0BBC08AD-280F-4174-A0CE-490AAFB979A2}"/>
              </a:ext>
            </a:extLst>
          </p:cNvPr>
          <p:cNvSpPr>
            <a:spLocks noGrp="1"/>
          </p:cNvSpPr>
          <p:nvPr>
            <p:ph type="body" sz="quarter" idx="15" hasCustomPrompt="1"/>
          </p:nvPr>
        </p:nvSpPr>
        <p:spPr>
          <a:xfrm>
            <a:off x="3300413" y="6524625"/>
            <a:ext cx="2538500" cy="241300"/>
          </a:xfrm>
        </p:spPr>
        <p:txBody>
          <a:bodyPr anchor="ctr">
            <a:normAutofit/>
          </a:bodyPr>
          <a:lstStyle>
            <a:lvl1pPr algn="ctr">
              <a:defRPr sz="750" b="1">
                <a:solidFill>
                  <a:schemeClr val="accent1"/>
                </a:solidFill>
              </a:defRPr>
            </a:lvl1pPr>
          </a:lstStyle>
          <a:p>
            <a:pPr lvl="0"/>
            <a:r>
              <a:rPr lang="en-US" dirty="0"/>
              <a:t>#[Hashtag text]</a:t>
            </a:r>
          </a:p>
        </p:txBody>
      </p:sp>
      <p:sp>
        <p:nvSpPr>
          <p:cNvPr id="14" name="Picture Placeholder 8">
            <a:extLst>
              <a:ext uri="{FF2B5EF4-FFF2-40B4-BE49-F238E27FC236}">
                <a16:creationId xmlns:a16="http://schemas.microsoft.com/office/drawing/2014/main" id="{49164FB8-D4B8-4D90-B308-464FB278E97B}"/>
              </a:ext>
            </a:extLst>
          </p:cNvPr>
          <p:cNvSpPr>
            <a:spLocks noGrp="1"/>
          </p:cNvSpPr>
          <p:nvPr>
            <p:ph type="pic" sz="quarter" idx="23" hasCustomPrompt="1"/>
          </p:nvPr>
        </p:nvSpPr>
        <p:spPr>
          <a:xfrm>
            <a:off x="4032039" y="1700808"/>
            <a:ext cx="1079923" cy="1199578"/>
          </a:xfrm>
          <a:prstGeom prst="rect">
            <a:avLst/>
          </a:prstGeom>
          <a:solidFill>
            <a:schemeClr val="bg2"/>
          </a:solidFill>
        </p:spPr>
        <p:txBody>
          <a:bodyPr anchor="ctr"/>
          <a:lstStyle>
            <a:lvl1pPr algn="ctr">
              <a:defRPr sz="900"/>
            </a:lvl1pPr>
          </a:lstStyle>
          <a:p>
            <a:r>
              <a:rPr lang="en-AU" dirty="0"/>
              <a:t>Click icon to insert icon</a:t>
            </a:r>
          </a:p>
          <a:p>
            <a:endParaRPr lang="en-AU" dirty="0"/>
          </a:p>
        </p:txBody>
      </p:sp>
      <p:sp>
        <p:nvSpPr>
          <p:cNvPr id="18" name="Text Placeholder 14">
            <a:extLst>
              <a:ext uri="{FF2B5EF4-FFF2-40B4-BE49-F238E27FC236}">
                <a16:creationId xmlns:a16="http://schemas.microsoft.com/office/drawing/2014/main" id="{B01E9CDC-2523-40AE-AF29-5A44EBFD8919}"/>
              </a:ext>
            </a:extLst>
          </p:cNvPr>
          <p:cNvSpPr>
            <a:spLocks noGrp="1"/>
          </p:cNvSpPr>
          <p:nvPr>
            <p:ph type="body" sz="quarter" idx="24" hasCustomPrompt="1"/>
          </p:nvPr>
        </p:nvSpPr>
        <p:spPr>
          <a:xfrm>
            <a:off x="3302999" y="2996953"/>
            <a:ext cx="2538000" cy="240219"/>
          </a:xfrm>
          <a:prstGeom prst="rect">
            <a:avLst/>
          </a:prstGeom>
        </p:spPr>
        <p:txBody>
          <a:bodyPr/>
          <a:lstStyle>
            <a:lvl1pPr algn="ctr">
              <a:lnSpc>
                <a:spcPct val="100000"/>
              </a:lnSpc>
              <a:defRPr lang="en-US" sz="1200" b="1" dirty="0">
                <a:solidFill>
                  <a:schemeClr val="accent1"/>
                </a:solidFill>
              </a:defRPr>
            </a:lvl1pPr>
            <a:lvl2pPr marL="128588" indent="-128588">
              <a:lnSpc>
                <a:spcPct val="100000"/>
              </a:lnSpc>
              <a:spcAft>
                <a:spcPts val="225"/>
              </a:spcAft>
              <a:buClr>
                <a:schemeClr val="accent1"/>
              </a:buClr>
              <a:buFont typeface="Arial" panose="020B0604020202020204" pitchFamily="34" charset="0"/>
              <a:buChar char="•"/>
              <a:defRPr lang="en-US" dirty="0"/>
            </a:lvl2pPr>
            <a:lvl3pPr marL="135459" indent="0">
              <a:buClrTx/>
              <a:buFont typeface="Arial" panose="020B0604020202020204" pitchFamily="34" charset="0"/>
              <a:buNone/>
              <a:defRPr/>
            </a:lvl3pPr>
          </a:lstStyle>
          <a:p>
            <a:pPr lvl="0"/>
            <a:r>
              <a:rPr lang="en-US" dirty="0"/>
              <a:t>[Bullet Heading]</a:t>
            </a:r>
          </a:p>
        </p:txBody>
      </p:sp>
      <p:sp>
        <p:nvSpPr>
          <p:cNvPr id="19" name="Text Placeholder 14">
            <a:extLst>
              <a:ext uri="{FF2B5EF4-FFF2-40B4-BE49-F238E27FC236}">
                <a16:creationId xmlns:a16="http://schemas.microsoft.com/office/drawing/2014/main" id="{4ADAC2D7-6D0E-46B8-9F7A-B4DB99B8900F}"/>
              </a:ext>
            </a:extLst>
          </p:cNvPr>
          <p:cNvSpPr>
            <a:spLocks noGrp="1"/>
          </p:cNvSpPr>
          <p:nvPr>
            <p:ph type="body" sz="quarter" idx="25"/>
          </p:nvPr>
        </p:nvSpPr>
        <p:spPr>
          <a:xfrm>
            <a:off x="3302999" y="3271090"/>
            <a:ext cx="2538000" cy="648000"/>
          </a:xfrm>
          <a:prstGeom prst="rect">
            <a:avLst/>
          </a:prstGeom>
        </p:spPr>
        <p:txBody>
          <a:bodyPr>
            <a:normAutofit/>
          </a:bodyPr>
          <a:lstStyle>
            <a:lvl1pPr algn="ctr">
              <a:lnSpc>
                <a:spcPct val="100000"/>
              </a:lnSpc>
              <a:defRPr lang="en-US" sz="1200" dirty="0"/>
            </a:lvl1pPr>
            <a:lvl2pPr marL="128588" indent="-128588" algn="ctr">
              <a:lnSpc>
                <a:spcPct val="100000"/>
              </a:lnSpc>
              <a:spcAft>
                <a:spcPts val="225"/>
              </a:spcAft>
              <a:buClr>
                <a:schemeClr val="accent1"/>
              </a:buClr>
              <a:buFont typeface="Arial" panose="020B0604020202020204" pitchFamily="34" charset="0"/>
              <a:buChar char="•"/>
              <a:defRPr lang="en-US" sz="1200" dirty="0"/>
            </a:lvl2pPr>
            <a:lvl3pPr marL="270000" indent="-134541">
              <a:buClrTx/>
              <a:buFont typeface="Arial" panose="020B0604020202020204" pitchFamily="34" charset="0"/>
              <a:buChar char="­"/>
              <a:defRPr/>
            </a:lvl3pPr>
          </a:lstStyle>
          <a:p>
            <a:pPr lvl="0"/>
            <a:r>
              <a:rPr lang="en-US"/>
              <a:t>Edit Master text styles</a:t>
            </a:r>
          </a:p>
          <a:p>
            <a:pPr lvl="1"/>
            <a:r>
              <a:rPr lang="en-US"/>
              <a:t>Second level</a:t>
            </a:r>
          </a:p>
        </p:txBody>
      </p:sp>
      <p:sp>
        <p:nvSpPr>
          <p:cNvPr id="21" name="Picture Placeholder 8">
            <a:extLst>
              <a:ext uri="{FF2B5EF4-FFF2-40B4-BE49-F238E27FC236}">
                <a16:creationId xmlns:a16="http://schemas.microsoft.com/office/drawing/2014/main" id="{EFE4D8B1-EBB1-4B03-B440-81D22A8A0339}"/>
              </a:ext>
            </a:extLst>
          </p:cNvPr>
          <p:cNvSpPr>
            <a:spLocks noGrp="1"/>
          </p:cNvSpPr>
          <p:nvPr>
            <p:ph type="pic" sz="quarter" idx="26" hasCustomPrompt="1"/>
          </p:nvPr>
        </p:nvSpPr>
        <p:spPr>
          <a:xfrm>
            <a:off x="6797369" y="1700907"/>
            <a:ext cx="1079923" cy="1199578"/>
          </a:xfrm>
          <a:prstGeom prst="rect">
            <a:avLst/>
          </a:prstGeom>
          <a:solidFill>
            <a:schemeClr val="bg2"/>
          </a:solidFill>
        </p:spPr>
        <p:txBody>
          <a:bodyPr anchor="ctr"/>
          <a:lstStyle>
            <a:lvl1pPr algn="ctr">
              <a:defRPr sz="900"/>
            </a:lvl1pPr>
          </a:lstStyle>
          <a:p>
            <a:r>
              <a:rPr lang="en-AU" dirty="0"/>
              <a:t>Click icon to insert icon</a:t>
            </a:r>
          </a:p>
          <a:p>
            <a:endParaRPr lang="en-AU" dirty="0"/>
          </a:p>
        </p:txBody>
      </p:sp>
      <p:sp>
        <p:nvSpPr>
          <p:cNvPr id="22" name="Text Placeholder 14">
            <a:extLst>
              <a:ext uri="{FF2B5EF4-FFF2-40B4-BE49-F238E27FC236}">
                <a16:creationId xmlns:a16="http://schemas.microsoft.com/office/drawing/2014/main" id="{9FADD90A-0B64-4F90-9B57-FE13E0FCA228}"/>
              </a:ext>
            </a:extLst>
          </p:cNvPr>
          <p:cNvSpPr>
            <a:spLocks noGrp="1"/>
          </p:cNvSpPr>
          <p:nvPr>
            <p:ph type="body" sz="quarter" idx="27" hasCustomPrompt="1"/>
          </p:nvPr>
        </p:nvSpPr>
        <p:spPr>
          <a:xfrm>
            <a:off x="6068330" y="2997052"/>
            <a:ext cx="2538000" cy="240219"/>
          </a:xfrm>
          <a:prstGeom prst="rect">
            <a:avLst/>
          </a:prstGeom>
        </p:spPr>
        <p:txBody>
          <a:bodyPr/>
          <a:lstStyle>
            <a:lvl1pPr algn="ctr">
              <a:lnSpc>
                <a:spcPct val="100000"/>
              </a:lnSpc>
              <a:defRPr lang="en-US" sz="1200" b="1" dirty="0">
                <a:solidFill>
                  <a:schemeClr val="accent1"/>
                </a:solidFill>
              </a:defRPr>
            </a:lvl1pPr>
            <a:lvl2pPr marL="128588" indent="-128588">
              <a:lnSpc>
                <a:spcPct val="100000"/>
              </a:lnSpc>
              <a:spcAft>
                <a:spcPts val="225"/>
              </a:spcAft>
              <a:buClr>
                <a:schemeClr val="accent1"/>
              </a:buClr>
              <a:buFont typeface="Arial" panose="020B0604020202020204" pitchFamily="34" charset="0"/>
              <a:buChar char="•"/>
              <a:defRPr lang="en-US" dirty="0"/>
            </a:lvl2pPr>
            <a:lvl3pPr marL="135459" indent="0">
              <a:buClrTx/>
              <a:buFont typeface="Arial" panose="020B0604020202020204" pitchFamily="34" charset="0"/>
              <a:buNone/>
              <a:defRPr/>
            </a:lvl3pPr>
          </a:lstStyle>
          <a:p>
            <a:pPr lvl="0"/>
            <a:r>
              <a:rPr lang="en-US" dirty="0"/>
              <a:t>[Bullet Heading]</a:t>
            </a:r>
          </a:p>
        </p:txBody>
      </p:sp>
      <p:sp>
        <p:nvSpPr>
          <p:cNvPr id="23" name="Text Placeholder 14">
            <a:extLst>
              <a:ext uri="{FF2B5EF4-FFF2-40B4-BE49-F238E27FC236}">
                <a16:creationId xmlns:a16="http://schemas.microsoft.com/office/drawing/2014/main" id="{ABE4C7F0-C749-4520-AA04-DB6CA99155AA}"/>
              </a:ext>
            </a:extLst>
          </p:cNvPr>
          <p:cNvSpPr>
            <a:spLocks noGrp="1"/>
          </p:cNvSpPr>
          <p:nvPr>
            <p:ph type="body" sz="quarter" idx="28"/>
          </p:nvPr>
        </p:nvSpPr>
        <p:spPr>
          <a:xfrm>
            <a:off x="6068330" y="3271189"/>
            <a:ext cx="2538000" cy="648000"/>
          </a:xfrm>
          <a:prstGeom prst="rect">
            <a:avLst/>
          </a:prstGeom>
        </p:spPr>
        <p:txBody>
          <a:bodyPr>
            <a:normAutofit/>
          </a:bodyPr>
          <a:lstStyle>
            <a:lvl1pPr algn="ctr">
              <a:lnSpc>
                <a:spcPct val="100000"/>
              </a:lnSpc>
              <a:defRPr lang="en-US" sz="1200" dirty="0"/>
            </a:lvl1pPr>
            <a:lvl2pPr marL="128588" indent="-128588" algn="ctr">
              <a:lnSpc>
                <a:spcPct val="100000"/>
              </a:lnSpc>
              <a:spcAft>
                <a:spcPts val="225"/>
              </a:spcAft>
              <a:buClr>
                <a:schemeClr val="accent1"/>
              </a:buClr>
              <a:buFont typeface="Arial" panose="020B0604020202020204" pitchFamily="34" charset="0"/>
              <a:buChar char="•"/>
              <a:defRPr lang="en-US" sz="1200" dirty="0"/>
            </a:lvl2pPr>
            <a:lvl3pPr marL="270000" indent="-134541">
              <a:buClrTx/>
              <a:buFont typeface="Arial" panose="020B0604020202020204" pitchFamily="34" charset="0"/>
              <a:buChar char="­"/>
              <a:defRPr/>
            </a:lvl3pPr>
          </a:lstStyle>
          <a:p>
            <a:pPr lvl="0"/>
            <a:r>
              <a:rPr lang="en-US"/>
              <a:t>Edit Master text styles</a:t>
            </a:r>
          </a:p>
          <a:p>
            <a:pPr lvl="1"/>
            <a:r>
              <a:rPr lang="en-US"/>
              <a:t>Second level</a:t>
            </a:r>
          </a:p>
        </p:txBody>
      </p:sp>
      <p:sp>
        <p:nvSpPr>
          <p:cNvPr id="24" name="Picture Placeholder 8">
            <a:extLst>
              <a:ext uri="{FF2B5EF4-FFF2-40B4-BE49-F238E27FC236}">
                <a16:creationId xmlns:a16="http://schemas.microsoft.com/office/drawing/2014/main" id="{10240862-4D4B-4BB9-8F4B-AA856CD17F50}"/>
              </a:ext>
            </a:extLst>
          </p:cNvPr>
          <p:cNvSpPr>
            <a:spLocks noGrp="1"/>
          </p:cNvSpPr>
          <p:nvPr>
            <p:ph type="pic" sz="quarter" idx="29" hasCustomPrompt="1"/>
          </p:nvPr>
        </p:nvSpPr>
        <p:spPr>
          <a:xfrm>
            <a:off x="1268790" y="4077242"/>
            <a:ext cx="1079923" cy="1199578"/>
          </a:xfrm>
          <a:prstGeom prst="rect">
            <a:avLst/>
          </a:prstGeom>
          <a:solidFill>
            <a:schemeClr val="bg2"/>
          </a:solidFill>
        </p:spPr>
        <p:txBody>
          <a:bodyPr anchor="ctr"/>
          <a:lstStyle>
            <a:lvl1pPr algn="ctr">
              <a:defRPr sz="900"/>
            </a:lvl1pPr>
          </a:lstStyle>
          <a:p>
            <a:r>
              <a:rPr lang="en-AU" dirty="0"/>
              <a:t>Click icon to insert icon</a:t>
            </a:r>
          </a:p>
          <a:p>
            <a:endParaRPr lang="en-AU" dirty="0"/>
          </a:p>
        </p:txBody>
      </p:sp>
      <p:sp>
        <p:nvSpPr>
          <p:cNvPr id="25" name="Text Placeholder 14">
            <a:extLst>
              <a:ext uri="{FF2B5EF4-FFF2-40B4-BE49-F238E27FC236}">
                <a16:creationId xmlns:a16="http://schemas.microsoft.com/office/drawing/2014/main" id="{58449337-35B4-44F8-8D00-F0C15EFB9CE5}"/>
              </a:ext>
            </a:extLst>
          </p:cNvPr>
          <p:cNvSpPr>
            <a:spLocks noGrp="1"/>
          </p:cNvSpPr>
          <p:nvPr>
            <p:ph type="body" sz="quarter" idx="30" hasCustomPrompt="1"/>
          </p:nvPr>
        </p:nvSpPr>
        <p:spPr>
          <a:xfrm>
            <a:off x="539751" y="5373387"/>
            <a:ext cx="2538000" cy="240219"/>
          </a:xfrm>
          <a:prstGeom prst="rect">
            <a:avLst/>
          </a:prstGeom>
        </p:spPr>
        <p:txBody>
          <a:bodyPr/>
          <a:lstStyle>
            <a:lvl1pPr algn="ctr">
              <a:lnSpc>
                <a:spcPct val="100000"/>
              </a:lnSpc>
              <a:defRPr lang="en-US" sz="1200" b="1" dirty="0">
                <a:solidFill>
                  <a:schemeClr val="accent1"/>
                </a:solidFill>
              </a:defRPr>
            </a:lvl1pPr>
            <a:lvl2pPr marL="128588" indent="-128588">
              <a:lnSpc>
                <a:spcPct val="100000"/>
              </a:lnSpc>
              <a:spcAft>
                <a:spcPts val="225"/>
              </a:spcAft>
              <a:buClr>
                <a:schemeClr val="accent1"/>
              </a:buClr>
              <a:buFont typeface="Arial" panose="020B0604020202020204" pitchFamily="34" charset="0"/>
              <a:buChar char="•"/>
              <a:defRPr lang="en-US" dirty="0"/>
            </a:lvl2pPr>
            <a:lvl3pPr marL="135459" indent="0">
              <a:buClrTx/>
              <a:buFont typeface="Arial" panose="020B0604020202020204" pitchFamily="34" charset="0"/>
              <a:buNone/>
              <a:defRPr/>
            </a:lvl3pPr>
          </a:lstStyle>
          <a:p>
            <a:pPr lvl="0"/>
            <a:r>
              <a:rPr lang="en-US" dirty="0"/>
              <a:t>[Bullet Heading]</a:t>
            </a:r>
          </a:p>
        </p:txBody>
      </p:sp>
      <p:sp>
        <p:nvSpPr>
          <p:cNvPr id="26" name="Text Placeholder 14">
            <a:extLst>
              <a:ext uri="{FF2B5EF4-FFF2-40B4-BE49-F238E27FC236}">
                <a16:creationId xmlns:a16="http://schemas.microsoft.com/office/drawing/2014/main" id="{2477189D-83D5-4749-BD7C-CADC0D1471D9}"/>
              </a:ext>
            </a:extLst>
          </p:cNvPr>
          <p:cNvSpPr>
            <a:spLocks noGrp="1"/>
          </p:cNvSpPr>
          <p:nvPr>
            <p:ph type="body" sz="quarter" idx="31"/>
          </p:nvPr>
        </p:nvSpPr>
        <p:spPr>
          <a:xfrm>
            <a:off x="539751" y="5647524"/>
            <a:ext cx="2538000" cy="648000"/>
          </a:xfrm>
          <a:prstGeom prst="rect">
            <a:avLst/>
          </a:prstGeom>
        </p:spPr>
        <p:txBody>
          <a:bodyPr>
            <a:normAutofit/>
          </a:bodyPr>
          <a:lstStyle>
            <a:lvl1pPr algn="ctr">
              <a:lnSpc>
                <a:spcPct val="100000"/>
              </a:lnSpc>
              <a:defRPr lang="en-US" sz="1200" dirty="0"/>
            </a:lvl1pPr>
            <a:lvl2pPr marL="128588" indent="-128588" algn="ctr">
              <a:lnSpc>
                <a:spcPct val="100000"/>
              </a:lnSpc>
              <a:spcAft>
                <a:spcPts val="225"/>
              </a:spcAft>
              <a:buClr>
                <a:schemeClr val="accent1"/>
              </a:buClr>
              <a:buFont typeface="Arial" panose="020B0604020202020204" pitchFamily="34" charset="0"/>
              <a:buChar char="•"/>
              <a:defRPr lang="en-US" sz="1200" dirty="0"/>
            </a:lvl2pPr>
            <a:lvl3pPr marL="270000" indent="-134541">
              <a:buClrTx/>
              <a:buFont typeface="Arial" panose="020B0604020202020204" pitchFamily="34" charset="0"/>
              <a:buChar char="­"/>
              <a:defRPr/>
            </a:lvl3pPr>
          </a:lstStyle>
          <a:p>
            <a:pPr lvl="0"/>
            <a:r>
              <a:rPr lang="en-US"/>
              <a:t>Edit Master text styles</a:t>
            </a:r>
          </a:p>
          <a:p>
            <a:pPr lvl="1"/>
            <a:r>
              <a:rPr lang="en-US"/>
              <a:t>Second level</a:t>
            </a:r>
          </a:p>
        </p:txBody>
      </p:sp>
      <p:sp>
        <p:nvSpPr>
          <p:cNvPr id="27" name="Picture Placeholder 8">
            <a:extLst>
              <a:ext uri="{FF2B5EF4-FFF2-40B4-BE49-F238E27FC236}">
                <a16:creationId xmlns:a16="http://schemas.microsoft.com/office/drawing/2014/main" id="{6618C35F-5F01-46A6-BF04-0CA9BDBAAB65}"/>
              </a:ext>
            </a:extLst>
          </p:cNvPr>
          <p:cNvSpPr>
            <a:spLocks noGrp="1"/>
          </p:cNvSpPr>
          <p:nvPr>
            <p:ph type="pic" sz="quarter" idx="32" hasCustomPrompt="1"/>
          </p:nvPr>
        </p:nvSpPr>
        <p:spPr>
          <a:xfrm>
            <a:off x="4032039" y="4077242"/>
            <a:ext cx="1079923" cy="1199578"/>
          </a:xfrm>
          <a:prstGeom prst="rect">
            <a:avLst/>
          </a:prstGeom>
          <a:solidFill>
            <a:schemeClr val="bg2"/>
          </a:solidFill>
        </p:spPr>
        <p:txBody>
          <a:bodyPr anchor="ctr"/>
          <a:lstStyle>
            <a:lvl1pPr algn="ctr">
              <a:defRPr sz="900"/>
            </a:lvl1pPr>
          </a:lstStyle>
          <a:p>
            <a:r>
              <a:rPr lang="en-AU" dirty="0"/>
              <a:t>Click icon to insert icon</a:t>
            </a:r>
          </a:p>
          <a:p>
            <a:endParaRPr lang="en-AU" dirty="0"/>
          </a:p>
        </p:txBody>
      </p:sp>
      <p:sp>
        <p:nvSpPr>
          <p:cNvPr id="28" name="Text Placeholder 14">
            <a:extLst>
              <a:ext uri="{FF2B5EF4-FFF2-40B4-BE49-F238E27FC236}">
                <a16:creationId xmlns:a16="http://schemas.microsoft.com/office/drawing/2014/main" id="{B63A3128-4CA8-48D5-B82E-7EDA918D7F39}"/>
              </a:ext>
            </a:extLst>
          </p:cNvPr>
          <p:cNvSpPr>
            <a:spLocks noGrp="1"/>
          </p:cNvSpPr>
          <p:nvPr>
            <p:ph type="body" sz="quarter" idx="33" hasCustomPrompt="1"/>
          </p:nvPr>
        </p:nvSpPr>
        <p:spPr>
          <a:xfrm>
            <a:off x="3302999" y="5373387"/>
            <a:ext cx="2538000" cy="240219"/>
          </a:xfrm>
          <a:prstGeom prst="rect">
            <a:avLst/>
          </a:prstGeom>
        </p:spPr>
        <p:txBody>
          <a:bodyPr/>
          <a:lstStyle>
            <a:lvl1pPr algn="ctr">
              <a:lnSpc>
                <a:spcPct val="100000"/>
              </a:lnSpc>
              <a:defRPr lang="en-US" sz="1200" b="1" dirty="0">
                <a:solidFill>
                  <a:schemeClr val="accent1"/>
                </a:solidFill>
              </a:defRPr>
            </a:lvl1pPr>
            <a:lvl2pPr marL="128588" indent="-128588">
              <a:lnSpc>
                <a:spcPct val="100000"/>
              </a:lnSpc>
              <a:spcAft>
                <a:spcPts val="225"/>
              </a:spcAft>
              <a:buClr>
                <a:schemeClr val="accent1"/>
              </a:buClr>
              <a:buFont typeface="Arial" panose="020B0604020202020204" pitchFamily="34" charset="0"/>
              <a:buChar char="•"/>
              <a:defRPr lang="en-US" dirty="0"/>
            </a:lvl2pPr>
            <a:lvl3pPr marL="135459" indent="0">
              <a:buClrTx/>
              <a:buFont typeface="Arial" panose="020B0604020202020204" pitchFamily="34" charset="0"/>
              <a:buNone/>
              <a:defRPr/>
            </a:lvl3pPr>
          </a:lstStyle>
          <a:p>
            <a:pPr lvl="0"/>
            <a:r>
              <a:rPr lang="en-US" dirty="0"/>
              <a:t>[Bullet Heading]</a:t>
            </a:r>
          </a:p>
        </p:txBody>
      </p:sp>
      <p:sp>
        <p:nvSpPr>
          <p:cNvPr id="29" name="Text Placeholder 14">
            <a:extLst>
              <a:ext uri="{FF2B5EF4-FFF2-40B4-BE49-F238E27FC236}">
                <a16:creationId xmlns:a16="http://schemas.microsoft.com/office/drawing/2014/main" id="{AB7F5300-022A-4183-A132-AA8EB6534A61}"/>
              </a:ext>
            </a:extLst>
          </p:cNvPr>
          <p:cNvSpPr>
            <a:spLocks noGrp="1"/>
          </p:cNvSpPr>
          <p:nvPr>
            <p:ph type="body" sz="quarter" idx="34"/>
          </p:nvPr>
        </p:nvSpPr>
        <p:spPr>
          <a:xfrm>
            <a:off x="3302999" y="5647524"/>
            <a:ext cx="2538000" cy="648000"/>
          </a:xfrm>
          <a:prstGeom prst="rect">
            <a:avLst/>
          </a:prstGeom>
        </p:spPr>
        <p:txBody>
          <a:bodyPr>
            <a:normAutofit/>
          </a:bodyPr>
          <a:lstStyle>
            <a:lvl1pPr algn="ctr">
              <a:lnSpc>
                <a:spcPct val="100000"/>
              </a:lnSpc>
              <a:defRPr lang="en-US" sz="1200" dirty="0"/>
            </a:lvl1pPr>
            <a:lvl2pPr marL="128588" indent="-128588" algn="ctr">
              <a:lnSpc>
                <a:spcPct val="100000"/>
              </a:lnSpc>
              <a:spcAft>
                <a:spcPts val="225"/>
              </a:spcAft>
              <a:buClr>
                <a:schemeClr val="accent1"/>
              </a:buClr>
              <a:buFont typeface="Arial" panose="020B0604020202020204" pitchFamily="34" charset="0"/>
              <a:buChar char="•"/>
              <a:defRPr lang="en-US" sz="1200" dirty="0"/>
            </a:lvl2pPr>
            <a:lvl3pPr marL="270000" indent="-134541">
              <a:buClrTx/>
              <a:buFont typeface="Arial" panose="020B0604020202020204" pitchFamily="34" charset="0"/>
              <a:buChar char="­"/>
              <a:defRPr/>
            </a:lvl3pPr>
          </a:lstStyle>
          <a:p>
            <a:pPr lvl="0"/>
            <a:r>
              <a:rPr lang="en-US"/>
              <a:t>Edit Master text styles</a:t>
            </a:r>
          </a:p>
          <a:p>
            <a:pPr lvl="1"/>
            <a:r>
              <a:rPr lang="en-US"/>
              <a:t>Second level</a:t>
            </a:r>
          </a:p>
        </p:txBody>
      </p:sp>
      <p:sp>
        <p:nvSpPr>
          <p:cNvPr id="30" name="Picture Placeholder 8">
            <a:extLst>
              <a:ext uri="{FF2B5EF4-FFF2-40B4-BE49-F238E27FC236}">
                <a16:creationId xmlns:a16="http://schemas.microsoft.com/office/drawing/2014/main" id="{CE2DF1AF-9EAD-40B3-B73C-07649220BF03}"/>
              </a:ext>
            </a:extLst>
          </p:cNvPr>
          <p:cNvSpPr>
            <a:spLocks noGrp="1"/>
          </p:cNvSpPr>
          <p:nvPr>
            <p:ph type="pic" sz="quarter" idx="35" hasCustomPrompt="1"/>
          </p:nvPr>
        </p:nvSpPr>
        <p:spPr>
          <a:xfrm>
            <a:off x="6797369" y="4077341"/>
            <a:ext cx="1079923" cy="1199578"/>
          </a:xfrm>
          <a:prstGeom prst="rect">
            <a:avLst/>
          </a:prstGeom>
          <a:solidFill>
            <a:schemeClr val="bg2"/>
          </a:solidFill>
        </p:spPr>
        <p:txBody>
          <a:bodyPr anchor="ctr"/>
          <a:lstStyle>
            <a:lvl1pPr algn="ctr">
              <a:defRPr sz="900"/>
            </a:lvl1pPr>
          </a:lstStyle>
          <a:p>
            <a:r>
              <a:rPr lang="en-AU" dirty="0"/>
              <a:t>Click icon to insert icon</a:t>
            </a:r>
          </a:p>
          <a:p>
            <a:endParaRPr lang="en-AU" dirty="0"/>
          </a:p>
        </p:txBody>
      </p:sp>
      <p:sp>
        <p:nvSpPr>
          <p:cNvPr id="31" name="Text Placeholder 14">
            <a:extLst>
              <a:ext uri="{FF2B5EF4-FFF2-40B4-BE49-F238E27FC236}">
                <a16:creationId xmlns:a16="http://schemas.microsoft.com/office/drawing/2014/main" id="{40CD5A08-CA4F-41B8-A1B0-488A6EC44817}"/>
              </a:ext>
            </a:extLst>
          </p:cNvPr>
          <p:cNvSpPr>
            <a:spLocks noGrp="1"/>
          </p:cNvSpPr>
          <p:nvPr>
            <p:ph type="body" sz="quarter" idx="36" hasCustomPrompt="1"/>
          </p:nvPr>
        </p:nvSpPr>
        <p:spPr>
          <a:xfrm>
            <a:off x="6068330" y="5373486"/>
            <a:ext cx="2538000" cy="240219"/>
          </a:xfrm>
          <a:prstGeom prst="rect">
            <a:avLst/>
          </a:prstGeom>
        </p:spPr>
        <p:txBody>
          <a:bodyPr/>
          <a:lstStyle>
            <a:lvl1pPr algn="ctr">
              <a:lnSpc>
                <a:spcPct val="100000"/>
              </a:lnSpc>
              <a:defRPr lang="en-US" sz="1200" b="1" dirty="0">
                <a:solidFill>
                  <a:schemeClr val="accent1"/>
                </a:solidFill>
              </a:defRPr>
            </a:lvl1pPr>
            <a:lvl2pPr marL="128588" indent="-128588">
              <a:lnSpc>
                <a:spcPct val="100000"/>
              </a:lnSpc>
              <a:spcAft>
                <a:spcPts val="225"/>
              </a:spcAft>
              <a:buClr>
                <a:schemeClr val="accent1"/>
              </a:buClr>
              <a:buFont typeface="Arial" panose="020B0604020202020204" pitchFamily="34" charset="0"/>
              <a:buChar char="•"/>
              <a:defRPr lang="en-US" dirty="0"/>
            </a:lvl2pPr>
            <a:lvl3pPr marL="135459" indent="0">
              <a:buClrTx/>
              <a:buFont typeface="Arial" panose="020B0604020202020204" pitchFamily="34" charset="0"/>
              <a:buNone/>
              <a:defRPr/>
            </a:lvl3pPr>
          </a:lstStyle>
          <a:p>
            <a:pPr lvl="0"/>
            <a:r>
              <a:rPr lang="en-US" dirty="0"/>
              <a:t>[Bullet Heading]</a:t>
            </a:r>
          </a:p>
        </p:txBody>
      </p:sp>
      <p:sp>
        <p:nvSpPr>
          <p:cNvPr id="32" name="Text Placeholder 14">
            <a:extLst>
              <a:ext uri="{FF2B5EF4-FFF2-40B4-BE49-F238E27FC236}">
                <a16:creationId xmlns:a16="http://schemas.microsoft.com/office/drawing/2014/main" id="{B722C2B9-2C83-4877-A90D-0CA01537B08C}"/>
              </a:ext>
            </a:extLst>
          </p:cNvPr>
          <p:cNvSpPr>
            <a:spLocks noGrp="1"/>
          </p:cNvSpPr>
          <p:nvPr>
            <p:ph type="body" sz="quarter" idx="37"/>
          </p:nvPr>
        </p:nvSpPr>
        <p:spPr>
          <a:xfrm>
            <a:off x="6068330" y="5647623"/>
            <a:ext cx="2538000" cy="648000"/>
          </a:xfrm>
          <a:prstGeom prst="rect">
            <a:avLst/>
          </a:prstGeom>
        </p:spPr>
        <p:txBody>
          <a:bodyPr>
            <a:normAutofit/>
          </a:bodyPr>
          <a:lstStyle>
            <a:lvl1pPr algn="ctr">
              <a:lnSpc>
                <a:spcPct val="100000"/>
              </a:lnSpc>
              <a:defRPr lang="en-US" sz="1200" dirty="0"/>
            </a:lvl1pPr>
            <a:lvl2pPr marL="128588" indent="-128588" algn="ctr">
              <a:lnSpc>
                <a:spcPct val="100000"/>
              </a:lnSpc>
              <a:spcAft>
                <a:spcPts val="225"/>
              </a:spcAft>
              <a:buClr>
                <a:schemeClr val="accent1"/>
              </a:buClr>
              <a:buFont typeface="Arial" panose="020B0604020202020204" pitchFamily="34" charset="0"/>
              <a:buChar char="•"/>
              <a:defRPr lang="en-US" sz="1200" dirty="0"/>
            </a:lvl2pPr>
            <a:lvl3pPr marL="270000" indent="-134541">
              <a:buClrTx/>
              <a:buFont typeface="Arial" panose="020B0604020202020204" pitchFamily="34" charset="0"/>
              <a:buChar char="­"/>
              <a:defRPr/>
            </a:lvl3pPr>
          </a:lstStyle>
          <a:p>
            <a:pPr lvl="0"/>
            <a:r>
              <a:rPr lang="en-US"/>
              <a:t>Edit Master text styles</a:t>
            </a:r>
          </a:p>
          <a:p>
            <a:pPr lvl="1"/>
            <a:r>
              <a:rPr lang="en-US"/>
              <a:t>Second level</a:t>
            </a:r>
          </a:p>
        </p:txBody>
      </p:sp>
      <p:sp>
        <p:nvSpPr>
          <p:cNvPr id="33" name="Rectangle 32">
            <a:extLst>
              <a:ext uri="{FF2B5EF4-FFF2-40B4-BE49-F238E27FC236}">
                <a16:creationId xmlns:a16="http://schemas.microsoft.com/office/drawing/2014/main" id="{6FF019EB-FA99-486B-BA02-92BE76012990}"/>
              </a:ext>
            </a:extLst>
          </p:cNvPr>
          <p:cNvSpPr/>
          <p:nvPr userDrawn="1"/>
        </p:nvSpPr>
        <p:spPr>
          <a:xfrm flipH="1">
            <a:off x="0" y="0"/>
            <a:ext cx="9144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AU" sz="1350"/>
          </a:p>
        </p:txBody>
      </p:sp>
      <p:pic>
        <p:nvPicPr>
          <p:cNvPr id="35" name="Picture 34">
            <a:extLst>
              <a:ext uri="{FF2B5EF4-FFF2-40B4-BE49-F238E27FC236}">
                <a16:creationId xmlns:a16="http://schemas.microsoft.com/office/drawing/2014/main" id="{F1882F53-3639-4FFE-AFD1-5428267B6B9D}"/>
              </a:ext>
            </a:extLst>
          </p:cNvPr>
          <p:cNvPicPr>
            <a:picLocks noChangeAspect="1"/>
          </p:cNvPicPr>
          <p:nvPr userDrawn="1"/>
        </p:nvPicPr>
        <p:blipFill>
          <a:blip r:embed="rId2"/>
          <a:stretch>
            <a:fillRect/>
          </a:stretch>
        </p:blipFill>
        <p:spPr>
          <a:xfrm>
            <a:off x="7723451" y="152896"/>
            <a:ext cx="908013" cy="324000"/>
          </a:xfrm>
          <a:prstGeom prst="rect">
            <a:avLst/>
          </a:prstGeom>
        </p:spPr>
      </p:pic>
      <p:sp>
        <p:nvSpPr>
          <p:cNvPr id="6" name="Title 5">
            <a:extLst>
              <a:ext uri="{FF2B5EF4-FFF2-40B4-BE49-F238E27FC236}">
                <a16:creationId xmlns:a16="http://schemas.microsoft.com/office/drawing/2014/main" id="{3D2A4C4A-3642-4CE3-8FB6-AFE5A9CA81FA}"/>
              </a:ext>
            </a:extLst>
          </p:cNvPr>
          <p:cNvSpPr>
            <a:spLocks noGrp="1"/>
          </p:cNvSpPr>
          <p:nvPr>
            <p:ph type="title"/>
          </p:nvPr>
        </p:nvSpPr>
        <p:spPr/>
        <p:txBody>
          <a:bodyPr/>
          <a:lstStyle/>
          <a:p>
            <a:r>
              <a:rPr lang="en-US"/>
              <a:t>Click to edit Master title style</a:t>
            </a:r>
            <a:endParaRPr lang="en-AU" dirty="0"/>
          </a:p>
        </p:txBody>
      </p:sp>
    </p:spTree>
    <p:extLst>
      <p:ext uri="{BB962C8B-B14F-4D97-AF65-F5344CB8AC3E}">
        <p14:creationId xmlns:p14="http://schemas.microsoft.com/office/powerpoint/2010/main" val="4097715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rder">
    <p:spTree>
      <p:nvGrpSpPr>
        <p:cNvPr id="1" name=""/>
        <p:cNvGrpSpPr/>
        <p:nvPr/>
      </p:nvGrpSpPr>
      <p:grpSpPr>
        <a:xfrm>
          <a:off x="0" y="0"/>
          <a:ext cx="0" cy="0"/>
          <a:chOff x="0" y="0"/>
          <a:chExt cx="0" cy="0"/>
        </a:xfrm>
      </p:grpSpPr>
      <p:sp>
        <p:nvSpPr>
          <p:cNvPr id="34" name="Text Placeholder 14">
            <a:extLst>
              <a:ext uri="{FF2B5EF4-FFF2-40B4-BE49-F238E27FC236}">
                <a16:creationId xmlns:a16="http://schemas.microsoft.com/office/drawing/2014/main" id="{C9748A61-6439-491A-9457-33A20862D25C}"/>
              </a:ext>
            </a:extLst>
          </p:cNvPr>
          <p:cNvSpPr>
            <a:spLocks noGrp="1"/>
          </p:cNvSpPr>
          <p:nvPr>
            <p:ph type="body" sz="quarter" idx="29" hasCustomPrompt="1"/>
          </p:nvPr>
        </p:nvSpPr>
        <p:spPr>
          <a:xfrm>
            <a:off x="809378" y="1917008"/>
            <a:ext cx="1188231" cy="1584000"/>
          </a:xfrm>
          <a:prstGeom prst="rect">
            <a:avLst/>
          </a:prstGeom>
          <a:solidFill>
            <a:schemeClr val="accent1"/>
          </a:solidFill>
        </p:spPr>
        <p:txBody>
          <a:bodyPr lIns="72000" tIns="72000" rIns="72000" bIns="72000" anchor="ctr">
            <a:normAutofit/>
          </a:bodyPr>
          <a:lstStyle>
            <a:lvl1pPr algn="ctr">
              <a:lnSpc>
                <a:spcPct val="100000"/>
              </a:lnSpc>
              <a:defRPr lang="en-US" sz="2100" b="1" dirty="0">
                <a:solidFill>
                  <a:schemeClr val="bg1"/>
                </a:solidFill>
              </a:defRPr>
            </a:lvl1pPr>
            <a:lvl2pPr marL="128588" indent="-128588" algn="ctr">
              <a:lnSpc>
                <a:spcPct val="100000"/>
              </a:lnSpc>
              <a:spcAft>
                <a:spcPts val="225"/>
              </a:spcAft>
              <a:buClr>
                <a:schemeClr val="accent1"/>
              </a:buClr>
              <a:buFont typeface="Arial" panose="020B0604020202020204" pitchFamily="34" charset="0"/>
              <a:buChar char="•"/>
              <a:defRPr lang="en-US" dirty="0"/>
            </a:lvl2pPr>
            <a:lvl3pPr marL="270000" indent="-134541">
              <a:buClrTx/>
              <a:buFont typeface="Arial" panose="020B0604020202020204" pitchFamily="34" charset="0"/>
              <a:buChar char="­"/>
              <a:defRPr/>
            </a:lvl3pPr>
          </a:lstStyle>
          <a:p>
            <a:pPr lvl="0"/>
            <a:r>
              <a:rPr lang="en-US" dirty="0"/>
              <a:t>[00]</a:t>
            </a:r>
          </a:p>
        </p:txBody>
      </p:sp>
      <p:sp>
        <p:nvSpPr>
          <p:cNvPr id="3" name="Footer Placeholder 2">
            <a:extLst>
              <a:ext uri="{FF2B5EF4-FFF2-40B4-BE49-F238E27FC236}">
                <a16:creationId xmlns:a16="http://schemas.microsoft.com/office/drawing/2014/main" id="{CECE2774-14F3-4413-B606-C993C979694A}"/>
              </a:ext>
            </a:extLst>
          </p:cNvPr>
          <p:cNvSpPr>
            <a:spLocks noGrp="1"/>
          </p:cNvSpPr>
          <p:nvPr>
            <p:ph type="ftr" sz="quarter" idx="10"/>
          </p:nvPr>
        </p:nvSpPr>
        <p:spPr/>
        <p:txBody>
          <a:bodyPr/>
          <a:lstStyle>
            <a:lvl1pPr>
              <a:defRPr b="0"/>
            </a:lvl1pPr>
          </a:lstStyle>
          <a:p>
            <a:r>
              <a:rPr lang="en-AU"/>
              <a:t>Presentation Title | Date</a:t>
            </a:r>
            <a:endParaRPr lang="en-AU" dirty="0"/>
          </a:p>
        </p:txBody>
      </p:sp>
      <p:sp>
        <p:nvSpPr>
          <p:cNvPr id="4" name="Slide Number Placeholder 3">
            <a:extLst>
              <a:ext uri="{FF2B5EF4-FFF2-40B4-BE49-F238E27FC236}">
                <a16:creationId xmlns:a16="http://schemas.microsoft.com/office/drawing/2014/main" id="{CB771394-5B89-4C72-9322-C5B01C7801DF}"/>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15" name="Text Placeholder 14">
            <a:extLst>
              <a:ext uri="{FF2B5EF4-FFF2-40B4-BE49-F238E27FC236}">
                <a16:creationId xmlns:a16="http://schemas.microsoft.com/office/drawing/2014/main" id="{91089730-A73F-422F-BD54-BF23888B1D53}"/>
              </a:ext>
            </a:extLst>
          </p:cNvPr>
          <p:cNvSpPr>
            <a:spLocks noGrp="1"/>
          </p:cNvSpPr>
          <p:nvPr>
            <p:ph type="body" sz="quarter" idx="19" hasCustomPrompt="1"/>
          </p:nvPr>
        </p:nvSpPr>
        <p:spPr>
          <a:xfrm>
            <a:off x="521495" y="3861049"/>
            <a:ext cx="1763997" cy="240219"/>
          </a:xfrm>
          <a:prstGeom prst="rect">
            <a:avLst/>
          </a:prstGeom>
        </p:spPr>
        <p:txBody>
          <a:bodyPr/>
          <a:lstStyle>
            <a:lvl1pPr algn="ctr">
              <a:lnSpc>
                <a:spcPct val="100000"/>
              </a:lnSpc>
              <a:defRPr lang="en-US" sz="1200" b="1" dirty="0">
                <a:solidFill>
                  <a:schemeClr val="accent1"/>
                </a:solidFill>
              </a:defRPr>
            </a:lvl1pPr>
            <a:lvl2pPr marL="128588" indent="-128588">
              <a:lnSpc>
                <a:spcPct val="100000"/>
              </a:lnSpc>
              <a:spcAft>
                <a:spcPts val="225"/>
              </a:spcAft>
              <a:buClr>
                <a:schemeClr val="accent1"/>
              </a:buClr>
              <a:buFont typeface="Arial" panose="020B0604020202020204" pitchFamily="34" charset="0"/>
              <a:buChar char="•"/>
              <a:defRPr lang="en-US" dirty="0"/>
            </a:lvl2pPr>
            <a:lvl3pPr marL="135459" indent="0">
              <a:buClrTx/>
              <a:buFont typeface="Arial" panose="020B0604020202020204" pitchFamily="34" charset="0"/>
              <a:buNone/>
              <a:defRPr/>
            </a:lvl3pPr>
          </a:lstStyle>
          <a:p>
            <a:pPr lvl="0"/>
            <a:r>
              <a:rPr lang="en-US" dirty="0"/>
              <a:t>[Bullet Heading]</a:t>
            </a:r>
          </a:p>
        </p:txBody>
      </p:sp>
      <p:sp>
        <p:nvSpPr>
          <p:cNvPr id="16" name="Text Placeholder 14">
            <a:extLst>
              <a:ext uri="{FF2B5EF4-FFF2-40B4-BE49-F238E27FC236}">
                <a16:creationId xmlns:a16="http://schemas.microsoft.com/office/drawing/2014/main" id="{9BA9F9C4-C84A-43FB-A465-E020A9EB63D8}"/>
              </a:ext>
            </a:extLst>
          </p:cNvPr>
          <p:cNvSpPr>
            <a:spLocks noGrp="1"/>
          </p:cNvSpPr>
          <p:nvPr>
            <p:ph type="body" sz="quarter" idx="20"/>
          </p:nvPr>
        </p:nvSpPr>
        <p:spPr>
          <a:xfrm>
            <a:off x="521495" y="4135186"/>
            <a:ext cx="1763997" cy="1516648"/>
          </a:xfrm>
          <a:prstGeom prst="rect">
            <a:avLst/>
          </a:prstGeom>
        </p:spPr>
        <p:txBody>
          <a:bodyPr>
            <a:normAutofit/>
          </a:bodyPr>
          <a:lstStyle>
            <a:lvl1pPr algn="ctr">
              <a:lnSpc>
                <a:spcPct val="100000"/>
              </a:lnSpc>
              <a:defRPr lang="en-US" sz="1200" dirty="0"/>
            </a:lvl1pPr>
            <a:lvl2pPr marL="128588" indent="-128588" algn="ctr">
              <a:lnSpc>
                <a:spcPct val="100000"/>
              </a:lnSpc>
              <a:spcAft>
                <a:spcPts val="225"/>
              </a:spcAft>
              <a:buClr>
                <a:schemeClr val="accent1"/>
              </a:buClr>
              <a:buFont typeface="Arial" panose="020B0604020202020204" pitchFamily="34" charset="0"/>
              <a:buChar char="•"/>
              <a:defRPr lang="en-US" sz="1200" dirty="0"/>
            </a:lvl2pPr>
            <a:lvl3pPr marL="270000" indent="-134541">
              <a:buClrTx/>
              <a:buFont typeface="Arial" panose="020B0604020202020204" pitchFamily="34" charset="0"/>
              <a:buChar char="­"/>
              <a:defRPr/>
            </a:lvl3pPr>
          </a:lstStyle>
          <a:p>
            <a:pPr lvl="0"/>
            <a:r>
              <a:rPr lang="en-US"/>
              <a:t>Edit Master text styles</a:t>
            </a:r>
          </a:p>
          <a:p>
            <a:pPr lvl="1"/>
            <a:r>
              <a:rPr lang="en-US"/>
              <a:t>Second level</a:t>
            </a:r>
          </a:p>
        </p:txBody>
      </p:sp>
      <p:sp>
        <p:nvSpPr>
          <p:cNvPr id="5" name="Date Placeholder 4">
            <a:extLst>
              <a:ext uri="{FF2B5EF4-FFF2-40B4-BE49-F238E27FC236}">
                <a16:creationId xmlns:a16="http://schemas.microsoft.com/office/drawing/2014/main" id="{C6E195DD-3DD6-4BE8-8993-CA04B5EDA6E7}"/>
              </a:ext>
            </a:extLst>
          </p:cNvPr>
          <p:cNvSpPr>
            <a:spLocks noGrp="1"/>
          </p:cNvSpPr>
          <p:nvPr>
            <p:ph type="dt" sz="half" idx="22"/>
          </p:nvPr>
        </p:nvSpPr>
        <p:spPr/>
        <p:txBody>
          <a:bodyPr/>
          <a:lstStyle/>
          <a:p>
            <a:pPr algn="l"/>
            <a:r>
              <a:rPr lang="en-US"/>
              <a:t>CRICOS code 00025B</a:t>
            </a:r>
            <a:endParaRPr lang="en-AU" dirty="0"/>
          </a:p>
        </p:txBody>
      </p:sp>
      <p:sp>
        <p:nvSpPr>
          <p:cNvPr id="20" name="Text Placeholder 5">
            <a:extLst>
              <a:ext uri="{FF2B5EF4-FFF2-40B4-BE49-F238E27FC236}">
                <a16:creationId xmlns:a16="http://schemas.microsoft.com/office/drawing/2014/main" id="{0BBC08AD-280F-4174-A0CE-490AAFB979A2}"/>
              </a:ext>
            </a:extLst>
          </p:cNvPr>
          <p:cNvSpPr>
            <a:spLocks noGrp="1"/>
          </p:cNvSpPr>
          <p:nvPr>
            <p:ph type="body" sz="quarter" idx="15" hasCustomPrompt="1"/>
          </p:nvPr>
        </p:nvSpPr>
        <p:spPr>
          <a:xfrm>
            <a:off x="3300413" y="6524625"/>
            <a:ext cx="2538500" cy="241300"/>
          </a:xfrm>
        </p:spPr>
        <p:txBody>
          <a:bodyPr anchor="ctr">
            <a:normAutofit/>
          </a:bodyPr>
          <a:lstStyle>
            <a:lvl1pPr algn="ctr">
              <a:defRPr sz="750" b="1">
                <a:solidFill>
                  <a:schemeClr val="accent1"/>
                </a:solidFill>
              </a:defRPr>
            </a:lvl1pPr>
          </a:lstStyle>
          <a:p>
            <a:pPr lvl="0"/>
            <a:r>
              <a:rPr lang="en-US" dirty="0"/>
              <a:t>#[Hashtag text]</a:t>
            </a:r>
          </a:p>
        </p:txBody>
      </p:sp>
      <p:sp>
        <p:nvSpPr>
          <p:cNvPr id="36" name="Text Placeholder 14">
            <a:extLst>
              <a:ext uri="{FF2B5EF4-FFF2-40B4-BE49-F238E27FC236}">
                <a16:creationId xmlns:a16="http://schemas.microsoft.com/office/drawing/2014/main" id="{C17937B0-FDCD-421A-9652-36A59CE227A1}"/>
              </a:ext>
            </a:extLst>
          </p:cNvPr>
          <p:cNvSpPr>
            <a:spLocks noGrp="1"/>
          </p:cNvSpPr>
          <p:nvPr>
            <p:ph type="body" sz="quarter" idx="30" hasCustomPrompt="1"/>
          </p:nvPr>
        </p:nvSpPr>
        <p:spPr>
          <a:xfrm>
            <a:off x="2949090" y="1917008"/>
            <a:ext cx="1188231" cy="1584000"/>
          </a:xfrm>
          <a:prstGeom prst="rect">
            <a:avLst/>
          </a:prstGeom>
          <a:solidFill>
            <a:srgbClr val="962A8B"/>
          </a:solidFill>
        </p:spPr>
        <p:txBody>
          <a:bodyPr lIns="72000" tIns="72000" rIns="72000" bIns="72000" anchor="ctr">
            <a:normAutofit/>
          </a:bodyPr>
          <a:lstStyle>
            <a:lvl1pPr algn="ctr">
              <a:lnSpc>
                <a:spcPct val="100000"/>
              </a:lnSpc>
              <a:defRPr lang="en-US" sz="2100" b="1" dirty="0">
                <a:solidFill>
                  <a:schemeClr val="bg1"/>
                </a:solidFill>
              </a:defRPr>
            </a:lvl1pPr>
            <a:lvl2pPr marL="128588" indent="-128588" algn="ctr">
              <a:lnSpc>
                <a:spcPct val="100000"/>
              </a:lnSpc>
              <a:spcAft>
                <a:spcPts val="225"/>
              </a:spcAft>
              <a:buClr>
                <a:schemeClr val="accent1"/>
              </a:buClr>
              <a:buFont typeface="Arial" panose="020B0604020202020204" pitchFamily="34" charset="0"/>
              <a:buChar char="•"/>
              <a:defRPr lang="en-US" dirty="0"/>
            </a:lvl2pPr>
            <a:lvl3pPr marL="270000" indent="-134541">
              <a:buClrTx/>
              <a:buFont typeface="Arial" panose="020B0604020202020204" pitchFamily="34" charset="0"/>
              <a:buChar char="­"/>
              <a:defRPr/>
            </a:lvl3pPr>
          </a:lstStyle>
          <a:p>
            <a:pPr lvl="0"/>
            <a:r>
              <a:rPr lang="en-US" dirty="0"/>
              <a:t>[00]</a:t>
            </a:r>
          </a:p>
        </p:txBody>
      </p:sp>
      <p:sp>
        <p:nvSpPr>
          <p:cNvPr id="37" name="Text Placeholder 14">
            <a:extLst>
              <a:ext uri="{FF2B5EF4-FFF2-40B4-BE49-F238E27FC236}">
                <a16:creationId xmlns:a16="http://schemas.microsoft.com/office/drawing/2014/main" id="{7AB4A338-5CDA-4742-A7F5-F49D6BE9AD4F}"/>
              </a:ext>
            </a:extLst>
          </p:cNvPr>
          <p:cNvSpPr>
            <a:spLocks noGrp="1"/>
          </p:cNvSpPr>
          <p:nvPr>
            <p:ph type="body" sz="quarter" idx="31" hasCustomPrompt="1"/>
          </p:nvPr>
        </p:nvSpPr>
        <p:spPr>
          <a:xfrm>
            <a:off x="2661207" y="3861049"/>
            <a:ext cx="1763997" cy="240219"/>
          </a:xfrm>
          <a:prstGeom prst="rect">
            <a:avLst/>
          </a:prstGeom>
        </p:spPr>
        <p:txBody>
          <a:bodyPr/>
          <a:lstStyle>
            <a:lvl1pPr algn="ctr">
              <a:lnSpc>
                <a:spcPct val="100000"/>
              </a:lnSpc>
              <a:defRPr lang="en-US" sz="1200" b="1" dirty="0">
                <a:solidFill>
                  <a:schemeClr val="accent1"/>
                </a:solidFill>
              </a:defRPr>
            </a:lvl1pPr>
            <a:lvl2pPr marL="128588" indent="-128588">
              <a:lnSpc>
                <a:spcPct val="100000"/>
              </a:lnSpc>
              <a:spcAft>
                <a:spcPts val="225"/>
              </a:spcAft>
              <a:buClr>
                <a:schemeClr val="accent1"/>
              </a:buClr>
              <a:buFont typeface="Arial" panose="020B0604020202020204" pitchFamily="34" charset="0"/>
              <a:buChar char="•"/>
              <a:defRPr lang="en-US" dirty="0"/>
            </a:lvl2pPr>
            <a:lvl3pPr marL="135459" indent="0">
              <a:buClrTx/>
              <a:buFont typeface="Arial" panose="020B0604020202020204" pitchFamily="34" charset="0"/>
              <a:buNone/>
              <a:defRPr/>
            </a:lvl3pPr>
          </a:lstStyle>
          <a:p>
            <a:pPr lvl="0"/>
            <a:r>
              <a:rPr lang="en-US" dirty="0"/>
              <a:t>[Bullet Heading]</a:t>
            </a:r>
          </a:p>
        </p:txBody>
      </p:sp>
      <p:sp>
        <p:nvSpPr>
          <p:cNvPr id="38" name="Text Placeholder 14">
            <a:extLst>
              <a:ext uri="{FF2B5EF4-FFF2-40B4-BE49-F238E27FC236}">
                <a16:creationId xmlns:a16="http://schemas.microsoft.com/office/drawing/2014/main" id="{9452123C-C6A2-4D45-AF62-5B6E775B6C90}"/>
              </a:ext>
            </a:extLst>
          </p:cNvPr>
          <p:cNvSpPr>
            <a:spLocks noGrp="1"/>
          </p:cNvSpPr>
          <p:nvPr>
            <p:ph type="body" sz="quarter" idx="32"/>
          </p:nvPr>
        </p:nvSpPr>
        <p:spPr>
          <a:xfrm>
            <a:off x="2661207" y="4135186"/>
            <a:ext cx="1763997" cy="1516648"/>
          </a:xfrm>
          <a:prstGeom prst="rect">
            <a:avLst/>
          </a:prstGeom>
        </p:spPr>
        <p:txBody>
          <a:bodyPr>
            <a:normAutofit/>
          </a:bodyPr>
          <a:lstStyle>
            <a:lvl1pPr algn="ctr">
              <a:lnSpc>
                <a:spcPct val="100000"/>
              </a:lnSpc>
              <a:defRPr lang="en-US" sz="1200" dirty="0"/>
            </a:lvl1pPr>
            <a:lvl2pPr marL="128588" indent="-128588" algn="ctr">
              <a:lnSpc>
                <a:spcPct val="100000"/>
              </a:lnSpc>
              <a:spcAft>
                <a:spcPts val="225"/>
              </a:spcAft>
              <a:buClr>
                <a:schemeClr val="accent1"/>
              </a:buClr>
              <a:buFont typeface="Arial" panose="020B0604020202020204" pitchFamily="34" charset="0"/>
              <a:buChar char="•"/>
              <a:defRPr lang="en-US" sz="1200" dirty="0"/>
            </a:lvl2pPr>
            <a:lvl3pPr marL="270000" indent="-134541">
              <a:buClrTx/>
              <a:buFont typeface="Arial" panose="020B0604020202020204" pitchFamily="34" charset="0"/>
              <a:buChar char="­"/>
              <a:defRPr/>
            </a:lvl3pPr>
          </a:lstStyle>
          <a:p>
            <a:pPr lvl="0"/>
            <a:r>
              <a:rPr lang="en-US"/>
              <a:t>Edit Master text styles</a:t>
            </a:r>
          </a:p>
          <a:p>
            <a:pPr lvl="1"/>
            <a:r>
              <a:rPr lang="en-US"/>
              <a:t>Second level</a:t>
            </a:r>
          </a:p>
        </p:txBody>
      </p:sp>
      <p:sp>
        <p:nvSpPr>
          <p:cNvPr id="39" name="Text Placeholder 14">
            <a:extLst>
              <a:ext uri="{FF2B5EF4-FFF2-40B4-BE49-F238E27FC236}">
                <a16:creationId xmlns:a16="http://schemas.microsoft.com/office/drawing/2014/main" id="{3DCBEBCB-7877-4BC1-BA6D-4E809F947A5F}"/>
              </a:ext>
            </a:extLst>
          </p:cNvPr>
          <p:cNvSpPr>
            <a:spLocks noGrp="1"/>
          </p:cNvSpPr>
          <p:nvPr>
            <p:ph type="body" sz="quarter" idx="33" hasCustomPrompt="1"/>
          </p:nvPr>
        </p:nvSpPr>
        <p:spPr>
          <a:xfrm>
            <a:off x="5014620" y="1917008"/>
            <a:ext cx="1188231" cy="1584000"/>
          </a:xfrm>
          <a:prstGeom prst="rect">
            <a:avLst/>
          </a:prstGeom>
          <a:solidFill>
            <a:srgbClr val="999490"/>
          </a:solidFill>
        </p:spPr>
        <p:txBody>
          <a:bodyPr lIns="72000" tIns="72000" rIns="72000" bIns="72000" anchor="ctr">
            <a:normAutofit/>
          </a:bodyPr>
          <a:lstStyle>
            <a:lvl1pPr algn="ctr">
              <a:lnSpc>
                <a:spcPct val="100000"/>
              </a:lnSpc>
              <a:defRPr lang="en-US" sz="2100" b="1" dirty="0">
                <a:solidFill>
                  <a:schemeClr val="bg1"/>
                </a:solidFill>
              </a:defRPr>
            </a:lvl1pPr>
            <a:lvl2pPr marL="128588" indent="-128588" algn="ctr">
              <a:lnSpc>
                <a:spcPct val="100000"/>
              </a:lnSpc>
              <a:spcAft>
                <a:spcPts val="225"/>
              </a:spcAft>
              <a:buClr>
                <a:schemeClr val="accent1"/>
              </a:buClr>
              <a:buFont typeface="Arial" panose="020B0604020202020204" pitchFamily="34" charset="0"/>
              <a:buChar char="•"/>
              <a:defRPr lang="en-US" dirty="0"/>
            </a:lvl2pPr>
            <a:lvl3pPr marL="270000" indent="-134541">
              <a:buClrTx/>
              <a:buFont typeface="Arial" panose="020B0604020202020204" pitchFamily="34" charset="0"/>
              <a:buChar char="­"/>
              <a:defRPr/>
            </a:lvl3pPr>
          </a:lstStyle>
          <a:p>
            <a:pPr lvl="0"/>
            <a:r>
              <a:rPr lang="en-US" dirty="0"/>
              <a:t>[00]</a:t>
            </a:r>
          </a:p>
        </p:txBody>
      </p:sp>
      <p:sp>
        <p:nvSpPr>
          <p:cNvPr id="40" name="Text Placeholder 14">
            <a:extLst>
              <a:ext uri="{FF2B5EF4-FFF2-40B4-BE49-F238E27FC236}">
                <a16:creationId xmlns:a16="http://schemas.microsoft.com/office/drawing/2014/main" id="{2FE7559D-9529-40D4-8025-F2B8ED38A995}"/>
              </a:ext>
            </a:extLst>
          </p:cNvPr>
          <p:cNvSpPr>
            <a:spLocks noGrp="1"/>
          </p:cNvSpPr>
          <p:nvPr>
            <p:ph type="body" sz="quarter" idx="34" hasCustomPrompt="1"/>
          </p:nvPr>
        </p:nvSpPr>
        <p:spPr>
          <a:xfrm>
            <a:off x="4726737" y="3861049"/>
            <a:ext cx="1763997" cy="240219"/>
          </a:xfrm>
          <a:prstGeom prst="rect">
            <a:avLst/>
          </a:prstGeom>
        </p:spPr>
        <p:txBody>
          <a:bodyPr/>
          <a:lstStyle>
            <a:lvl1pPr algn="ctr">
              <a:lnSpc>
                <a:spcPct val="100000"/>
              </a:lnSpc>
              <a:defRPr lang="en-US" sz="1200" b="1" dirty="0">
                <a:solidFill>
                  <a:schemeClr val="accent1"/>
                </a:solidFill>
              </a:defRPr>
            </a:lvl1pPr>
            <a:lvl2pPr marL="128588" indent="-128588">
              <a:lnSpc>
                <a:spcPct val="100000"/>
              </a:lnSpc>
              <a:spcAft>
                <a:spcPts val="225"/>
              </a:spcAft>
              <a:buClr>
                <a:schemeClr val="accent1"/>
              </a:buClr>
              <a:buFont typeface="Arial" panose="020B0604020202020204" pitchFamily="34" charset="0"/>
              <a:buChar char="•"/>
              <a:defRPr lang="en-US" dirty="0"/>
            </a:lvl2pPr>
            <a:lvl3pPr marL="135459" indent="0">
              <a:buClrTx/>
              <a:buFont typeface="Arial" panose="020B0604020202020204" pitchFamily="34" charset="0"/>
              <a:buNone/>
              <a:defRPr/>
            </a:lvl3pPr>
          </a:lstStyle>
          <a:p>
            <a:pPr lvl="0"/>
            <a:r>
              <a:rPr lang="en-US" dirty="0"/>
              <a:t>[Bullet Heading]</a:t>
            </a:r>
          </a:p>
        </p:txBody>
      </p:sp>
      <p:sp>
        <p:nvSpPr>
          <p:cNvPr id="41" name="Text Placeholder 14">
            <a:extLst>
              <a:ext uri="{FF2B5EF4-FFF2-40B4-BE49-F238E27FC236}">
                <a16:creationId xmlns:a16="http://schemas.microsoft.com/office/drawing/2014/main" id="{2382D6B5-B43B-46F1-B879-42FA4CCBD202}"/>
              </a:ext>
            </a:extLst>
          </p:cNvPr>
          <p:cNvSpPr>
            <a:spLocks noGrp="1"/>
          </p:cNvSpPr>
          <p:nvPr>
            <p:ph type="body" sz="quarter" idx="35"/>
          </p:nvPr>
        </p:nvSpPr>
        <p:spPr>
          <a:xfrm>
            <a:off x="4726737" y="4135186"/>
            <a:ext cx="1763997" cy="1516648"/>
          </a:xfrm>
          <a:prstGeom prst="rect">
            <a:avLst/>
          </a:prstGeom>
        </p:spPr>
        <p:txBody>
          <a:bodyPr>
            <a:normAutofit/>
          </a:bodyPr>
          <a:lstStyle>
            <a:lvl1pPr algn="ctr">
              <a:lnSpc>
                <a:spcPct val="100000"/>
              </a:lnSpc>
              <a:defRPr lang="en-US" sz="1200" dirty="0"/>
            </a:lvl1pPr>
            <a:lvl2pPr marL="128588" indent="-128588" algn="ctr">
              <a:lnSpc>
                <a:spcPct val="100000"/>
              </a:lnSpc>
              <a:spcAft>
                <a:spcPts val="225"/>
              </a:spcAft>
              <a:buClr>
                <a:schemeClr val="accent1"/>
              </a:buClr>
              <a:buFont typeface="Arial" panose="020B0604020202020204" pitchFamily="34" charset="0"/>
              <a:buChar char="•"/>
              <a:defRPr lang="en-US" sz="1200" dirty="0"/>
            </a:lvl2pPr>
            <a:lvl3pPr marL="270000" indent="-134541">
              <a:buClrTx/>
              <a:buFont typeface="Arial" panose="020B0604020202020204" pitchFamily="34" charset="0"/>
              <a:buChar char="­"/>
              <a:defRPr/>
            </a:lvl3pPr>
          </a:lstStyle>
          <a:p>
            <a:pPr lvl="0"/>
            <a:r>
              <a:rPr lang="en-US"/>
              <a:t>Edit Master text styles</a:t>
            </a:r>
          </a:p>
          <a:p>
            <a:pPr lvl="1"/>
            <a:r>
              <a:rPr lang="en-US"/>
              <a:t>Second level</a:t>
            </a:r>
          </a:p>
        </p:txBody>
      </p:sp>
      <p:sp>
        <p:nvSpPr>
          <p:cNvPr id="42" name="Text Placeholder 14">
            <a:extLst>
              <a:ext uri="{FF2B5EF4-FFF2-40B4-BE49-F238E27FC236}">
                <a16:creationId xmlns:a16="http://schemas.microsoft.com/office/drawing/2014/main" id="{791F1A27-3497-4ECD-AAAC-804B3DF8F9FB}"/>
              </a:ext>
            </a:extLst>
          </p:cNvPr>
          <p:cNvSpPr>
            <a:spLocks noGrp="1"/>
          </p:cNvSpPr>
          <p:nvPr>
            <p:ph type="body" sz="quarter" idx="36" hasCustomPrompt="1"/>
          </p:nvPr>
        </p:nvSpPr>
        <p:spPr>
          <a:xfrm>
            <a:off x="7136076" y="1917008"/>
            <a:ext cx="1188231" cy="1584000"/>
          </a:xfrm>
          <a:prstGeom prst="rect">
            <a:avLst/>
          </a:prstGeom>
          <a:solidFill>
            <a:srgbClr val="D7D1CC"/>
          </a:solidFill>
        </p:spPr>
        <p:txBody>
          <a:bodyPr lIns="72000" tIns="72000" rIns="72000" bIns="72000" anchor="ctr">
            <a:normAutofit/>
          </a:bodyPr>
          <a:lstStyle>
            <a:lvl1pPr algn="ctr">
              <a:lnSpc>
                <a:spcPct val="100000"/>
              </a:lnSpc>
              <a:defRPr lang="en-US" sz="2100" b="1" dirty="0">
                <a:solidFill>
                  <a:schemeClr val="bg1"/>
                </a:solidFill>
              </a:defRPr>
            </a:lvl1pPr>
            <a:lvl2pPr marL="128588" indent="-128588" algn="ctr">
              <a:lnSpc>
                <a:spcPct val="100000"/>
              </a:lnSpc>
              <a:spcAft>
                <a:spcPts val="225"/>
              </a:spcAft>
              <a:buClr>
                <a:schemeClr val="accent1"/>
              </a:buClr>
              <a:buFont typeface="Arial" panose="020B0604020202020204" pitchFamily="34" charset="0"/>
              <a:buChar char="•"/>
              <a:defRPr lang="en-US" dirty="0"/>
            </a:lvl2pPr>
            <a:lvl3pPr marL="270000" indent="-134541">
              <a:buClrTx/>
              <a:buFont typeface="Arial" panose="020B0604020202020204" pitchFamily="34" charset="0"/>
              <a:buChar char="­"/>
              <a:defRPr/>
            </a:lvl3pPr>
          </a:lstStyle>
          <a:p>
            <a:pPr lvl="0"/>
            <a:r>
              <a:rPr lang="en-US" dirty="0"/>
              <a:t>[00]</a:t>
            </a:r>
          </a:p>
        </p:txBody>
      </p:sp>
      <p:sp>
        <p:nvSpPr>
          <p:cNvPr id="43" name="Text Placeholder 14">
            <a:extLst>
              <a:ext uri="{FF2B5EF4-FFF2-40B4-BE49-F238E27FC236}">
                <a16:creationId xmlns:a16="http://schemas.microsoft.com/office/drawing/2014/main" id="{E0498A31-1633-4E6B-8EAE-AF4FDE6233F0}"/>
              </a:ext>
            </a:extLst>
          </p:cNvPr>
          <p:cNvSpPr>
            <a:spLocks noGrp="1"/>
          </p:cNvSpPr>
          <p:nvPr>
            <p:ph type="body" sz="quarter" idx="37" hasCustomPrompt="1"/>
          </p:nvPr>
        </p:nvSpPr>
        <p:spPr>
          <a:xfrm>
            <a:off x="6848193" y="3861049"/>
            <a:ext cx="1763997" cy="240219"/>
          </a:xfrm>
          <a:prstGeom prst="rect">
            <a:avLst/>
          </a:prstGeom>
        </p:spPr>
        <p:txBody>
          <a:bodyPr/>
          <a:lstStyle>
            <a:lvl1pPr algn="ctr">
              <a:lnSpc>
                <a:spcPct val="100000"/>
              </a:lnSpc>
              <a:defRPr lang="en-US" sz="1200" b="1" dirty="0">
                <a:solidFill>
                  <a:schemeClr val="accent1"/>
                </a:solidFill>
              </a:defRPr>
            </a:lvl1pPr>
            <a:lvl2pPr marL="128588" indent="-128588">
              <a:lnSpc>
                <a:spcPct val="100000"/>
              </a:lnSpc>
              <a:spcAft>
                <a:spcPts val="225"/>
              </a:spcAft>
              <a:buClr>
                <a:schemeClr val="accent1"/>
              </a:buClr>
              <a:buFont typeface="Arial" panose="020B0604020202020204" pitchFamily="34" charset="0"/>
              <a:buChar char="•"/>
              <a:defRPr lang="en-US" dirty="0"/>
            </a:lvl2pPr>
            <a:lvl3pPr marL="135459" indent="0">
              <a:buClrTx/>
              <a:buFont typeface="Arial" panose="020B0604020202020204" pitchFamily="34" charset="0"/>
              <a:buNone/>
              <a:defRPr/>
            </a:lvl3pPr>
          </a:lstStyle>
          <a:p>
            <a:pPr lvl="0"/>
            <a:r>
              <a:rPr lang="en-US" dirty="0"/>
              <a:t>[Bullet Heading]</a:t>
            </a:r>
          </a:p>
        </p:txBody>
      </p:sp>
      <p:sp>
        <p:nvSpPr>
          <p:cNvPr id="44" name="Text Placeholder 14">
            <a:extLst>
              <a:ext uri="{FF2B5EF4-FFF2-40B4-BE49-F238E27FC236}">
                <a16:creationId xmlns:a16="http://schemas.microsoft.com/office/drawing/2014/main" id="{9A54FCE6-6684-449A-86E0-142437219426}"/>
              </a:ext>
            </a:extLst>
          </p:cNvPr>
          <p:cNvSpPr>
            <a:spLocks noGrp="1"/>
          </p:cNvSpPr>
          <p:nvPr>
            <p:ph type="body" sz="quarter" idx="38"/>
          </p:nvPr>
        </p:nvSpPr>
        <p:spPr>
          <a:xfrm>
            <a:off x="6848193" y="4135186"/>
            <a:ext cx="1763997" cy="1516648"/>
          </a:xfrm>
          <a:prstGeom prst="rect">
            <a:avLst/>
          </a:prstGeom>
        </p:spPr>
        <p:txBody>
          <a:bodyPr>
            <a:normAutofit/>
          </a:bodyPr>
          <a:lstStyle>
            <a:lvl1pPr algn="ctr">
              <a:lnSpc>
                <a:spcPct val="100000"/>
              </a:lnSpc>
              <a:defRPr lang="en-US" sz="1200" dirty="0"/>
            </a:lvl1pPr>
            <a:lvl2pPr marL="128588" indent="-128588" algn="ctr">
              <a:lnSpc>
                <a:spcPct val="100000"/>
              </a:lnSpc>
              <a:spcAft>
                <a:spcPts val="225"/>
              </a:spcAft>
              <a:buClr>
                <a:schemeClr val="accent1"/>
              </a:buClr>
              <a:buFont typeface="Arial" panose="020B0604020202020204" pitchFamily="34" charset="0"/>
              <a:buChar char="•"/>
              <a:defRPr lang="en-US" sz="1200" dirty="0"/>
            </a:lvl2pPr>
            <a:lvl3pPr marL="270000" indent="-134541">
              <a:buClrTx/>
              <a:buFont typeface="Arial" panose="020B0604020202020204" pitchFamily="34" charset="0"/>
              <a:buChar char="­"/>
              <a:defRPr/>
            </a:lvl3pPr>
          </a:lstStyle>
          <a:p>
            <a:pPr lvl="0"/>
            <a:r>
              <a:rPr lang="en-US"/>
              <a:t>Edit Master text styles</a:t>
            </a:r>
          </a:p>
          <a:p>
            <a:pPr lvl="1"/>
            <a:r>
              <a:rPr lang="en-US"/>
              <a:t>Second level</a:t>
            </a:r>
          </a:p>
        </p:txBody>
      </p:sp>
      <p:sp>
        <p:nvSpPr>
          <p:cNvPr id="45" name="Rectangle 44">
            <a:extLst>
              <a:ext uri="{FF2B5EF4-FFF2-40B4-BE49-F238E27FC236}">
                <a16:creationId xmlns:a16="http://schemas.microsoft.com/office/drawing/2014/main" id="{895140AB-DCE2-4DB2-81B5-60470D8E34C0}"/>
              </a:ext>
            </a:extLst>
          </p:cNvPr>
          <p:cNvSpPr/>
          <p:nvPr userDrawn="1"/>
        </p:nvSpPr>
        <p:spPr>
          <a:xfrm flipH="1">
            <a:off x="0" y="0"/>
            <a:ext cx="9144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AU" sz="1350"/>
          </a:p>
        </p:txBody>
      </p:sp>
      <p:pic>
        <p:nvPicPr>
          <p:cNvPr id="21" name="Picture 20">
            <a:extLst>
              <a:ext uri="{FF2B5EF4-FFF2-40B4-BE49-F238E27FC236}">
                <a16:creationId xmlns:a16="http://schemas.microsoft.com/office/drawing/2014/main" id="{83BF142C-8B85-4BCA-8B54-67CC7F92FF43}"/>
              </a:ext>
            </a:extLst>
          </p:cNvPr>
          <p:cNvPicPr>
            <a:picLocks noChangeAspect="1"/>
          </p:cNvPicPr>
          <p:nvPr userDrawn="1"/>
        </p:nvPicPr>
        <p:blipFill>
          <a:blip r:embed="rId2"/>
          <a:stretch>
            <a:fillRect/>
          </a:stretch>
        </p:blipFill>
        <p:spPr>
          <a:xfrm>
            <a:off x="7723451" y="152896"/>
            <a:ext cx="908013" cy="324000"/>
          </a:xfrm>
          <a:prstGeom prst="rect">
            <a:avLst/>
          </a:prstGeom>
        </p:spPr>
      </p:pic>
      <p:sp>
        <p:nvSpPr>
          <p:cNvPr id="6" name="Title 5">
            <a:extLst>
              <a:ext uri="{FF2B5EF4-FFF2-40B4-BE49-F238E27FC236}">
                <a16:creationId xmlns:a16="http://schemas.microsoft.com/office/drawing/2014/main" id="{FC67645D-435A-4DA4-9CBA-77E7F4B501FE}"/>
              </a:ext>
            </a:extLst>
          </p:cNvPr>
          <p:cNvSpPr>
            <a:spLocks noGrp="1"/>
          </p:cNvSpPr>
          <p:nvPr>
            <p:ph type="title"/>
          </p:nvPr>
        </p:nvSpPr>
        <p:spPr/>
        <p:txBody>
          <a:bodyPr/>
          <a:lstStyle/>
          <a:p>
            <a:r>
              <a:rPr lang="en-US"/>
              <a:t>Click to edit Master title style</a:t>
            </a:r>
            <a:endParaRPr lang="en-AU" dirty="0"/>
          </a:p>
        </p:txBody>
      </p:sp>
    </p:spTree>
    <p:extLst>
      <p:ext uri="{BB962C8B-B14F-4D97-AF65-F5344CB8AC3E}">
        <p14:creationId xmlns:p14="http://schemas.microsoft.com/office/powerpoint/2010/main" val="171938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C3C4CCB-9D43-412D-A0AC-BB84032C120D}" type="datetimeFigureOut">
              <a:rPr lang="en-GB" smtClean="0"/>
              <a:pPr/>
              <a:t>05/03/2025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604E8A-5EF9-4750-B9F2-B59ABA0DB451}" type="slidenum">
              <a:rPr lang="en-GB" smtClean="0"/>
              <a:pPr/>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 with Dark Purple Bloc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E05E8E5-FC3F-4B02-8560-314161E65934}"/>
              </a:ext>
            </a:extLst>
          </p:cNvPr>
          <p:cNvSpPr>
            <a:spLocks noGrp="1"/>
          </p:cNvSpPr>
          <p:nvPr>
            <p:ph type="ftr" sz="quarter" idx="10"/>
          </p:nvPr>
        </p:nvSpPr>
        <p:spPr/>
        <p:txBody>
          <a:bodyPr/>
          <a:lstStyle>
            <a:lvl1pPr>
              <a:defRPr b="0"/>
            </a:lvl1pPr>
          </a:lstStyle>
          <a:p>
            <a:r>
              <a:rPr lang="en-AU"/>
              <a:t>Presentation Title | Date</a:t>
            </a:r>
            <a:endParaRPr lang="en-AU" dirty="0"/>
          </a:p>
        </p:txBody>
      </p:sp>
      <p:sp>
        <p:nvSpPr>
          <p:cNvPr id="4" name="Slide Number Placeholder 3">
            <a:extLst>
              <a:ext uri="{FF2B5EF4-FFF2-40B4-BE49-F238E27FC236}">
                <a16:creationId xmlns:a16="http://schemas.microsoft.com/office/drawing/2014/main" id="{5B783E44-C534-44A2-8F6E-F9372FE5C6E2}"/>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7" name="Text Placeholder 6">
            <a:extLst>
              <a:ext uri="{FF2B5EF4-FFF2-40B4-BE49-F238E27FC236}">
                <a16:creationId xmlns:a16="http://schemas.microsoft.com/office/drawing/2014/main" id="{50BF09EC-4B00-4B1E-B06B-0D0F89DA05A2}"/>
              </a:ext>
            </a:extLst>
          </p:cNvPr>
          <p:cNvSpPr>
            <a:spLocks noGrp="1"/>
          </p:cNvSpPr>
          <p:nvPr>
            <p:ph type="body" sz="quarter" idx="14"/>
          </p:nvPr>
        </p:nvSpPr>
        <p:spPr>
          <a:xfrm>
            <a:off x="4572002" y="1700214"/>
            <a:ext cx="4050505" cy="4608515"/>
          </a:xfrm>
          <a:prstGeom prst="rect">
            <a:avLst/>
          </a:prstGeom>
          <a:solidFill>
            <a:schemeClr val="accent1"/>
          </a:solidFill>
        </p:spPr>
        <p:txBody>
          <a:bodyPr anchor="ctr">
            <a:normAutofit/>
          </a:bodyPr>
          <a:lstStyle>
            <a:lvl1pPr algn="ctr">
              <a:defRPr sz="1350">
                <a:solidFill>
                  <a:schemeClr val="bg1"/>
                </a:solidFill>
              </a:defRPr>
            </a:lvl1pPr>
          </a:lstStyle>
          <a:p>
            <a:pPr lvl="0"/>
            <a:r>
              <a:rPr lang="en-US"/>
              <a:t>Edit Master text styles</a:t>
            </a:r>
          </a:p>
        </p:txBody>
      </p:sp>
      <p:sp>
        <p:nvSpPr>
          <p:cNvPr id="10" name="Text Placeholder 5">
            <a:extLst>
              <a:ext uri="{FF2B5EF4-FFF2-40B4-BE49-F238E27FC236}">
                <a16:creationId xmlns:a16="http://schemas.microsoft.com/office/drawing/2014/main" id="{17F97712-4CC3-452D-A157-BEE84E80571D}"/>
              </a:ext>
            </a:extLst>
          </p:cNvPr>
          <p:cNvSpPr>
            <a:spLocks noGrp="1"/>
          </p:cNvSpPr>
          <p:nvPr>
            <p:ph type="body" sz="quarter" idx="15"/>
          </p:nvPr>
        </p:nvSpPr>
        <p:spPr>
          <a:xfrm>
            <a:off x="521495" y="1700214"/>
            <a:ext cx="3898356" cy="4608515"/>
          </a:xfrm>
          <a:prstGeom prst="rect">
            <a:avLst/>
          </a:prstGeom>
        </p:spPr>
        <p:txBody>
          <a:bodyPr/>
          <a:lstStyle>
            <a:lvl1pPr>
              <a:lnSpc>
                <a:spcPct val="100000"/>
              </a:lnSpc>
              <a:defRPr lang="en-US" dirty="0"/>
            </a:lvl1pPr>
            <a:lvl2pPr>
              <a:defRPr lang="en-US" dirty="0"/>
            </a:lvl2pPr>
            <a:lvl3pPr>
              <a:defRPr lang="en-US" dirty="0"/>
            </a:lvl3pPr>
            <a:lvl4pPr>
              <a:defRPr lang="en-US" dirty="0"/>
            </a:lvl4pPr>
            <a:lvl5pPr>
              <a:spcAft>
                <a:spcPts val="450"/>
              </a:spcAft>
              <a:defRPr lang="en-US" dirty="0"/>
            </a:lvl5pPr>
            <a:lvl6pPr>
              <a:defRPr lang="en-AU" dirty="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Date Placeholder 4">
            <a:extLst>
              <a:ext uri="{FF2B5EF4-FFF2-40B4-BE49-F238E27FC236}">
                <a16:creationId xmlns:a16="http://schemas.microsoft.com/office/drawing/2014/main" id="{DF44E802-988F-4822-AAD4-8AB16076B2C0}"/>
              </a:ext>
            </a:extLst>
          </p:cNvPr>
          <p:cNvSpPr>
            <a:spLocks noGrp="1"/>
          </p:cNvSpPr>
          <p:nvPr>
            <p:ph type="dt" sz="half" idx="16"/>
          </p:nvPr>
        </p:nvSpPr>
        <p:spPr/>
        <p:txBody>
          <a:bodyPr/>
          <a:lstStyle/>
          <a:p>
            <a:pPr algn="l"/>
            <a:r>
              <a:rPr lang="en-US"/>
              <a:t>CRICOS code 00025B</a:t>
            </a:r>
            <a:endParaRPr lang="en-AU" dirty="0"/>
          </a:p>
        </p:txBody>
      </p:sp>
      <p:sp>
        <p:nvSpPr>
          <p:cNvPr id="11" name="Text Placeholder 5">
            <a:extLst>
              <a:ext uri="{FF2B5EF4-FFF2-40B4-BE49-F238E27FC236}">
                <a16:creationId xmlns:a16="http://schemas.microsoft.com/office/drawing/2014/main" id="{F5F6752E-685A-46CF-8D29-A5D4E0013D21}"/>
              </a:ext>
            </a:extLst>
          </p:cNvPr>
          <p:cNvSpPr>
            <a:spLocks noGrp="1"/>
          </p:cNvSpPr>
          <p:nvPr>
            <p:ph type="body" sz="quarter" idx="17" hasCustomPrompt="1"/>
          </p:nvPr>
        </p:nvSpPr>
        <p:spPr>
          <a:xfrm>
            <a:off x="3300413" y="6524625"/>
            <a:ext cx="2538500" cy="241300"/>
          </a:xfrm>
        </p:spPr>
        <p:txBody>
          <a:bodyPr anchor="ctr">
            <a:normAutofit/>
          </a:bodyPr>
          <a:lstStyle>
            <a:lvl1pPr algn="ctr">
              <a:defRPr sz="750" b="1">
                <a:solidFill>
                  <a:schemeClr val="accent1"/>
                </a:solidFill>
              </a:defRPr>
            </a:lvl1pPr>
          </a:lstStyle>
          <a:p>
            <a:pPr lvl="0"/>
            <a:r>
              <a:rPr lang="en-US" dirty="0"/>
              <a:t>#[Hashtag text]</a:t>
            </a:r>
          </a:p>
        </p:txBody>
      </p:sp>
      <p:sp>
        <p:nvSpPr>
          <p:cNvPr id="9" name="Rectangle 8">
            <a:extLst>
              <a:ext uri="{FF2B5EF4-FFF2-40B4-BE49-F238E27FC236}">
                <a16:creationId xmlns:a16="http://schemas.microsoft.com/office/drawing/2014/main" id="{6DD1DFD8-8A09-48BC-87A4-4F57F6D6FE1B}"/>
              </a:ext>
            </a:extLst>
          </p:cNvPr>
          <p:cNvSpPr/>
          <p:nvPr userDrawn="1"/>
        </p:nvSpPr>
        <p:spPr>
          <a:xfrm flipH="1">
            <a:off x="0" y="0"/>
            <a:ext cx="9144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AU" sz="1350"/>
          </a:p>
        </p:txBody>
      </p:sp>
      <p:pic>
        <p:nvPicPr>
          <p:cNvPr id="13" name="Picture 12">
            <a:extLst>
              <a:ext uri="{FF2B5EF4-FFF2-40B4-BE49-F238E27FC236}">
                <a16:creationId xmlns:a16="http://schemas.microsoft.com/office/drawing/2014/main" id="{976C9786-9794-4BE5-BBFE-4B339825F287}"/>
              </a:ext>
            </a:extLst>
          </p:cNvPr>
          <p:cNvPicPr>
            <a:picLocks noChangeAspect="1"/>
          </p:cNvPicPr>
          <p:nvPr userDrawn="1"/>
        </p:nvPicPr>
        <p:blipFill>
          <a:blip r:embed="rId2"/>
          <a:stretch>
            <a:fillRect/>
          </a:stretch>
        </p:blipFill>
        <p:spPr>
          <a:xfrm>
            <a:off x="7723451" y="152896"/>
            <a:ext cx="908013" cy="324000"/>
          </a:xfrm>
          <a:prstGeom prst="rect">
            <a:avLst/>
          </a:prstGeom>
        </p:spPr>
      </p:pic>
      <p:sp>
        <p:nvSpPr>
          <p:cNvPr id="2" name="Title 1">
            <a:extLst>
              <a:ext uri="{FF2B5EF4-FFF2-40B4-BE49-F238E27FC236}">
                <a16:creationId xmlns:a16="http://schemas.microsoft.com/office/drawing/2014/main" id="{A9EE0658-31AB-4AA9-B241-6C41D88C9769}"/>
              </a:ext>
            </a:extLst>
          </p:cNvPr>
          <p:cNvSpPr>
            <a:spLocks noGrp="1"/>
          </p:cNvSpPr>
          <p:nvPr>
            <p:ph type="title" hasCustomPrompt="1"/>
          </p:nvPr>
        </p:nvSpPr>
        <p:spPr/>
        <p:txBody>
          <a:bodyPr/>
          <a:lstStyle/>
          <a:p>
            <a:r>
              <a:rPr lang="en-US" dirty="0"/>
              <a:t>to edit Master title style</a:t>
            </a:r>
            <a:endParaRPr lang="en-AU" dirty="0"/>
          </a:p>
        </p:txBody>
      </p:sp>
    </p:spTree>
    <p:extLst>
      <p:ext uri="{BB962C8B-B14F-4D97-AF65-F5344CB8AC3E}">
        <p14:creationId xmlns:p14="http://schemas.microsoft.com/office/powerpoint/2010/main" val="3340433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 with Purple Block">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0BF09EC-4B00-4B1E-B06B-0D0F89DA05A2}"/>
              </a:ext>
            </a:extLst>
          </p:cNvPr>
          <p:cNvSpPr>
            <a:spLocks noGrp="1"/>
          </p:cNvSpPr>
          <p:nvPr>
            <p:ph type="body" sz="quarter" idx="14"/>
          </p:nvPr>
        </p:nvSpPr>
        <p:spPr>
          <a:xfrm>
            <a:off x="4572002" y="1700213"/>
            <a:ext cx="4050505" cy="4608513"/>
          </a:xfrm>
          <a:prstGeom prst="rect">
            <a:avLst/>
          </a:prstGeom>
          <a:solidFill>
            <a:srgbClr val="962A8B"/>
          </a:solidFill>
        </p:spPr>
        <p:txBody>
          <a:bodyPr anchor="ctr">
            <a:normAutofit/>
          </a:bodyPr>
          <a:lstStyle>
            <a:lvl1pPr algn="ctr">
              <a:defRPr sz="1350">
                <a:solidFill>
                  <a:schemeClr val="bg1"/>
                </a:solidFill>
              </a:defRPr>
            </a:lvl1pPr>
          </a:lstStyle>
          <a:p>
            <a:pPr lvl="0"/>
            <a:r>
              <a:rPr lang="en-US"/>
              <a:t>Edit Master text styles</a:t>
            </a:r>
          </a:p>
        </p:txBody>
      </p:sp>
      <p:sp>
        <p:nvSpPr>
          <p:cNvPr id="8" name="Text Placeholder 5">
            <a:extLst>
              <a:ext uri="{FF2B5EF4-FFF2-40B4-BE49-F238E27FC236}">
                <a16:creationId xmlns:a16="http://schemas.microsoft.com/office/drawing/2014/main" id="{1500BB1C-3C6B-46AF-8AA4-A4BA72712C80}"/>
              </a:ext>
            </a:extLst>
          </p:cNvPr>
          <p:cNvSpPr>
            <a:spLocks noGrp="1"/>
          </p:cNvSpPr>
          <p:nvPr>
            <p:ph type="body" sz="quarter" idx="15"/>
          </p:nvPr>
        </p:nvSpPr>
        <p:spPr>
          <a:xfrm>
            <a:off x="521100" y="1700212"/>
            <a:ext cx="3906835" cy="4608516"/>
          </a:xfrm>
          <a:prstGeom prst="rect">
            <a:avLst/>
          </a:prstGeom>
        </p:spPr>
        <p:txBody>
          <a:bodyPr/>
          <a:lstStyle>
            <a:lvl1pPr>
              <a:lnSpc>
                <a:spcPct val="100000"/>
              </a:lnSpc>
              <a:defRPr lang="en-US" dirty="0"/>
            </a:lvl1pPr>
            <a:lvl2pPr>
              <a:defRPr lang="en-US" dirty="0"/>
            </a:lvl2pPr>
            <a:lvl3pPr>
              <a:defRPr lang="en-US" dirty="0"/>
            </a:lvl3pPr>
            <a:lvl4pPr>
              <a:defRPr lang="en-US" dirty="0"/>
            </a:lvl4pPr>
            <a:lvl5pPr>
              <a:defRPr lang="en-AU" dirty="0"/>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6" name="Title 5">
            <a:extLst>
              <a:ext uri="{FF2B5EF4-FFF2-40B4-BE49-F238E27FC236}">
                <a16:creationId xmlns:a16="http://schemas.microsoft.com/office/drawing/2014/main" id="{8574EA24-97F9-47A1-937E-B8E4F532769A}"/>
              </a:ext>
            </a:extLst>
          </p:cNvPr>
          <p:cNvSpPr>
            <a:spLocks noGrp="1"/>
          </p:cNvSpPr>
          <p:nvPr>
            <p:ph type="title"/>
          </p:nvPr>
        </p:nvSpPr>
        <p:spPr/>
        <p:txBody>
          <a:bodyPr/>
          <a:lstStyle/>
          <a:p>
            <a:r>
              <a:rPr lang="en-US"/>
              <a:t>Click to edit Master title style</a:t>
            </a:r>
            <a:endParaRPr lang="en-AU" dirty="0"/>
          </a:p>
        </p:txBody>
      </p:sp>
      <p:sp>
        <p:nvSpPr>
          <p:cNvPr id="9" name="Date Placeholder 8">
            <a:extLst>
              <a:ext uri="{FF2B5EF4-FFF2-40B4-BE49-F238E27FC236}">
                <a16:creationId xmlns:a16="http://schemas.microsoft.com/office/drawing/2014/main" id="{7E45B7E6-67E2-4417-B8C5-36EEB1A4FA61}"/>
              </a:ext>
            </a:extLst>
          </p:cNvPr>
          <p:cNvSpPr>
            <a:spLocks noGrp="1"/>
          </p:cNvSpPr>
          <p:nvPr>
            <p:ph type="dt" sz="half" idx="16"/>
          </p:nvPr>
        </p:nvSpPr>
        <p:spPr/>
        <p:txBody>
          <a:bodyPr/>
          <a:lstStyle/>
          <a:p>
            <a:pPr algn="l"/>
            <a:r>
              <a:rPr lang="en-US"/>
              <a:t>CRICOS code 00025B</a:t>
            </a:r>
            <a:endParaRPr lang="en-AU" dirty="0"/>
          </a:p>
        </p:txBody>
      </p:sp>
      <p:sp>
        <p:nvSpPr>
          <p:cNvPr id="10" name="Footer Placeholder 9">
            <a:extLst>
              <a:ext uri="{FF2B5EF4-FFF2-40B4-BE49-F238E27FC236}">
                <a16:creationId xmlns:a16="http://schemas.microsoft.com/office/drawing/2014/main" id="{356B92F1-D406-4B16-A1AC-4B90521D92A1}"/>
              </a:ext>
            </a:extLst>
          </p:cNvPr>
          <p:cNvSpPr>
            <a:spLocks noGrp="1"/>
          </p:cNvSpPr>
          <p:nvPr>
            <p:ph type="ftr" sz="quarter" idx="17"/>
          </p:nvPr>
        </p:nvSpPr>
        <p:spPr/>
        <p:txBody>
          <a:bodyPr/>
          <a:lstStyle/>
          <a:p>
            <a:r>
              <a:rPr lang="en-AU"/>
              <a:t>Presentation Title | Date</a:t>
            </a:r>
            <a:endParaRPr lang="en-AU" dirty="0"/>
          </a:p>
        </p:txBody>
      </p:sp>
      <p:sp>
        <p:nvSpPr>
          <p:cNvPr id="11" name="Slide Number Placeholder 10">
            <a:extLst>
              <a:ext uri="{FF2B5EF4-FFF2-40B4-BE49-F238E27FC236}">
                <a16:creationId xmlns:a16="http://schemas.microsoft.com/office/drawing/2014/main" id="{4EF75C0A-DA87-49E7-AF8C-E35E9D6CA405}"/>
              </a:ext>
            </a:extLst>
          </p:cNvPr>
          <p:cNvSpPr>
            <a:spLocks noGrp="1"/>
          </p:cNvSpPr>
          <p:nvPr>
            <p:ph type="sldNum" sz="quarter" idx="18"/>
          </p:nvPr>
        </p:nvSpPr>
        <p:spPr/>
        <p:txBody>
          <a:bodyPr/>
          <a:lstStyle/>
          <a:p>
            <a:fld id="{E917DE0E-AFB1-41FD-BC35-27DB61CA125F}" type="slidenum">
              <a:rPr lang="en-AU" smtClean="0"/>
              <a:pPr/>
              <a:t>‹#›</a:t>
            </a:fld>
            <a:endParaRPr lang="en-AU" dirty="0"/>
          </a:p>
        </p:txBody>
      </p:sp>
      <p:sp>
        <p:nvSpPr>
          <p:cNvPr id="13" name="Text Placeholder 5">
            <a:extLst>
              <a:ext uri="{FF2B5EF4-FFF2-40B4-BE49-F238E27FC236}">
                <a16:creationId xmlns:a16="http://schemas.microsoft.com/office/drawing/2014/main" id="{B11690AC-7C51-47ED-9DD6-4A98D2E79BBF}"/>
              </a:ext>
            </a:extLst>
          </p:cNvPr>
          <p:cNvSpPr>
            <a:spLocks noGrp="1"/>
          </p:cNvSpPr>
          <p:nvPr>
            <p:ph type="body" sz="quarter" idx="19" hasCustomPrompt="1"/>
          </p:nvPr>
        </p:nvSpPr>
        <p:spPr>
          <a:xfrm>
            <a:off x="3300413" y="6524625"/>
            <a:ext cx="2538500" cy="241300"/>
          </a:xfrm>
        </p:spPr>
        <p:txBody>
          <a:bodyPr anchor="ctr">
            <a:normAutofit/>
          </a:bodyPr>
          <a:lstStyle>
            <a:lvl1pPr algn="ctr">
              <a:defRPr sz="750" b="1">
                <a:solidFill>
                  <a:schemeClr val="accent1"/>
                </a:solidFill>
              </a:defRPr>
            </a:lvl1pPr>
          </a:lstStyle>
          <a:p>
            <a:pPr lvl="0"/>
            <a:r>
              <a:rPr lang="en-US" dirty="0"/>
              <a:t>#[Hashtag text]</a:t>
            </a:r>
          </a:p>
        </p:txBody>
      </p:sp>
      <p:sp>
        <p:nvSpPr>
          <p:cNvPr id="12" name="Rectangle 11">
            <a:extLst>
              <a:ext uri="{FF2B5EF4-FFF2-40B4-BE49-F238E27FC236}">
                <a16:creationId xmlns:a16="http://schemas.microsoft.com/office/drawing/2014/main" id="{F2CACF9F-55D3-4152-BDFF-84674C07B2BE}"/>
              </a:ext>
            </a:extLst>
          </p:cNvPr>
          <p:cNvSpPr/>
          <p:nvPr userDrawn="1"/>
        </p:nvSpPr>
        <p:spPr>
          <a:xfrm flipH="1">
            <a:off x="0" y="0"/>
            <a:ext cx="9144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AU" sz="1350"/>
          </a:p>
        </p:txBody>
      </p:sp>
      <p:pic>
        <p:nvPicPr>
          <p:cNvPr id="15" name="Picture 14">
            <a:extLst>
              <a:ext uri="{FF2B5EF4-FFF2-40B4-BE49-F238E27FC236}">
                <a16:creationId xmlns:a16="http://schemas.microsoft.com/office/drawing/2014/main" id="{3574170D-AC78-463A-B8E0-8E87954EAB8D}"/>
              </a:ext>
            </a:extLst>
          </p:cNvPr>
          <p:cNvPicPr>
            <a:picLocks noChangeAspect="1"/>
          </p:cNvPicPr>
          <p:nvPr userDrawn="1"/>
        </p:nvPicPr>
        <p:blipFill>
          <a:blip r:embed="rId2"/>
          <a:stretch>
            <a:fillRect/>
          </a:stretch>
        </p:blipFill>
        <p:spPr>
          <a:xfrm>
            <a:off x="7723451" y="152896"/>
            <a:ext cx="908013" cy="324000"/>
          </a:xfrm>
          <a:prstGeom prst="rect">
            <a:avLst/>
          </a:prstGeom>
        </p:spPr>
      </p:pic>
    </p:spTree>
    <p:extLst>
      <p:ext uri="{BB962C8B-B14F-4D97-AF65-F5344CB8AC3E}">
        <p14:creationId xmlns:p14="http://schemas.microsoft.com/office/powerpoint/2010/main" val="2658537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xt with Neutral 1 Bloc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E05E8E5-FC3F-4B02-8560-314161E65934}"/>
              </a:ext>
            </a:extLst>
          </p:cNvPr>
          <p:cNvSpPr>
            <a:spLocks noGrp="1"/>
          </p:cNvSpPr>
          <p:nvPr>
            <p:ph type="ftr" sz="quarter" idx="10"/>
          </p:nvPr>
        </p:nvSpPr>
        <p:spPr/>
        <p:txBody>
          <a:bodyPr/>
          <a:lstStyle>
            <a:lvl1pPr>
              <a:defRPr b="0"/>
            </a:lvl1pPr>
          </a:lstStyle>
          <a:p>
            <a:r>
              <a:rPr lang="en-AU"/>
              <a:t>Presentation Title | Date</a:t>
            </a:r>
            <a:endParaRPr lang="en-AU" dirty="0"/>
          </a:p>
        </p:txBody>
      </p:sp>
      <p:sp>
        <p:nvSpPr>
          <p:cNvPr id="4" name="Slide Number Placeholder 3">
            <a:extLst>
              <a:ext uri="{FF2B5EF4-FFF2-40B4-BE49-F238E27FC236}">
                <a16:creationId xmlns:a16="http://schemas.microsoft.com/office/drawing/2014/main" id="{5B783E44-C534-44A2-8F6E-F9372FE5C6E2}"/>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7" name="Text Placeholder 6">
            <a:extLst>
              <a:ext uri="{FF2B5EF4-FFF2-40B4-BE49-F238E27FC236}">
                <a16:creationId xmlns:a16="http://schemas.microsoft.com/office/drawing/2014/main" id="{50BF09EC-4B00-4B1E-B06B-0D0F89DA05A2}"/>
              </a:ext>
            </a:extLst>
          </p:cNvPr>
          <p:cNvSpPr>
            <a:spLocks noGrp="1"/>
          </p:cNvSpPr>
          <p:nvPr>
            <p:ph type="body" sz="quarter" idx="14"/>
          </p:nvPr>
        </p:nvSpPr>
        <p:spPr>
          <a:xfrm>
            <a:off x="4572002" y="1700214"/>
            <a:ext cx="4050504" cy="4608515"/>
          </a:xfrm>
          <a:prstGeom prst="rect">
            <a:avLst/>
          </a:prstGeom>
          <a:solidFill>
            <a:srgbClr val="D7D1CC"/>
          </a:solidFill>
        </p:spPr>
        <p:txBody>
          <a:bodyPr anchor="ctr">
            <a:normAutofit/>
          </a:bodyPr>
          <a:lstStyle>
            <a:lvl1pPr algn="ctr">
              <a:defRPr sz="1350">
                <a:solidFill>
                  <a:schemeClr val="tx1"/>
                </a:solidFill>
              </a:defRPr>
            </a:lvl1pPr>
          </a:lstStyle>
          <a:p>
            <a:pPr lvl="0"/>
            <a:r>
              <a:rPr lang="en-US"/>
              <a:t>Edit Master text styles</a:t>
            </a:r>
          </a:p>
        </p:txBody>
      </p:sp>
      <p:sp>
        <p:nvSpPr>
          <p:cNvPr id="10" name="Text Placeholder 5">
            <a:extLst>
              <a:ext uri="{FF2B5EF4-FFF2-40B4-BE49-F238E27FC236}">
                <a16:creationId xmlns:a16="http://schemas.microsoft.com/office/drawing/2014/main" id="{643BCE34-49B7-4BA0-8263-6432C37E47F9}"/>
              </a:ext>
            </a:extLst>
          </p:cNvPr>
          <p:cNvSpPr>
            <a:spLocks noGrp="1"/>
          </p:cNvSpPr>
          <p:nvPr>
            <p:ph type="body" sz="quarter" idx="15"/>
          </p:nvPr>
        </p:nvSpPr>
        <p:spPr>
          <a:xfrm>
            <a:off x="521100" y="1700214"/>
            <a:ext cx="3906835" cy="4608515"/>
          </a:xfrm>
          <a:prstGeom prst="rect">
            <a:avLst/>
          </a:prstGeom>
        </p:spPr>
        <p:txBody>
          <a:bodyPr/>
          <a:lstStyle>
            <a:lvl1pPr>
              <a:lnSpc>
                <a:spcPct val="100000"/>
              </a:lnSpc>
              <a:defRPr lang="en-US" dirty="0"/>
            </a:lvl1pPr>
            <a:lvl2pPr>
              <a:defRPr lang="en-US" dirty="0"/>
            </a:lvl2pPr>
            <a:lvl3pPr>
              <a:defRPr lang="en-US" dirty="0"/>
            </a:lvl3pPr>
            <a:lvl4pPr>
              <a:defRPr lang="en-US" dirty="0"/>
            </a:lvl4pPr>
            <a:lvl5pPr>
              <a:defRPr lang="en-AU" dirty="0"/>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2" name="Date Placeholder 1">
            <a:extLst>
              <a:ext uri="{FF2B5EF4-FFF2-40B4-BE49-F238E27FC236}">
                <a16:creationId xmlns:a16="http://schemas.microsoft.com/office/drawing/2014/main" id="{DA8FA6D2-EF83-4585-B84E-EC3FACE3286F}"/>
              </a:ext>
            </a:extLst>
          </p:cNvPr>
          <p:cNvSpPr>
            <a:spLocks noGrp="1"/>
          </p:cNvSpPr>
          <p:nvPr>
            <p:ph type="dt" sz="half" idx="16"/>
          </p:nvPr>
        </p:nvSpPr>
        <p:spPr/>
        <p:txBody>
          <a:bodyPr/>
          <a:lstStyle/>
          <a:p>
            <a:pPr algn="l"/>
            <a:r>
              <a:rPr lang="en-US"/>
              <a:t>CRICOS code 00025B</a:t>
            </a:r>
            <a:endParaRPr lang="en-AU" dirty="0"/>
          </a:p>
        </p:txBody>
      </p:sp>
      <p:sp>
        <p:nvSpPr>
          <p:cNvPr id="5" name="Title 4">
            <a:extLst>
              <a:ext uri="{FF2B5EF4-FFF2-40B4-BE49-F238E27FC236}">
                <a16:creationId xmlns:a16="http://schemas.microsoft.com/office/drawing/2014/main" id="{5045A20B-3961-4824-8B5F-429563405594}"/>
              </a:ext>
            </a:extLst>
          </p:cNvPr>
          <p:cNvSpPr>
            <a:spLocks noGrp="1"/>
          </p:cNvSpPr>
          <p:nvPr>
            <p:ph type="title"/>
          </p:nvPr>
        </p:nvSpPr>
        <p:spPr/>
        <p:txBody>
          <a:bodyPr/>
          <a:lstStyle/>
          <a:p>
            <a:r>
              <a:rPr lang="en-US"/>
              <a:t>Click to edit Master title style</a:t>
            </a:r>
            <a:endParaRPr lang="en-AU" dirty="0"/>
          </a:p>
        </p:txBody>
      </p:sp>
      <p:sp>
        <p:nvSpPr>
          <p:cNvPr id="9" name="Text Placeholder 5">
            <a:extLst>
              <a:ext uri="{FF2B5EF4-FFF2-40B4-BE49-F238E27FC236}">
                <a16:creationId xmlns:a16="http://schemas.microsoft.com/office/drawing/2014/main" id="{DB36345A-6B2C-4967-909A-6BAA4D16DEDF}"/>
              </a:ext>
            </a:extLst>
          </p:cNvPr>
          <p:cNvSpPr>
            <a:spLocks noGrp="1"/>
          </p:cNvSpPr>
          <p:nvPr>
            <p:ph type="body" sz="quarter" idx="17" hasCustomPrompt="1"/>
          </p:nvPr>
        </p:nvSpPr>
        <p:spPr>
          <a:xfrm>
            <a:off x="3300413" y="6524625"/>
            <a:ext cx="2538500" cy="241300"/>
          </a:xfrm>
        </p:spPr>
        <p:txBody>
          <a:bodyPr anchor="ctr">
            <a:normAutofit/>
          </a:bodyPr>
          <a:lstStyle>
            <a:lvl1pPr algn="ctr">
              <a:defRPr sz="750" b="1">
                <a:solidFill>
                  <a:schemeClr val="accent1"/>
                </a:solidFill>
              </a:defRPr>
            </a:lvl1pPr>
          </a:lstStyle>
          <a:p>
            <a:pPr lvl="0"/>
            <a:r>
              <a:rPr lang="en-US" dirty="0"/>
              <a:t>#[Hashtag text]</a:t>
            </a:r>
          </a:p>
        </p:txBody>
      </p:sp>
      <p:sp>
        <p:nvSpPr>
          <p:cNvPr id="11" name="Rectangle 10">
            <a:extLst>
              <a:ext uri="{FF2B5EF4-FFF2-40B4-BE49-F238E27FC236}">
                <a16:creationId xmlns:a16="http://schemas.microsoft.com/office/drawing/2014/main" id="{2DA7A291-5EAC-486D-928E-F46ED8B55AD0}"/>
              </a:ext>
            </a:extLst>
          </p:cNvPr>
          <p:cNvSpPr/>
          <p:nvPr userDrawn="1"/>
        </p:nvSpPr>
        <p:spPr>
          <a:xfrm flipH="1">
            <a:off x="0" y="0"/>
            <a:ext cx="9144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AU" sz="1350"/>
          </a:p>
        </p:txBody>
      </p:sp>
      <p:pic>
        <p:nvPicPr>
          <p:cNvPr id="13" name="Picture 12">
            <a:extLst>
              <a:ext uri="{FF2B5EF4-FFF2-40B4-BE49-F238E27FC236}">
                <a16:creationId xmlns:a16="http://schemas.microsoft.com/office/drawing/2014/main" id="{CD6EAF7D-7C9B-4789-AC1C-A7AF349D1D21}"/>
              </a:ext>
            </a:extLst>
          </p:cNvPr>
          <p:cNvPicPr>
            <a:picLocks noChangeAspect="1"/>
          </p:cNvPicPr>
          <p:nvPr userDrawn="1"/>
        </p:nvPicPr>
        <p:blipFill>
          <a:blip r:embed="rId2"/>
          <a:stretch>
            <a:fillRect/>
          </a:stretch>
        </p:blipFill>
        <p:spPr>
          <a:xfrm>
            <a:off x="7723451" y="152896"/>
            <a:ext cx="908013" cy="324000"/>
          </a:xfrm>
          <a:prstGeom prst="rect">
            <a:avLst/>
          </a:prstGeom>
        </p:spPr>
      </p:pic>
    </p:spTree>
    <p:extLst>
      <p:ext uri="{BB962C8B-B14F-4D97-AF65-F5344CB8AC3E}">
        <p14:creationId xmlns:p14="http://schemas.microsoft.com/office/powerpoint/2010/main" val="544950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xt with Neutral 2 Bloc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E05E8E5-FC3F-4B02-8560-314161E65934}"/>
              </a:ext>
            </a:extLst>
          </p:cNvPr>
          <p:cNvSpPr>
            <a:spLocks noGrp="1"/>
          </p:cNvSpPr>
          <p:nvPr>
            <p:ph type="ftr" sz="quarter" idx="10"/>
          </p:nvPr>
        </p:nvSpPr>
        <p:spPr/>
        <p:txBody>
          <a:bodyPr/>
          <a:lstStyle>
            <a:lvl1pPr>
              <a:defRPr b="0"/>
            </a:lvl1pPr>
          </a:lstStyle>
          <a:p>
            <a:r>
              <a:rPr lang="en-AU"/>
              <a:t>Presentation Title | Date</a:t>
            </a:r>
            <a:endParaRPr lang="en-AU" dirty="0"/>
          </a:p>
        </p:txBody>
      </p:sp>
      <p:sp>
        <p:nvSpPr>
          <p:cNvPr id="4" name="Slide Number Placeholder 3">
            <a:extLst>
              <a:ext uri="{FF2B5EF4-FFF2-40B4-BE49-F238E27FC236}">
                <a16:creationId xmlns:a16="http://schemas.microsoft.com/office/drawing/2014/main" id="{5B783E44-C534-44A2-8F6E-F9372FE5C6E2}"/>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7" name="Text Placeholder 6">
            <a:extLst>
              <a:ext uri="{FF2B5EF4-FFF2-40B4-BE49-F238E27FC236}">
                <a16:creationId xmlns:a16="http://schemas.microsoft.com/office/drawing/2014/main" id="{50BF09EC-4B00-4B1E-B06B-0D0F89DA05A2}"/>
              </a:ext>
            </a:extLst>
          </p:cNvPr>
          <p:cNvSpPr>
            <a:spLocks noGrp="1"/>
          </p:cNvSpPr>
          <p:nvPr>
            <p:ph type="body" sz="quarter" idx="14"/>
          </p:nvPr>
        </p:nvSpPr>
        <p:spPr>
          <a:xfrm>
            <a:off x="4572002" y="1700213"/>
            <a:ext cx="4050505" cy="4608512"/>
          </a:xfrm>
          <a:prstGeom prst="rect">
            <a:avLst/>
          </a:prstGeom>
          <a:solidFill>
            <a:srgbClr val="999490"/>
          </a:solidFill>
        </p:spPr>
        <p:txBody>
          <a:bodyPr anchor="ctr">
            <a:normAutofit/>
          </a:bodyPr>
          <a:lstStyle>
            <a:lvl1pPr algn="ctr">
              <a:defRPr sz="1350">
                <a:solidFill>
                  <a:schemeClr val="bg1"/>
                </a:solidFill>
              </a:defRPr>
            </a:lvl1pPr>
          </a:lstStyle>
          <a:p>
            <a:pPr lvl="0"/>
            <a:r>
              <a:rPr lang="en-US"/>
              <a:t>Edit Master text styles</a:t>
            </a:r>
          </a:p>
        </p:txBody>
      </p:sp>
      <p:sp>
        <p:nvSpPr>
          <p:cNvPr id="9" name="Text Placeholder 5">
            <a:extLst>
              <a:ext uri="{FF2B5EF4-FFF2-40B4-BE49-F238E27FC236}">
                <a16:creationId xmlns:a16="http://schemas.microsoft.com/office/drawing/2014/main" id="{00D8A284-12F0-43E7-820E-1E72AC40E17F}"/>
              </a:ext>
            </a:extLst>
          </p:cNvPr>
          <p:cNvSpPr>
            <a:spLocks noGrp="1"/>
          </p:cNvSpPr>
          <p:nvPr>
            <p:ph type="body" sz="quarter" idx="15"/>
          </p:nvPr>
        </p:nvSpPr>
        <p:spPr>
          <a:xfrm>
            <a:off x="521100" y="1700213"/>
            <a:ext cx="3906835" cy="4608515"/>
          </a:xfrm>
          <a:prstGeom prst="rect">
            <a:avLst/>
          </a:prstGeom>
        </p:spPr>
        <p:txBody>
          <a:bodyPr/>
          <a:lstStyle>
            <a:lvl1pPr>
              <a:lnSpc>
                <a:spcPct val="100000"/>
              </a:lnSpc>
              <a:defRPr lang="en-US" dirty="0"/>
            </a:lvl1pPr>
            <a:lvl2pPr>
              <a:defRPr lang="en-US" dirty="0"/>
            </a:lvl2pPr>
            <a:lvl3pPr>
              <a:defRPr lang="en-US" dirty="0"/>
            </a:lvl3pPr>
            <a:lvl4pPr>
              <a:defRPr lang="en-US" dirty="0"/>
            </a:lvl4pPr>
            <a:lvl5pPr>
              <a:defRPr lang="en-AU" dirty="0"/>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Date Placeholder 4">
            <a:extLst>
              <a:ext uri="{FF2B5EF4-FFF2-40B4-BE49-F238E27FC236}">
                <a16:creationId xmlns:a16="http://schemas.microsoft.com/office/drawing/2014/main" id="{74C7241E-C81A-4E97-A038-49339AFE0279}"/>
              </a:ext>
            </a:extLst>
          </p:cNvPr>
          <p:cNvSpPr>
            <a:spLocks noGrp="1"/>
          </p:cNvSpPr>
          <p:nvPr>
            <p:ph type="dt" sz="half" idx="16"/>
          </p:nvPr>
        </p:nvSpPr>
        <p:spPr/>
        <p:txBody>
          <a:bodyPr/>
          <a:lstStyle/>
          <a:p>
            <a:pPr algn="l"/>
            <a:r>
              <a:rPr lang="en-US"/>
              <a:t>CRICOS code 00025B</a:t>
            </a:r>
            <a:endParaRPr lang="en-AU" dirty="0"/>
          </a:p>
        </p:txBody>
      </p:sp>
      <p:sp>
        <p:nvSpPr>
          <p:cNvPr id="6" name="Title 5">
            <a:extLst>
              <a:ext uri="{FF2B5EF4-FFF2-40B4-BE49-F238E27FC236}">
                <a16:creationId xmlns:a16="http://schemas.microsoft.com/office/drawing/2014/main" id="{F3255835-9B81-4FE6-A19A-BDEACE6D532E}"/>
              </a:ext>
            </a:extLst>
          </p:cNvPr>
          <p:cNvSpPr>
            <a:spLocks noGrp="1"/>
          </p:cNvSpPr>
          <p:nvPr>
            <p:ph type="title"/>
          </p:nvPr>
        </p:nvSpPr>
        <p:spPr/>
        <p:txBody>
          <a:bodyPr/>
          <a:lstStyle/>
          <a:p>
            <a:r>
              <a:rPr lang="en-US"/>
              <a:t>Click to edit Master title style</a:t>
            </a:r>
            <a:endParaRPr lang="en-AU" dirty="0"/>
          </a:p>
        </p:txBody>
      </p:sp>
      <p:sp>
        <p:nvSpPr>
          <p:cNvPr id="11" name="Text Placeholder 5">
            <a:extLst>
              <a:ext uri="{FF2B5EF4-FFF2-40B4-BE49-F238E27FC236}">
                <a16:creationId xmlns:a16="http://schemas.microsoft.com/office/drawing/2014/main" id="{FE5F36F7-9D4E-4EA5-882E-DEDD94B59C30}"/>
              </a:ext>
            </a:extLst>
          </p:cNvPr>
          <p:cNvSpPr>
            <a:spLocks noGrp="1"/>
          </p:cNvSpPr>
          <p:nvPr>
            <p:ph type="body" sz="quarter" idx="17" hasCustomPrompt="1"/>
          </p:nvPr>
        </p:nvSpPr>
        <p:spPr>
          <a:xfrm>
            <a:off x="3300413" y="6524625"/>
            <a:ext cx="2538500" cy="241300"/>
          </a:xfrm>
        </p:spPr>
        <p:txBody>
          <a:bodyPr anchor="ctr">
            <a:normAutofit/>
          </a:bodyPr>
          <a:lstStyle>
            <a:lvl1pPr algn="ctr">
              <a:defRPr sz="750" b="1">
                <a:solidFill>
                  <a:schemeClr val="accent1"/>
                </a:solidFill>
              </a:defRPr>
            </a:lvl1pPr>
          </a:lstStyle>
          <a:p>
            <a:pPr lvl="0"/>
            <a:r>
              <a:rPr lang="en-US" dirty="0"/>
              <a:t>#[Hashtag text]</a:t>
            </a:r>
          </a:p>
        </p:txBody>
      </p:sp>
      <p:sp>
        <p:nvSpPr>
          <p:cNvPr id="10" name="Rectangle 9">
            <a:extLst>
              <a:ext uri="{FF2B5EF4-FFF2-40B4-BE49-F238E27FC236}">
                <a16:creationId xmlns:a16="http://schemas.microsoft.com/office/drawing/2014/main" id="{13000394-8C62-4535-AFCB-49065079CFAF}"/>
              </a:ext>
            </a:extLst>
          </p:cNvPr>
          <p:cNvSpPr/>
          <p:nvPr userDrawn="1"/>
        </p:nvSpPr>
        <p:spPr>
          <a:xfrm flipH="1">
            <a:off x="0" y="0"/>
            <a:ext cx="9144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AU" sz="1350"/>
          </a:p>
        </p:txBody>
      </p:sp>
      <p:pic>
        <p:nvPicPr>
          <p:cNvPr id="13" name="Picture 12">
            <a:extLst>
              <a:ext uri="{FF2B5EF4-FFF2-40B4-BE49-F238E27FC236}">
                <a16:creationId xmlns:a16="http://schemas.microsoft.com/office/drawing/2014/main" id="{A9739123-EB1E-4E5F-B70D-F7DEE2CEE7E1}"/>
              </a:ext>
            </a:extLst>
          </p:cNvPr>
          <p:cNvPicPr>
            <a:picLocks noChangeAspect="1"/>
          </p:cNvPicPr>
          <p:nvPr userDrawn="1"/>
        </p:nvPicPr>
        <p:blipFill>
          <a:blip r:embed="rId2"/>
          <a:stretch>
            <a:fillRect/>
          </a:stretch>
        </p:blipFill>
        <p:spPr>
          <a:xfrm>
            <a:off x="7723451" y="152896"/>
            <a:ext cx="908013" cy="324000"/>
          </a:xfrm>
          <a:prstGeom prst="rect">
            <a:avLst/>
          </a:prstGeom>
        </p:spPr>
      </p:pic>
    </p:spTree>
    <p:extLst>
      <p:ext uri="{BB962C8B-B14F-4D97-AF65-F5344CB8AC3E}">
        <p14:creationId xmlns:p14="http://schemas.microsoft.com/office/powerpoint/2010/main" val="2304903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hree Pullouts">
    <p:spTree>
      <p:nvGrpSpPr>
        <p:cNvPr id="1" name=""/>
        <p:cNvGrpSpPr/>
        <p:nvPr/>
      </p:nvGrpSpPr>
      <p:grpSpPr>
        <a:xfrm>
          <a:off x="0" y="0"/>
          <a:ext cx="0" cy="0"/>
          <a:chOff x="0" y="0"/>
          <a:chExt cx="0" cy="0"/>
        </a:xfrm>
      </p:grpSpPr>
      <p:sp>
        <p:nvSpPr>
          <p:cNvPr id="13" name="Text Placeholder 6">
            <a:extLst>
              <a:ext uri="{FF2B5EF4-FFF2-40B4-BE49-F238E27FC236}">
                <a16:creationId xmlns:a16="http://schemas.microsoft.com/office/drawing/2014/main" id="{EA75515C-08B2-490C-B8D9-273E0B4B793E}"/>
              </a:ext>
            </a:extLst>
          </p:cNvPr>
          <p:cNvSpPr>
            <a:spLocks noGrp="1"/>
          </p:cNvSpPr>
          <p:nvPr>
            <p:ph type="body" sz="quarter" idx="21" hasCustomPrompt="1"/>
          </p:nvPr>
        </p:nvSpPr>
        <p:spPr>
          <a:xfrm>
            <a:off x="6084095" y="1700213"/>
            <a:ext cx="2538411" cy="4615710"/>
          </a:xfrm>
          <a:prstGeom prst="rect">
            <a:avLst/>
          </a:prstGeom>
          <a:solidFill>
            <a:schemeClr val="accent1"/>
          </a:solidFill>
        </p:spPr>
        <p:txBody>
          <a:bodyPr lIns="180000" tIns="108000" rIns="180000" bIns="180000" anchor="t">
            <a:normAutofit/>
          </a:bodyPr>
          <a:lstStyle>
            <a:lvl1pPr marL="214313" indent="-214313" algn="l">
              <a:buClr>
                <a:schemeClr val="bg1"/>
              </a:buClr>
              <a:buFont typeface="Arial" panose="020B0604020202020204" pitchFamily="34" charset="0"/>
              <a:buChar char="•"/>
              <a:defRPr sz="1050">
                <a:solidFill>
                  <a:schemeClr val="bg1"/>
                </a:solidFill>
              </a:defRPr>
            </a:lvl1pPr>
          </a:lstStyle>
          <a:p>
            <a:pPr lvl="0"/>
            <a:r>
              <a:rPr lang="en-AU" dirty="0"/>
              <a:t>[Enter text – You can change the colour of this placeholder under the ‘Shape fill’ menu]</a:t>
            </a:r>
          </a:p>
        </p:txBody>
      </p:sp>
      <p:sp>
        <p:nvSpPr>
          <p:cNvPr id="3" name="Footer Placeholder 2">
            <a:extLst>
              <a:ext uri="{FF2B5EF4-FFF2-40B4-BE49-F238E27FC236}">
                <a16:creationId xmlns:a16="http://schemas.microsoft.com/office/drawing/2014/main" id="{24210091-B817-4684-B184-7D4087D1A130}"/>
              </a:ext>
            </a:extLst>
          </p:cNvPr>
          <p:cNvSpPr>
            <a:spLocks noGrp="1"/>
          </p:cNvSpPr>
          <p:nvPr>
            <p:ph type="ftr" sz="quarter" idx="10"/>
          </p:nvPr>
        </p:nvSpPr>
        <p:spPr/>
        <p:txBody>
          <a:bodyPr/>
          <a:lstStyle>
            <a:lvl1pPr>
              <a:defRPr b="0"/>
            </a:lvl1pPr>
          </a:lstStyle>
          <a:p>
            <a:r>
              <a:rPr lang="en-AU"/>
              <a:t>Presentation Title | Date</a:t>
            </a:r>
            <a:endParaRPr lang="en-AU" dirty="0"/>
          </a:p>
        </p:txBody>
      </p:sp>
      <p:sp>
        <p:nvSpPr>
          <p:cNvPr id="4" name="Slide Number Placeholder 3">
            <a:extLst>
              <a:ext uri="{FF2B5EF4-FFF2-40B4-BE49-F238E27FC236}">
                <a16:creationId xmlns:a16="http://schemas.microsoft.com/office/drawing/2014/main" id="{4886D46C-E3B9-4EED-8ECB-83007B70FCF7}"/>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5" name="Date Placeholder 4">
            <a:extLst>
              <a:ext uri="{FF2B5EF4-FFF2-40B4-BE49-F238E27FC236}">
                <a16:creationId xmlns:a16="http://schemas.microsoft.com/office/drawing/2014/main" id="{2EFFA529-ABC2-48D5-B054-69D988F2D0EC}"/>
              </a:ext>
            </a:extLst>
          </p:cNvPr>
          <p:cNvSpPr>
            <a:spLocks noGrp="1"/>
          </p:cNvSpPr>
          <p:nvPr>
            <p:ph type="dt" sz="half" idx="17"/>
          </p:nvPr>
        </p:nvSpPr>
        <p:spPr/>
        <p:txBody>
          <a:bodyPr/>
          <a:lstStyle/>
          <a:p>
            <a:pPr algn="l"/>
            <a:r>
              <a:rPr lang="en-US"/>
              <a:t>CRICOS code 00025B</a:t>
            </a:r>
            <a:endParaRPr lang="en-AU" dirty="0"/>
          </a:p>
        </p:txBody>
      </p:sp>
      <p:sp>
        <p:nvSpPr>
          <p:cNvPr id="6" name="Title 5">
            <a:extLst>
              <a:ext uri="{FF2B5EF4-FFF2-40B4-BE49-F238E27FC236}">
                <a16:creationId xmlns:a16="http://schemas.microsoft.com/office/drawing/2014/main" id="{7DA12390-A044-4D48-96A4-00A2D51D906B}"/>
              </a:ext>
            </a:extLst>
          </p:cNvPr>
          <p:cNvSpPr>
            <a:spLocks noGrp="1"/>
          </p:cNvSpPr>
          <p:nvPr>
            <p:ph type="title"/>
          </p:nvPr>
        </p:nvSpPr>
        <p:spPr/>
        <p:txBody>
          <a:bodyPr/>
          <a:lstStyle/>
          <a:p>
            <a:r>
              <a:rPr lang="en-US"/>
              <a:t>Click to edit Master title style</a:t>
            </a:r>
            <a:endParaRPr lang="en-AU" dirty="0"/>
          </a:p>
        </p:txBody>
      </p:sp>
      <p:sp>
        <p:nvSpPr>
          <p:cNvPr id="11" name="Text Placeholder 5">
            <a:extLst>
              <a:ext uri="{FF2B5EF4-FFF2-40B4-BE49-F238E27FC236}">
                <a16:creationId xmlns:a16="http://schemas.microsoft.com/office/drawing/2014/main" id="{60070F8D-A181-4941-8E6E-89B3B6A120EA}"/>
              </a:ext>
            </a:extLst>
          </p:cNvPr>
          <p:cNvSpPr>
            <a:spLocks noGrp="1"/>
          </p:cNvSpPr>
          <p:nvPr>
            <p:ph type="body" sz="quarter" idx="18" hasCustomPrompt="1"/>
          </p:nvPr>
        </p:nvSpPr>
        <p:spPr>
          <a:xfrm>
            <a:off x="3300413" y="6524625"/>
            <a:ext cx="2538500" cy="241300"/>
          </a:xfrm>
        </p:spPr>
        <p:txBody>
          <a:bodyPr anchor="ctr">
            <a:normAutofit/>
          </a:bodyPr>
          <a:lstStyle>
            <a:lvl1pPr algn="ctr">
              <a:defRPr sz="750" b="1">
                <a:solidFill>
                  <a:schemeClr val="accent1"/>
                </a:solidFill>
              </a:defRPr>
            </a:lvl1pPr>
          </a:lstStyle>
          <a:p>
            <a:pPr lvl="0"/>
            <a:r>
              <a:rPr lang="en-US" dirty="0"/>
              <a:t>#[Hashtag text]</a:t>
            </a:r>
          </a:p>
        </p:txBody>
      </p:sp>
      <p:sp>
        <p:nvSpPr>
          <p:cNvPr id="10" name="Text Placeholder 6">
            <a:extLst>
              <a:ext uri="{FF2B5EF4-FFF2-40B4-BE49-F238E27FC236}">
                <a16:creationId xmlns:a16="http://schemas.microsoft.com/office/drawing/2014/main" id="{5A8D97C9-2BD4-40D2-8A9C-5D0FDC041E5C}"/>
              </a:ext>
            </a:extLst>
          </p:cNvPr>
          <p:cNvSpPr>
            <a:spLocks noGrp="1"/>
          </p:cNvSpPr>
          <p:nvPr>
            <p:ph type="body" sz="quarter" idx="19" hasCustomPrompt="1"/>
          </p:nvPr>
        </p:nvSpPr>
        <p:spPr>
          <a:xfrm>
            <a:off x="521496" y="1700213"/>
            <a:ext cx="2538411" cy="4615710"/>
          </a:xfrm>
          <a:prstGeom prst="rect">
            <a:avLst/>
          </a:prstGeom>
          <a:solidFill>
            <a:srgbClr val="962A8B"/>
          </a:solidFill>
        </p:spPr>
        <p:txBody>
          <a:bodyPr lIns="180000" tIns="108000" rIns="180000" bIns="180000" anchor="t">
            <a:normAutofit/>
          </a:bodyPr>
          <a:lstStyle>
            <a:lvl1pPr marL="214313" indent="-214313" algn="l">
              <a:buClr>
                <a:schemeClr val="bg1"/>
              </a:buClr>
              <a:buFont typeface="Arial" panose="020B0604020202020204" pitchFamily="34" charset="0"/>
              <a:buChar char="•"/>
              <a:defRPr sz="1050">
                <a:solidFill>
                  <a:schemeClr val="bg1"/>
                </a:solidFill>
              </a:defRPr>
            </a:lvl1pPr>
          </a:lstStyle>
          <a:p>
            <a:pPr lvl="0"/>
            <a:r>
              <a:rPr lang="en-AU" dirty="0"/>
              <a:t>[Enter text – You can change the colour of this placeholder under the ‘Shape fill’ menu]</a:t>
            </a:r>
          </a:p>
        </p:txBody>
      </p:sp>
      <p:sp>
        <p:nvSpPr>
          <p:cNvPr id="12" name="Text Placeholder 6">
            <a:extLst>
              <a:ext uri="{FF2B5EF4-FFF2-40B4-BE49-F238E27FC236}">
                <a16:creationId xmlns:a16="http://schemas.microsoft.com/office/drawing/2014/main" id="{2409A6CC-1C55-4870-8E22-205BA52568D4}"/>
              </a:ext>
            </a:extLst>
          </p:cNvPr>
          <p:cNvSpPr>
            <a:spLocks noGrp="1"/>
          </p:cNvSpPr>
          <p:nvPr>
            <p:ph type="body" sz="quarter" idx="20" hasCustomPrompt="1"/>
          </p:nvPr>
        </p:nvSpPr>
        <p:spPr>
          <a:xfrm>
            <a:off x="3290441" y="1692905"/>
            <a:ext cx="2538411" cy="4615710"/>
          </a:xfrm>
          <a:prstGeom prst="rect">
            <a:avLst/>
          </a:prstGeom>
          <a:solidFill>
            <a:srgbClr val="999490"/>
          </a:solidFill>
        </p:spPr>
        <p:txBody>
          <a:bodyPr lIns="180000" tIns="108000" rIns="180000" bIns="180000" anchor="t">
            <a:normAutofit/>
          </a:bodyPr>
          <a:lstStyle>
            <a:lvl1pPr marL="214313" indent="-214313" algn="l">
              <a:buClr>
                <a:schemeClr val="bg1"/>
              </a:buClr>
              <a:buFont typeface="Arial" panose="020B0604020202020204" pitchFamily="34" charset="0"/>
              <a:buChar char="•"/>
              <a:defRPr sz="1050">
                <a:solidFill>
                  <a:schemeClr val="bg1"/>
                </a:solidFill>
              </a:defRPr>
            </a:lvl1pPr>
          </a:lstStyle>
          <a:p>
            <a:pPr lvl="0"/>
            <a:r>
              <a:rPr lang="en-AU" dirty="0"/>
              <a:t>[Enter text – You can change the colour of this placeholder under the ‘Shape fill’ menu]</a:t>
            </a:r>
          </a:p>
        </p:txBody>
      </p:sp>
      <p:sp>
        <p:nvSpPr>
          <p:cNvPr id="14" name="Rectangle 13">
            <a:extLst>
              <a:ext uri="{FF2B5EF4-FFF2-40B4-BE49-F238E27FC236}">
                <a16:creationId xmlns:a16="http://schemas.microsoft.com/office/drawing/2014/main" id="{1E1AC039-02E7-49D5-B557-F29BDF128A9E}"/>
              </a:ext>
            </a:extLst>
          </p:cNvPr>
          <p:cNvSpPr/>
          <p:nvPr userDrawn="1"/>
        </p:nvSpPr>
        <p:spPr>
          <a:xfrm flipH="1">
            <a:off x="0" y="0"/>
            <a:ext cx="9144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AU" sz="1350"/>
          </a:p>
        </p:txBody>
      </p:sp>
      <p:pic>
        <p:nvPicPr>
          <p:cNvPr id="16" name="Picture 15">
            <a:extLst>
              <a:ext uri="{FF2B5EF4-FFF2-40B4-BE49-F238E27FC236}">
                <a16:creationId xmlns:a16="http://schemas.microsoft.com/office/drawing/2014/main" id="{7AE48569-D32E-4698-B1DF-F6D3A1B423B0}"/>
              </a:ext>
            </a:extLst>
          </p:cNvPr>
          <p:cNvPicPr>
            <a:picLocks noChangeAspect="1"/>
          </p:cNvPicPr>
          <p:nvPr userDrawn="1"/>
        </p:nvPicPr>
        <p:blipFill>
          <a:blip r:embed="rId2"/>
          <a:stretch>
            <a:fillRect/>
          </a:stretch>
        </p:blipFill>
        <p:spPr>
          <a:xfrm>
            <a:off x="7723451" y="152896"/>
            <a:ext cx="908013" cy="324000"/>
          </a:xfrm>
          <a:prstGeom prst="rect">
            <a:avLst/>
          </a:prstGeom>
        </p:spPr>
      </p:pic>
    </p:spTree>
    <p:extLst>
      <p:ext uri="{BB962C8B-B14F-4D97-AF65-F5344CB8AC3E}">
        <p14:creationId xmlns:p14="http://schemas.microsoft.com/office/powerpoint/2010/main" val="287001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Multi-layout 1">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C06D0029-C709-49E4-ADBE-DE71FBF91E19}"/>
              </a:ext>
            </a:extLst>
          </p:cNvPr>
          <p:cNvSpPr>
            <a:spLocks noGrp="1"/>
          </p:cNvSpPr>
          <p:nvPr>
            <p:ph sz="quarter" idx="15"/>
          </p:nvPr>
        </p:nvSpPr>
        <p:spPr>
          <a:xfrm>
            <a:off x="521100" y="3593713"/>
            <a:ext cx="3898900" cy="2715015"/>
          </a:xfrm>
          <a:prstGeom prst="rect">
            <a:avLst/>
          </a:prstGeom>
        </p:spPr>
        <p:txBody>
          <a:bodyPr/>
          <a:lstStyle>
            <a:lvl1pPr>
              <a:defRPr lang="en-US" dirty="0" smtClean="0"/>
            </a:lvl1pPr>
            <a:lvl2pPr>
              <a:defRPr lang="en-US" dirty="0" smtClean="0"/>
            </a:lvl2pPr>
            <a:lvl3pPr>
              <a:defRPr lang="en-US" dirty="0" smtClean="0"/>
            </a:lvl3pPr>
            <a:lvl4pPr>
              <a:defRPr lang="en-US" dirty="0" smtClean="0"/>
            </a:lvl4pPr>
            <a:lvl5pPr>
              <a:defRPr lang="en-US" dirty="0" smtClean="0"/>
            </a:lvl5pPr>
            <a:lvl6pPr>
              <a:defRPr lang="en-AU" dirty="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4" name="Content Placeholder 13">
            <a:extLst>
              <a:ext uri="{FF2B5EF4-FFF2-40B4-BE49-F238E27FC236}">
                <a16:creationId xmlns:a16="http://schemas.microsoft.com/office/drawing/2014/main" id="{842AA681-0A5C-4843-AFF7-8900ED2A6D68}"/>
              </a:ext>
            </a:extLst>
          </p:cNvPr>
          <p:cNvSpPr>
            <a:spLocks noGrp="1"/>
          </p:cNvSpPr>
          <p:nvPr>
            <p:ph sz="quarter" idx="16" hasCustomPrompt="1"/>
          </p:nvPr>
        </p:nvSpPr>
        <p:spPr>
          <a:xfrm>
            <a:off x="4716464" y="2024810"/>
            <a:ext cx="3898800" cy="2427894"/>
          </a:xfrm>
          <a:prstGeom prst="rect">
            <a:avLst/>
          </a:prstGeom>
        </p:spPr>
        <p:txBody>
          <a:bodyPr/>
          <a:lstStyle>
            <a:lvl1pPr>
              <a:defRPr/>
            </a:lvl1pPr>
          </a:lstStyle>
          <a:p>
            <a:pPr lvl="0"/>
            <a:r>
              <a:rPr lang="en-US" dirty="0"/>
              <a:t> </a:t>
            </a:r>
            <a:endParaRPr lang="en-AU" dirty="0"/>
          </a:p>
        </p:txBody>
      </p:sp>
      <p:sp>
        <p:nvSpPr>
          <p:cNvPr id="16" name="Content Placeholder 11">
            <a:extLst>
              <a:ext uri="{FF2B5EF4-FFF2-40B4-BE49-F238E27FC236}">
                <a16:creationId xmlns:a16="http://schemas.microsoft.com/office/drawing/2014/main" id="{C1A5F930-F83B-4616-AC17-D7231CE87421}"/>
              </a:ext>
            </a:extLst>
          </p:cNvPr>
          <p:cNvSpPr>
            <a:spLocks noGrp="1"/>
          </p:cNvSpPr>
          <p:nvPr>
            <p:ph sz="quarter" idx="17"/>
          </p:nvPr>
        </p:nvSpPr>
        <p:spPr>
          <a:xfrm>
            <a:off x="4716465" y="4602159"/>
            <a:ext cx="3898900" cy="1700191"/>
          </a:xfrm>
          <a:prstGeom prst="rect">
            <a:avLst/>
          </a:prstGeom>
        </p:spPr>
        <p:txBody>
          <a:bodyPr/>
          <a:lstStyle>
            <a:lvl1pPr>
              <a:defRPr lang="en-US" dirty="0"/>
            </a:lvl1pPr>
            <a:lvl2pPr>
              <a:defRPr lang="en-US" dirty="0"/>
            </a:lvl2pPr>
            <a:lvl3pPr>
              <a:defRPr lang="en-US" dirty="0"/>
            </a:lvl3pPr>
            <a:lvl4pPr>
              <a:defRPr lang="en-US" dirty="0"/>
            </a:lvl4pPr>
            <a:lvl5pPr>
              <a:defRPr lang="en-AU" dirty="0"/>
            </a:lvl5pPr>
            <a:lvl6pPr>
              <a:defRPr/>
            </a:lvl6pPr>
          </a:lstStyle>
          <a:p>
            <a:pPr lvl="0"/>
            <a:r>
              <a:rPr lang="en-US"/>
              <a:t>Edit Master text styles</a:t>
            </a:r>
          </a:p>
          <a:p>
            <a:pPr lvl="1"/>
            <a:r>
              <a:rPr lang="en-US"/>
              <a:t>Second level</a:t>
            </a:r>
          </a:p>
          <a:p>
            <a:pPr lvl="2"/>
            <a:r>
              <a:rPr lang="en-US"/>
              <a:t>Third level</a:t>
            </a:r>
          </a:p>
          <a:p>
            <a:pPr lvl="3"/>
            <a:r>
              <a:rPr lang="en-US"/>
              <a:t>Fourth level</a:t>
            </a:r>
          </a:p>
        </p:txBody>
      </p:sp>
      <p:sp>
        <p:nvSpPr>
          <p:cNvPr id="6" name="Text Placeholder 5">
            <a:extLst>
              <a:ext uri="{FF2B5EF4-FFF2-40B4-BE49-F238E27FC236}">
                <a16:creationId xmlns:a16="http://schemas.microsoft.com/office/drawing/2014/main" id="{0ABFF14A-9BDE-42F0-AA14-E13CCFE3E4FE}"/>
              </a:ext>
            </a:extLst>
          </p:cNvPr>
          <p:cNvSpPr>
            <a:spLocks noGrp="1"/>
          </p:cNvSpPr>
          <p:nvPr>
            <p:ph type="body" sz="quarter" idx="18"/>
          </p:nvPr>
        </p:nvSpPr>
        <p:spPr>
          <a:xfrm>
            <a:off x="521100" y="1700808"/>
            <a:ext cx="3898899" cy="1743450"/>
          </a:xfrm>
          <a:prstGeom prst="rect">
            <a:avLst/>
          </a:prstGeom>
        </p:spPr>
        <p:txBody>
          <a:bodyPr/>
          <a:lstStyle/>
          <a:p>
            <a:pPr lvl="0"/>
            <a:r>
              <a:rPr lang="en-US"/>
              <a:t>Edit Master text styles</a:t>
            </a:r>
          </a:p>
        </p:txBody>
      </p:sp>
      <p:sp>
        <p:nvSpPr>
          <p:cNvPr id="13" name="Content Placeholder 11">
            <a:extLst>
              <a:ext uri="{FF2B5EF4-FFF2-40B4-BE49-F238E27FC236}">
                <a16:creationId xmlns:a16="http://schemas.microsoft.com/office/drawing/2014/main" id="{47FC4A52-417F-4863-97DD-E656EA43AC92}"/>
              </a:ext>
            </a:extLst>
          </p:cNvPr>
          <p:cNvSpPr>
            <a:spLocks noGrp="1"/>
          </p:cNvSpPr>
          <p:nvPr>
            <p:ph sz="quarter" idx="19" hasCustomPrompt="1"/>
          </p:nvPr>
        </p:nvSpPr>
        <p:spPr>
          <a:xfrm>
            <a:off x="4716465" y="1700809"/>
            <a:ext cx="3898900" cy="324000"/>
          </a:xfrm>
          <a:prstGeom prst="rect">
            <a:avLst/>
          </a:prstGeom>
        </p:spPr>
        <p:txBody>
          <a:bodyPr>
            <a:normAutofit/>
          </a:bodyPr>
          <a:lstStyle>
            <a:lvl5pPr>
              <a:defRPr lang="en-AU" sz="1500" b="1" dirty="0"/>
            </a:lvl5pPr>
          </a:lstStyle>
          <a:p>
            <a:pPr lvl="4"/>
            <a:r>
              <a:rPr lang="en-US" dirty="0"/>
              <a:t>Fifth level</a:t>
            </a:r>
            <a:endParaRPr lang="en-AU" dirty="0"/>
          </a:p>
        </p:txBody>
      </p:sp>
      <p:sp>
        <p:nvSpPr>
          <p:cNvPr id="7" name="Title 6">
            <a:extLst>
              <a:ext uri="{FF2B5EF4-FFF2-40B4-BE49-F238E27FC236}">
                <a16:creationId xmlns:a16="http://schemas.microsoft.com/office/drawing/2014/main" id="{5A696586-6988-4D6B-BE2D-2C0EDF447A61}"/>
              </a:ext>
            </a:extLst>
          </p:cNvPr>
          <p:cNvSpPr>
            <a:spLocks noGrp="1"/>
          </p:cNvSpPr>
          <p:nvPr>
            <p:ph type="title"/>
          </p:nvPr>
        </p:nvSpPr>
        <p:spPr/>
        <p:txBody>
          <a:bodyPr/>
          <a:lstStyle/>
          <a:p>
            <a:r>
              <a:rPr lang="en-US"/>
              <a:t>Click to edit Master title style</a:t>
            </a:r>
            <a:endParaRPr lang="en-AU" dirty="0"/>
          </a:p>
        </p:txBody>
      </p:sp>
      <p:sp>
        <p:nvSpPr>
          <p:cNvPr id="2" name="Date Placeholder 1">
            <a:extLst>
              <a:ext uri="{FF2B5EF4-FFF2-40B4-BE49-F238E27FC236}">
                <a16:creationId xmlns:a16="http://schemas.microsoft.com/office/drawing/2014/main" id="{2D4702DF-17BD-46ED-A802-86B361F2E09F}"/>
              </a:ext>
            </a:extLst>
          </p:cNvPr>
          <p:cNvSpPr>
            <a:spLocks noGrp="1"/>
          </p:cNvSpPr>
          <p:nvPr>
            <p:ph type="dt" sz="half" idx="20"/>
          </p:nvPr>
        </p:nvSpPr>
        <p:spPr/>
        <p:txBody>
          <a:bodyPr/>
          <a:lstStyle/>
          <a:p>
            <a:pPr algn="l"/>
            <a:r>
              <a:rPr lang="en-US"/>
              <a:t>CRICOS code 00025B</a:t>
            </a:r>
            <a:endParaRPr lang="en-AU" dirty="0"/>
          </a:p>
        </p:txBody>
      </p:sp>
      <p:sp>
        <p:nvSpPr>
          <p:cNvPr id="3" name="Footer Placeholder 2">
            <a:extLst>
              <a:ext uri="{FF2B5EF4-FFF2-40B4-BE49-F238E27FC236}">
                <a16:creationId xmlns:a16="http://schemas.microsoft.com/office/drawing/2014/main" id="{A95DBF07-3CD1-4DDE-9A1A-D0E171973E18}"/>
              </a:ext>
            </a:extLst>
          </p:cNvPr>
          <p:cNvSpPr>
            <a:spLocks noGrp="1"/>
          </p:cNvSpPr>
          <p:nvPr>
            <p:ph type="ftr" sz="quarter" idx="21"/>
          </p:nvPr>
        </p:nvSpPr>
        <p:spPr/>
        <p:txBody>
          <a:bodyPr/>
          <a:lstStyle/>
          <a:p>
            <a:r>
              <a:rPr lang="en-AU"/>
              <a:t>Presentation Title | Date</a:t>
            </a:r>
            <a:endParaRPr lang="en-AU" dirty="0"/>
          </a:p>
        </p:txBody>
      </p:sp>
      <p:sp>
        <p:nvSpPr>
          <p:cNvPr id="4" name="Slide Number Placeholder 3">
            <a:extLst>
              <a:ext uri="{FF2B5EF4-FFF2-40B4-BE49-F238E27FC236}">
                <a16:creationId xmlns:a16="http://schemas.microsoft.com/office/drawing/2014/main" id="{1C4A7C89-2B79-461C-8BD1-C3E341EC7BC0}"/>
              </a:ext>
            </a:extLst>
          </p:cNvPr>
          <p:cNvSpPr>
            <a:spLocks noGrp="1"/>
          </p:cNvSpPr>
          <p:nvPr>
            <p:ph type="sldNum" sz="quarter" idx="22"/>
          </p:nvPr>
        </p:nvSpPr>
        <p:spPr/>
        <p:txBody>
          <a:bodyPr/>
          <a:lstStyle/>
          <a:p>
            <a:fld id="{E917DE0E-AFB1-41FD-BC35-27DB61CA125F}" type="slidenum">
              <a:rPr lang="en-AU" smtClean="0"/>
              <a:pPr/>
              <a:t>‹#›</a:t>
            </a:fld>
            <a:endParaRPr lang="en-AU" dirty="0"/>
          </a:p>
        </p:txBody>
      </p:sp>
      <p:sp>
        <p:nvSpPr>
          <p:cNvPr id="15" name="Text Placeholder 5">
            <a:extLst>
              <a:ext uri="{FF2B5EF4-FFF2-40B4-BE49-F238E27FC236}">
                <a16:creationId xmlns:a16="http://schemas.microsoft.com/office/drawing/2014/main" id="{14229EC4-696A-4791-8EB0-396DF61F7A28}"/>
              </a:ext>
            </a:extLst>
          </p:cNvPr>
          <p:cNvSpPr>
            <a:spLocks noGrp="1"/>
          </p:cNvSpPr>
          <p:nvPr>
            <p:ph type="body" sz="quarter" idx="23" hasCustomPrompt="1"/>
          </p:nvPr>
        </p:nvSpPr>
        <p:spPr>
          <a:xfrm>
            <a:off x="3300413" y="6524625"/>
            <a:ext cx="2538500" cy="241300"/>
          </a:xfrm>
        </p:spPr>
        <p:txBody>
          <a:bodyPr anchor="ctr">
            <a:normAutofit/>
          </a:bodyPr>
          <a:lstStyle>
            <a:lvl1pPr algn="ctr">
              <a:defRPr sz="750" b="1">
                <a:solidFill>
                  <a:schemeClr val="accent1"/>
                </a:solidFill>
              </a:defRPr>
            </a:lvl1pPr>
          </a:lstStyle>
          <a:p>
            <a:pPr lvl="0"/>
            <a:r>
              <a:rPr lang="en-US" dirty="0"/>
              <a:t>#[Hashtag text]</a:t>
            </a:r>
          </a:p>
        </p:txBody>
      </p:sp>
      <p:sp>
        <p:nvSpPr>
          <p:cNvPr id="17" name="Rectangle 16">
            <a:extLst>
              <a:ext uri="{FF2B5EF4-FFF2-40B4-BE49-F238E27FC236}">
                <a16:creationId xmlns:a16="http://schemas.microsoft.com/office/drawing/2014/main" id="{FB3B4A2E-6294-4DC9-8779-3231A7E9B5C2}"/>
              </a:ext>
            </a:extLst>
          </p:cNvPr>
          <p:cNvSpPr/>
          <p:nvPr userDrawn="1"/>
        </p:nvSpPr>
        <p:spPr>
          <a:xfrm flipH="1">
            <a:off x="0" y="0"/>
            <a:ext cx="9144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AU" sz="1350"/>
          </a:p>
        </p:txBody>
      </p:sp>
      <p:pic>
        <p:nvPicPr>
          <p:cNvPr id="19" name="Picture 18">
            <a:extLst>
              <a:ext uri="{FF2B5EF4-FFF2-40B4-BE49-F238E27FC236}">
                <a16:creationId xmlns:a16="http://schemas.microsoft.com/office/drawing/2014/main" id="{4BCAB502-16F2-4A19-97A1-C081D226597B}"/>
              </a:ext>
            </a:extLst>
          </p:cNvPr>
          <p:cNvPicPr>
            <a:picLocks noChangeAspect="1"/>
          </p:cNvPicPr>
          <p:nvPr userDrawn="1"/>
        </p:nvPicPr>
        <p:blipFill>
          <a:blip r:embed="rId2"/>
          <a:stretch>
            <a:fillRect/>
          </a:stretch>
        </p:blipFill>
        <p:spPr>
          <a:xfrm>
            <a:off x="7723451" y="152896"/>
            <a:ext cx="908013" cy="324000"/>
          </a:xfrm>
          <a:prstGeom prst="rect">
            <a:avLst/>
          </a:prstGeom>
        </p:spPr>
      </p:pic>
    </p:spTree>
    <p:extLst>
      <p:ext uri="{BB962C8B-B14F-4D97-AF65-F5344CB8AC3E}">
        <p14:creationId xmlns:p14="http://schemas.microsoft.com/office/powerpoint/2010/main" val="733584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Multi-layout 2">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2BE9733-BF94-4100-BC67-F6D1B238A113}"/>
              </a:ext>
            </a:extLst>
          </p:cNvPr>
          <p:cNvSpPr>
            <a:spLocks noGrp="1"/>
          </p:cNvSpPr>
          <p:nvPr>
            <p:ph type="ftr" sz="quarter" idx="10"/>
          </p:nvPr>
        </p:nvSpPr>
        <p:spPr/>
        <p:txBody>
          <a:bodyPr/>
          <a:lstStyle>
            <a:lvl1pPr>
              <a:defRPr b="0"/>
            </a:lvl1pPr>
          </a:lstStyle>
          <a:p>
            <a:r>
              <a:rPr lang="en-AU"/>
              <a:t>Presentation Title | Date</a:t>
            </a:r>
            <a:endParaRPr lang="en-AU" dirty="0"/>
          </a:p>
        </p:txBody>
      </p:sp>
      <p:sp>
        <p:nvSpPr>
          <p:cNvPr id="4" name="Slide Number Placeholder 3">
            <a:extLst>
              <a:ext uri="{FF2B5EF4-FFF2-40B4-BE49-F238E27FC236}">
                <a16:creationId xmlns:a16="http://schemas.microsoft.com/office/drawing/2014/main" id="{F0CDDBB4-F82B-408D-A3AC-301DFBE50D71}"/>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19" name="Content Placeholder 18">
            <a:extLst>
              <a:ext uri="{FF2B5EF4-FFF2-40B4-BE49-F238E27FC236}">
                <a16:creationId xmlns:a16="http://schemas.microsoft.com/office/drawing/2014/main" id="{1680838C-6DDD-4367-8C7B-8D49AA3A036A}"/>
              </a:ext>
            </a:extLst>
          </p:cNvPr>
          <p:cNvSpPr>
            <a:spLocks noGrp="1"/>
          </p:cNvSpPr>
          <p:nvPr>
            <p:ph sz="quarter" idx="19" hasCustomPrompt="1"/>
          </p:nvPr>
        </p:nvSpPr>
        <p:spPr>
          <a:xfrm>
            <a:off x="4714875" y="2677685"/>
            <a:ext cx="3914999" cy="1615411"/>
          </a:xfrm>
          <a:prstGeom prst="rect">
            <a:avLst/>
          </a:prstGeom>
        </p:spPr>
        <p:txBody>
          <a:bodyPr/>
          <a:lstStyle/>
          <a:p>
            <a:pPr lvl="0"/>
            <a:r>
              <a:rPr lang="en-AU" dirty="0"/>
              <a:t> </a:t>
            </a:r>
          </a:p>
        </p:txBody>
      </p:sp>
      <p:sp>
        <p:nvSpPr>
          <p:cNvPr id="20" name="Content Placeholder 18">
            <a:extLst>
              <a:ext uri="{FF2B5EF4-FFF2-40B4-BE49-F238E27FC236}">
                <a16:creationId xmlns:a16="http://schemas.microsoft.com/office/drawing/2014/main" id="{8C9CC71C-D628-4B8C-8AB1-D318B0D686CF}"/>
              </a:ext>
            </a:extLst>
          </p:cNvPr>
          <p:cNvSpPr>
            <a:spLocks noGrp="1"/>
          </p:cNvSpPr>
          <p:nvPr>
            <p:ph sz="quarter" idx="20" hasCustomPrompt="1"/>
          </p:nvPr>
        </p:nvSpPr>
        <p:spPr>
          <a:xfrm>
            <a:off x="4714875" y="4694142"/>
            <a:ext cx="3914997" cy="1615178"/>
          </a:xfrm>
          <a:prstGeom prst="rect">
            <a:avLst/>
          </a:prstGeom>
        </p:spPr>
        <p:txBody>
          <a:bodyPr/>
          <a:lstStyle>
            <a:lvl1pPr>
              <a:defRPr/>
            </a:lvl1pPr>
          </a:lstStyle>
          <a:p>
            <a:pPr lvl="0"/>
            <a:r>
              <a:rPr lang="en-US" dirty="0"/>
              <a:t> </a:t>
            </a:r>
            <a:endParaRPr lang="en-AU" dirty="0"/>
          </a:p>
        </p:txBody>
      </p:sp>
      <p:sp>
        <p:nvSpPr>
          <p:cNvPr id="12" name="Text Placeholder 5">
            <a:extLst>
              <a:ext uri="{FF2B5EF4-FFF2-40B4-BE49-F238E27FC236}">
                <a16:creationId xmlns:a16="http://schemas.microsoft.com/office/drawing/2014/main" id="{47EF0A71-527C-4177-BD73-0A32F4F3B7C2}"/>
              </a:ext>
            </a:extLst>
          </p:cNvPr>
          <p:cNvSpPr>
            <a:spLocks noGrp="1"/>
          </p:cNvSpPr>
          <p:nvPr>
            <p:ph type="body" sz="quarter" idx="25"/>
          </p:nvPr>
        </p:nvSpPr>
        <p:spPr>
          <a:xfrm>
            <a:off x="4714875" y="2279659"/>
            <a:ext cx="3916602" cy="324000"/>
          </a:xfrm>
          <a:prstGeom prst="rect">
            <a:avLst/>
          </a:prstGeom>
        </p:spPr>
        <p:txBody>
          <a:bodyPr/>
          <a:lstStyle>
            <a:lvl1pPr>
              <a:lnSpc>
                <a:spcPct val="100000"/>
              </a:lnSpc>
              <a:defRPr sz="900" b="1">
                <a:solidFill>
                  <a:schemeClr val="accent1"/>
                </a:solidFill>
              </a:defRPr>
            </a:lvl1pPr>
            <a:lvl6pPr>
              <a:defRPr b="0"/>
            </a:lvl6pPr>
          </a:lstStyle>
          <a:p>
            <a:pPr lvl="0"/>
            <a:r>
              <a:rPr lang="en-US"/>
              <a:t>Edit Master text styles</a:t>
            </a:r>
          </a:p>
        </p:txBody>
      </p:sp>
      <p:sp>
        <p:nvSpPr>
          <p:cNvPr id="14" name="Text Placeholder 5">
            <a:extLst>
              <a:ext uri="{FF2B5EF4-FFF2-40B4-BE49-F238E27FC236}">
                <a16:creationId xmlns:a16="http://schemas.microsoft.com/office/drawing/2014/main" id="{FFFB469D-AB37-445A-8C5C-9EDAC47CC608}"/>
              </a:ext>
            </a:extLst>
          </p:cNvPr>
          <p:cNvSpPr>
            <a:spLocks noGrp="1"/>
          </p:cNvSpPr>
          <p:nvPr>
            <p:ph type="body" sz="quarter" idx="26"/>
          </p:nvPr>
        </p:nvSpPr>
        <p:spPr>
          <a:xfrm>
            <a:off x="4714875" y="4401144"/>
            <a:ext cx="3916602" cy="324000"/>
          </a:xfrm>
          <a:prstGeom prst="rect">
            <a:avLst/>
          </a:prstGeom>
        </p:spPr>
        <p:txBody>
          <a:bodyPr/>
          <a:lstStyle>
            <a:lvl1pPr>
              <a:lnSpc>
                <a:spcPct val="100000"/>
              </a:lnSpc>
              <a:defRPr sz="900" b="1">
                <a:solidFill>
                  <a:schemeClr val="accent1"/>
                </a:solidFill>
              </a:defRPr>
            </a:lvl1pPr>
            <a:lvl6pPr>
              <a:defRPr b="0"/>
            </a:lvl6pPr>
          </a:lstStyle>
          <a:p>
            <a:pPr lvl="0"/>
            <a:r>
              <a:rPr lang="en-US"/>
              <a:t>Edit Master text styles</a:t>
            </a:r>
          </a:p>
        </p:txBody>
      </p:sp>
      <p:sp>
        <p:nvSpPr>
          <p:cNvPr id="9" name="Text Placeholder 8">
            <a:extLst>
              <a:ext uri="{FF2B5EF4-FFF2-40B4-BE49-F238E27FC236}">
                <a16:creationId xmlns:a16="http://schemas.microsoft.com/office/drawing/2014/main" id="{892F6810-4203-426A-BA3F-12E853FD972A}"/>
              </a:ext>
            </a:extLst>
          </p:cNvPr>
          <p:cNvSpPr>
            <a:spLocks noGrp="1"/>
          </p:cNvSpPr>
          <p:nvPr>
            <p:ph type="body" sz="quarter" idx="28"/>
          </p:nvPr>
        </p:nvSpPr>
        <p:spPr>
          <a:xfrm>
            <a:off x="521100" y="2279197"/>
            <a:ext cx="3887788" cy="2013899"/>
          </a:xfrm>
        </p:spPr>
        <p:txBody>
          <a:bodyPr/>
          <a:lstStyle>
            <a:lvl1pPr>
              <a:defRPr lang="en-US" dirty="0"/>
            </a:lvl1pPr>
            <a:lvl2pPr>
              <a:defRPr lang="en-US" dirty="0"/>
            </a:lvl2pPr>
            <a:lvl3pPr>
              <a:defRPr lang="en-US" dirty="0"/>
            </a:lvl3pPr>
            <a:lvl4pPr>
              <a:defRPr lang="en-US" dirty="0"/>
            </a:lvl4pPr>
            <a:lvl5pPr>
              <a:defRPr lang="en-AU" dirty="0"/>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21" name="Text Placeholder 8">
            <a:extLst>
              <a:ext uri="{FF2B5EF4-FFF2-40B4-BE49-F238E27FC236}">
                <a16:creationId xmlns:a16="http://schemas.microsoft.com/office/drawing/2014/main" id="{5608E6E7-0CC5-4C1B-8095-7EA4A3FE80AB}"/>
              </a:ext>
            </a:extLst>
          </p:cNvPr>
          <p:cNvSpPr>
            <a:spLocks noGrp="1"/>
          </p:cNvSpPr>
          <p:nvPr>
            <p:ph type="body" sz="quarter" idx="29"/>
          </p:nvPr>
        </p:nvSpPr>
        <p:spPr>
          <a:xfrm>
            <a:off x="521100" y="4401144"/>
            <a:ext cx="3887788" cy="1908176"/>
          </a:xfrm>
        </p:spPr>
        <p:txBody>
          <a:bodyPr/>
          <a:lstStyle>
            <a:lvl1pPr>
              <a:defRPr lang="en-US" dirty="0"/>
            </a:lvl1pPr>
            <a:lvl2pPr>
              <a:defRPr lang="en-US" dirty="0"/>
            </a:lvl2pPr>
            <a:lvl3pPr>
              <a:defRPr lang="en-US" dirty="0"/>
            </a:lvl3pPr>
            <a:lvl4pPr>
              <a:defRPr lang="en-US" dirty="0"/>
            </a:lvl4pPr>
            <a:lvl5pPr>
              <a:defRPr lang="en-AU" dirty="0"/>
            </a:lvl5pPr>
            <a:lvl6pPr>
              <a:defRPr/>
            </a:lvl6pPr>
          </a:lstStyle>
          <a:p>
            <a:pPr lvl="0"/>
            <a:r>
              <a:rPr lang="en-US"/>
              <a:t>Edit Master text styles</a:t>
            </a:r>
          </a:p>
          <a:p>
            <a:pPr lvl="1"/>
            <a:r>
              <a:rPr lang="en-US"/>
              <a:t>Second level</a:t>
            </a:r>
          </a:p>
          <a:p>
            <a:pPr lvl="2"/>
            <a:r>
              <a:rPr lang="en-US"/>
              <a:t>Third level</a:t>
            </a:r>
          </a:p>
          <a:p>
            <a:pPr lvl="3"/>
            <a:r>
              <a:rPr lang="en-US"/>
              <a:t>Fourth level</a:t>
            </a:r>
          </a:p>
        </p:txBody>
      </p:sp>
      <p:sp>
        <p:nvSpPr>
          <p:cNvPr id="5" name="Date Placeholder 4">
            <a:extLst>
              <a:ext uri="{FF2B5EF4-FFF2-40B4-BE49-F238E27FC236}">
                <a16:creationId xmlns:a16="http://schemas.microsoft.com/office/drawing/2014/main" id="{E99A2EF0-E71D-47A8-8995-F59268EA0BBD}"/>
              </a:ext>
            </a:extLst>
          </p:cNvPr>
          <p:cNvSpPr>
            <a:spLocks noGrp="1"/>
          </p:cNvSpPr>
          <p:nvPr>
            <p:ph type="dt" sz="half" idx="30"/>
          </p:nvPr>
        </p:nvSpPr>
        <p:spPr/>
        <p:txBody>
          <a:bodyPr/>
          <a:lstStyle/>
          <a:p>
            <a:pPr algn="l"/>
            <a:r>
              <a:rPr lang="en-US"/>
              <a:t>CRICOS code 00025B</a:t>
            </a:r>
            <a:endParaRPr lang="en-AU" dirty="0"/>
          </a:p>
        </p:txBody>
      </p:sp>
      <p:sp>
        <p:nvSpPr>
          <p:cNvPr id="7" name="Title 6">
            <a:extLst>
              <a:ext uri="{FF2B5EF4-FFF2-40B4-BE49-F238E27FC236}">
                <a16:creationId xmlns:a16="http://schemas.microsoft.com/office/drawing/2014/main" id="{6AE219F9-19D4-45A2-9D79-6847ED38E26C}"/>
              </a:ext>
            </a:extLst>
          </p:cNvPr>
          <p:cNvSpPr>
            <a:spLocks noGrp="1"/>
          </p:cNvSpPr>
          <p:nvPr>
            <p:ph type="title"/>
          </p:nvPr>
        </p:nvSpPr>
        <p:spPr/>
        <p:txBody>
          <a:bodyPr/>
          <a:lstStyle/>
          <a:p>
            <a:r>
              <a:rPr lang="en-US"/>
              <a:t>Click to edit Master title style</a:t>
            </a:r>
            <a:endParaRPr lang="en-AU" dirty="0"/>
          </a:p>
        </p:txBody>
      </p:sp>
      <p:sp>
        <p:nvSpPr>
          <p:cNvPr id="16" name="Text Placeholder 5">
            <a:extLst>
              <a:ext uri="{FF2B5EF4-FFF2-40B4-BE49-F238E27FC236}">
                <a16:creationId xmlns:a16="http://schemas.microsoft.com/office/drawing/2014/main" id="{688F5021-D4C3-4888-A4D5-06E996CC2139}"/>
              </a:ext>
            </a:extLst>
          </p:cNvPr>
          <p:cNvSpPr>
            <a:spLocks noGrp="1"/>
          </p:cNvSpPr>
          <p:nvPr>
            <p:ph type="body" sz="quarter" idx="15" hasCustomPrompt="1"/>
          </p:nvPr>
        </p:nvSpPr>
        <p:spPr>
          <a:xfrm>
            <a:off x="3300413" y="6524625"/>
            <a:ext cx="2538500" cy="241300"/>
          </a:xfrm>
        </p:spPr>
        <p:txBody>
          <a:bodyPr anchor="ctr">
            <a:normAutofit/>
          </a:bodyPr>
          <a:lstStyle>
            <a:lvl1pPr algn="ctr">
              <a:defRPr sz="750" b="1">
                <a:solidFill>
                  <a:schemeClr val="accent1"/>
                </a:solidFill>
              </a:defRPr>
            </a:lvl1pPr>
          </a:lstStyle>
          <a:p>
            <a:pPr lvl="0"/>
            <a:r>
              <a:rPr lang="en-US" dirty="0"/>
              <a:t>#[Hashtag text]</a:t>
            </a:r>
          </a:p>
        </p:txBody>
      </p:sp>
      <p:sp>
        <p:nvSpPr>
          <p:cNvPr id="15" name="Rectangle 14">
            <a:extLst>
              <a:ext uri="{FF2B5EF4-FFF2-40B4-BE49-F238E27FC236}">
                <a16:creationId xmlns:a16="http://schemas.microsoft.com/office/drawing/2014/main" id="{301F3FBD-B2FA-4ECC-94B3-AE0A46E7AD40}"/>
              </a:ext>
            </a:extLst>
          </p:cNvPr>
          <p:cNvSpPr/>
          <p:nvPr userDrawn="1"/>
        </p:nvSpPr>
        <p:spPr>
          <a:xfrm flipH="1">
            <a:off x="0" y="0"/>
            <a:ext cx="9144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AU" sz="1350"/>
          </a:p>
        </p:txBody>
      </p:sp>
      <p:pic>
        <p:nvPicPr>
          <p:cNvPr id="18" name="Picture 17">
            <a:extLst>
              <a:ext uri="{FF2B5EF4-FFF2-40B4-BE49-F238E27FC236}">
                <a16:creationId xmlns:a16="http://schemas.microsoft.com/office/drawing/2014/main" id="{B9D1DA3F-F774-45EB-B6E3-EB3EBFC56BF8}"/>
              </a:ext>
            </a:extLst>
          </p:cNvPr>
          <p:cNvPicPr>
            <a:picLocks noChangeAspect="1"/>
          </p:cNvPicPr>
          <p:nvPr userDrawn="1"/>
        </p:nvPicPr>
        <p:blipFill>
          <a:blip r:embed="rId2"/>
          <a:stretch>
            <a:fillRect/>
          </a:stretch>
        </p:blipFill>
        <p:spPr>
          <a:xfrm>
            <a:off x="7723451" y="152896"/>
            <a:ext cx="908013" cy="324000"/>
          </a:xfrm>
          <a:prstGeom prst="rect">
            <a:avLst/>
          </a:prstGeom>
        </p:spPr>
      </p:pic>
      <p:sp>
        <p:nvSpPr>
          <p:cNvPr id="17" name="Text Placeholder 5">
            <a:extLst>
              <a:ext uri="{FF2B5EF4-FFF2-40B4-BE49-F238E27FC236}">
                <a16:creationId xmlns:a16="http://schemas.microsoft.com/office/drawing/2014/main" id="{59483DB6-35E8-41E9-930B-445C4EFE7A77}"/>
              </a:ext>
            </a:extLst>
          </p:cNvPr>
          <p:cNvSpPr>
            <a:spLocks noGrp="1"/>
          </p:cNvSpPr>
          <p:nvPr>
            <p:ph type="body" sz="quarter" idx="31" hasCustomPrompt="1"/>
          </p:nvPr>
        </p:nvSpPr>
        <p:spPr>
          <a:xfrm>
            <a:off x="521494" y="1700808"/>
            <a:ext cx="8101013" cy="504825"/>
          </a:xfrm>
        </p:spPr>
        <p:txBody>
          <a:bodyPr>
            <a:normAutofit/>
          </a:bodyPr>
          <a:lstStyle>
            <a:lvl1pPr>
              <a:defRPr sz="1500" b="1">
                <a:solidFill>
                  <a:schemeClr val="accent1"/>
                </a:solidFill>
              </a:defRPr>
            </a:lvl1pPr>
            <a:lvl2pPr marL="459" indent="0">
              <a:buNone/>
              <a:defRPr/>
            </a:lvl2pPr>
          </a:lstStyle>
          <a:p>
            <a:pPr lvl="0"/>
            <a:r>
              <a:rPr lang="en-US" dirty="0"/>
              <a:t>[Subtitle]</a:t>
            </a:r>
          </a:p>
        </p:txBody>
      </p:sp>
    </p:spTree>
    <p:extLst>
      <p:ext uri="{BB962C8B-B14F-4D97-AF65-F5344CB8AC3E}">
        <p14:creationId xmlns:p14="http://schemas.microsoft.com/office/powerpoint/2010/main" val="2203323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9EE8B-9737-4CD0-834C-9321616FE29F}"/>
              </a:ext>
            </a:extLst>
          </p:cNvPr>
          <p:cNvSpPr>
            <a:spLocks noGrp="1"/>
          </p:cNvSpPr>
          <p:nvPr>
            <p:ph type="title"/>
          </p:nvPr>
        </p:nvSpPr>
        <p:spPr/>
        <p:txBody>
          <a:bodyPr/>
          <a:lstStyle/>
          <a:p>
            <a:r>
              <a:rPr lang="en-US"/>
              <a:t>Click to edit Master title style</a:t>
            </a:r>
            <a:endParaRPr lang="en-AU" dirty="0"/>
          </a:p>
        </p:txBody>
      </p:sp>
      <p:sp>
        <p:nvSpPr>
          <p:cNvPr id="5" name="Date Placeholder 4">
            <a:extLst>
              <a:ext uri="{FF2B5EF4-FFF2-40B4-BE49-F238E27FC236}">
                <a16:creationId xmlns:a16="http://schemas.microsoft.com/office/drawing/2014/main" id="{B4E54BAE-986D-4AFD-89E0-A19E4D265928}"/>
              </a:ext>
            </a:extLst>
          </p:cNvPr>
          <p:cNvSpPr>
            <a:spLocks noGrp="1"/>
          </p:cNvSpPr>
          <p:nvPr>
            <p:ph type="dt" sz="half" idx="16"/>
          </p:nvPr>
        </p:nvSpPr>
        <p:spPr/>
        <p:txBody>
          <a:bodyPr/>
          <a:lstStyle/>
          <a:p>
            <a:pPr algn="l"/>
            <a:r>
              <a:rPr lang="en-US"/>
              <a:t>CRICOS code 00025B</a:t>
            </a:r>
            <a:endParaRPr lang="en-AU" dirty="0"/>
          </a:p>
        </p:txBody>
      </p:sp>
      <p:sp>
        <p:nvSpPr>
          <p:cNvPr id="6" name="Footer Placeholder 5">
            <a:extLst>
              <a:ext uri="{FF2B5EF4-FFF2-40B4-BE49-F238E27FC236}">
                <a16:creationId xmlns:a16="http://schemas.microsoft.com/office/drawing/2014/main" id="{CBA1ABFD-9426-4AE2-BD85-21AAB157C5F4}"/>
              </a:ext>
            </a:extLst>
          </p:cNvPr>
          <p:cNvSpPr>
            <a:spLocks noGrp="1"/>
          </p:cNvSpPr>
          <p:nvPr>
            <p:ph type="ftr" sz="quarter" idx="17"/>
          </p:nvPr>
        </p:nvSpPr>
        <p:spPr/>
        <p:txBody>
          <a:bodyPr/>
          <a:lstStyle/>
          <a:p>
            <a:r>
              <a:rPr lang="en-AU"/>
              <a:t>Presentation Title | Date</a:t>
            </a:r>
            <a:endParaRPr lang="en-AU" dirty="0"/>
          </a:p>
        </p:txBody>
      </p:sp>
      <p:sp>
        <p:nvSpPr>
          <p:cNvPr id="7" name="Slide Number Placeholder 6">
            <a:extLst>
              <a:ext uri="{FF2B5EF4-FFF2-40B4-BE49-F238E27FC236}">
                <a16:creationId xmlns:a16="http://schemas.microsoft.com/office/drawing/2014/main" id="{43B82426-C548-4F44-88F3-0399BED6EABE}"/>
              </a:ext>
            </a:extLst>
          </p:cNvPr>
          <p:cNvSpPr>
            <a:spLocks noGrp="1"/>
          </p:cNvSpPr>
          <p:nvPr>
            <p:ph type="sldNum" sz="quarter" idx="18"/>
          </p:nvPr>
        </p:nvSpPr>
        <p:spPr/>
        <p:txBody>
          <a:bodyPr/>
          <a:lstStyle/>
          <a:p>
            <a:fld id="{E917DE0E-AFB1-41FD-BC35-27DB61CA125F}" type="slidenum">
              <a:rPr lang="en-AU" smtClean="0"/>
              <a:pPr/>
              <a:t>‹#›</a:t>
            </a:fld>
            <a:endParaRPr lang="en-AU" dirty="0"/>
          </a:p>
        </p:txBody>
      </p:sp>
      <p:sp>
        <p:nvSpPr>
          <p:cNvPr id="8" name="Text Placeholder 5">
            <a:extLst>
              <a:ext uri="{FF2B5EF4-FFF2-40B4-BE49-F238E27FC236}">
                <a16:creationId xmlns:a16="http://schemas.microsoft.com/office/drawing/2014/main" id="{3A7132BB-77E6-4CDB-BD22-890A94E03075}"/>
              </a:ext>
            </a:extLst>
          </p:cNvPr>
          <p:cNvSpPr>
            <a:spLocks noGrp="1"/>
          </p:cNvSpPr>
          <p:nvPr>
            <p:ph type="body" sz="quarter" idx="15" hasCustomPrompt="1"/>
          </p:nvPr>
        </p:nvSpPr>
        <p:spPr>
          <a:xfrm>
            <a:off x="3300413" y="6524625"/>
            <a:ext cx="2538500" cy="241300"/>
          </a:xfrm>
        </p:spPr>
        <p:txBody>
          <a:bodyPr anchor="ctr">
            <a:normAutofit/>
          </a:bodyPr>
          <a:lstStyle>
            <a:lvl1pPr algn="ctr">
              <a:defRPr sz="750" b="1">
                <a:solidFill>
                  <a:schemeClr val="accent1"/>
                </a:solidFill>
              </a:defRPr>
            </a:lvl1pPr>
          </a:lstStyle>
          <a:p>
            <a:pPr lvl="0"/>
            <a:r>
              <a:rPr lang="en-US" dirty="0"/>
              <a:t>#[Hashtag text]</a:t>
            </a:r>
          </a:p>
        </p:txBody>
      </p:sp>
      <p:sp>
        <p:nvSpPr>
          <p:cNvPr id="9" name="Rectangle 8">
            <a:extLst>
              <a:ext uri="{FF2B5EF4-FFF2-40B4-BE49-F238E27FC236}">
                <a16:creationId xmlns:a16="http://schemas.microsoft.com/office/drawing/2014/main" id="{547FA311-E5C8-49FB-A70D-B5D69EF896F4}"/>
              </a:ext>
            </a:extLst>
          </p:cNvPr>
          <p:cNvSpPr/>
          <p:nvPr userDrawn="1"/>
        </p:nvSpPr>
        <p:spPr>
          <a:xfrm flipH="1">
            <a:off x="0" y="0"/>
            <a:ext cx="9144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AU" sz="1350"/>
          </a:p>
        </p:txBody>
      </p:sp>
      <p:pic>
        <p:nvPicPr>
          <p:cNvPr id="11" name="Picture 10">
            <a:extLst>
              <a:ext uri="{FF2B5EF4-FFF2-40B4-BE49-F238E27FC236}">
                <a16:creationId xmlns:a16="http://schemas.microsoft.com/office/drawing/2014/main" id="{577DAC2F-25B2-40B2-B3C3-AEDF3893C15B}"/>
              </a:ext>
            </a:extLst>
          </p:cNvPr>
          <p:cNvPicPr>
            <a:picLocks noChangeAspect="1"/>
          </p:cNvPicPr>
          <p:nvPr userDrawn="1"/>
        </p:nvPicPr>
        <p:blipFill>
          <a:blip r:embed="rId2"/>
          <a:stretch>
            <a:fillRect/>
          </a:stretch>
        </p:blipFill>
        <p:spPr>
          <a:xfrm>
            <a:off x="7723451" y="152896"/>
            <a:ext cx="908013" cy="324000"/>
          </a:xfrm>
          <a:prstGeom prst="rect">
            <a:avLst/>
          </a:prstGeom>
        </p:spPr>
      </p:pic>
    </p:spTree>
    <p:extLst>
      <p:ext uri="{BB962C8B-B14F-4D97-AF65-F5344CB8AC3E}">
        <p14:creationId xmlns:p14="http://schemas.microsoft.com/office/powerpoint/2010/main" val="2377653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Blank Brande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9933EA7-FE92-4C6D-8733-61E671888999}"/>
              </a:ext>
            </a:extLst>
          </p:cNvPr>
          <p:cNvSpPr/>
          <p:nvPr userDrawn="1"/>
        </p:nvSpPr>
        <p:spPr>
          <a:xfrm>
            <a:off x="2" y="-27384"/>
            <a:ext cx="9143999"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pic>
        <p:nvPicPr>
          <p:cNvPr id="4" name="Picture 3">
            <a:extLst>
              <a:ext uri="{FF2B5EF4-FFF2-40B4-BE49-F238E27FC236}">
                <a16:creationId xmlns:a16="http://schemas.microsoft.com/office/drawing/2014/main" id="{A4A50E81-A697-4D2A-9C73-3BBE321DFC06}"/>
              </a:ext>
            </a:extLst>
          </p:cNvPr>
          <p:cNvPicPr>
            <a:picLocks noChangeAspect="1"/>
          </p:cNvPicPr>
          <p:nvPr userDrawn="1"/>
        </p:nvPicPr>
        <p:blipFill rotWithShape="1">
          <a:blip r:embed="rId2"/>
          <a:srcRect r="42155"/>
          <a:stretch/>
        </p:blipFill>
        <p:spPr>
          <a:xfrm>
            <a:off x="7703455" y="152896"/>
            <a:ext cx="928010" cy="324000"/>
          </a:xfrm>
          <a:prstGeom prst="rect">
            <a:avLst/>
          </a:prstGeom>
        </p:spPr>
      </p:pic>
    </p:spTree>
    <p:extLst>
      <p:ext uri="{BB962C8B-B14F-4D97-AF65-F5344CB8AC3E}">
        <p14:creationId xmlns:p14="http://schemas.microsoft.com/office/powerpoint/2010/main" val="18884418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DBD1DEA-6C0B-48CD-8886-623BD6330C76}"/>
              </a:ext>
            </a:extLst>
          </p:cNvPr>
          <p:cNvSpPr/>
          <p:nvPr userDrawn="1"/>
        </p:nvSpPr>
        <p:spPr>
          <a:xfrm>
            <a:off x="0" y="0"/>
            <a:ext cx="9144000" cy="6858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AU" sz="1350"/>
          </a:p>
        </p:txBody>
      </p:sp>
      <p:sp>
        <p:nvSpPr>
          <p:cNvPr id="2" name="Title 1"/>
          <p:cNvSpPr>
            <a:spLocks noGrp="1"/>
          </p:cNvSpPr>
          <p:nvPr>
            <p:ph type="title"/>
          </p:nvPr>
        </p:nvSpPr>
        <p:spPr>
          <a:xfrm>
            <a:off x="521100" y="1082189"/>
            <a:ext cx="8058004" cy="720081"/>
          </a:xfrm>
        </p:spPr>
        <p:txBody>
          <a:bodyPr anchor="b">
            <a:noAutofit/>
          </a:bodyPr>
          <a:lstStyle>
            <a:lvl1pPr>
              <a:lnSpc>
                <a:spcPts val="3780"/>
              </a:lnSpc>
              <a:defRPr sz="3150">
                <a:solidFill>
                  <a:schemeClr val="bg1"/>
                </a:solidFill>
              </a:defRPr>
            </a:lvl1pPr>
          </a:lstStyle>
          <a:p>
            <a:r>
              <a:rPr lang="en-US"/>
              <a:t>Click to edit Master title style</a:t>
            </a:r>
            <a:endParaRPr lang="en-AU" dirty="0"/>
          </a:p>
        </p:txBody>
      </p:sp>
      <p:sp>
        <p:nvSpPr>
          <p:cNvPr id="7" name="Text Placeholder 6"/>
          <p:cNvSpPr>
            <a:spLocks noGrp="1"/>
          </p:cNvSpPr>
          <p:nvPr>
            <p:ph type="body" sz="quarter" idx="10" hasCustomPrompt="1"/>
          </p:nvPr>
        </p:nvSpPr>
        <p:spPr>
          <a:xfrm>
            <a:off x="521101" y="1876347"/>
            <a:ext cx="2440697" cy="832577"/>
          </a:xfrm>
          <a:prstGeom prst="rect">
            <a:avLst/>
          </a:prstGeom>
        </p:spPr>
        <p:txBody>
          <a:bodyPr>
            <a:normAutofit/>
          </a:bodyPr>
          <a:lstStyle>
            <a:lvl1pPr marL="0" indent="0">
              <a:lnSpc>
                <a:spcPct val="100000"/>
              </a:lnSpc>
              <a:spcBef>
                <a:spcPts val="0"/>
              </a:spcBef>
              <a:spcAft>
                <a:spcPts val="0"/>
              </a:spcAft>
              <a:buNone/>
              <a:defRPr sz="900">
                <a:solidFill>
                  <a:schemeClr val="bg1"/>
                </a:solidFill>
              </a:defRPr>
            </a:lvl1pPr>
          </a:lstStyle>
          <a:p>
            <a:pPr lvl="0"/>
            <a:r>
              <a:rPr lang="en-US" dirty="0"/>
              <a:t>Click to edit </a:t>
            </a:r>
            <a:br>
              <a:rPr lang="en-US" dirty="0"/>
            </a:br>
            <a:r>
              <a:rPr lang="en-US" dirty="0"/>
              <a:t>Master text styles</a:t>
            </a:r>
          </a:p>
        </p:txBody>
      </p:sp>
      <p:sp>
        <p:nvSpPr>
          <p:cNvPr id="11" name="Text Placeholder 6">
            <a:extLst>
              <a:ext uri="{FF2B5EF4-FFF2-40B4-BE49-F238E27FC236}">
                <a16:creationId xmlns:a16="http://schemas.microsoft.com/office/drawing/2014/main" id="{0758AADB-42F9-44FF-A436-0031B6B2680A}"/>
              </a:ext>
            </a:extLst>
          </p:cNvPr>
          <p:cNvSpPr>
            <a:spLocks noGrp="1"/>
          </p:cNvSpPr>
          <p:nvPr>
            <p:ph type="body" sz="quarter" idx="11" hasCustomPrompt="1"/>
          </p:nvPr>
        </p:nvSpPr>
        <p:spPr>
          <a:xfrm>
            <a:off x="815632" y="2852940"/>
            <a:ext cx="2564072" cy="202889"/>
          </a:xfrm>
          <a:prstGeom prst="rect">
            <a:avLst/>
          </a:prstGeom>
        </p:spPr>
        <p:txBody>
          <a:bodyPr>
            <a:normAutofit/>
          </a:bodyPr>
          <a:lstStyle>
            <a:lvl1pPr marL="0" indent="0">
              <a:lnSpc>
                <a:spcPts val="1125"/>
              </a:lnSpc>
              <a:spcAft>
                <a:spcPts val="0"/>
              </a:spcAft>
              <a:buNone/>
              <a:defRPr sz="713">
                <a:solidFill>
                  <a:schemeClr val="bg1"/>
                </a:solidFill>
              </a:defRPr>
            </a:lvl1pPr>
          </a:lstStyle>
          <a:p>
            <a:pPr lvl="0"/>
            <a:r>
              <a:rPr lang="en-US" dirty="0"/>
              <a:t>Click to edit Master text styles</a:t>
            </a:r>
          </a:p>
        </p:txBody>
      </p:sp>
      <p:sp>
        <p:nvSpPr>
          <p:cNvPr id="15" name="Text Placeholder 6">
            <a:extLst>
              <a:ext uri="{FF2B5EF4-FFF2-40B4-BE49-F238E27FC236}">
                <a16:creationId xmlns:a16="http://schemas.microsoft.com/office/drawing/2014/main" id="{9EB3BAB6-8B24-4F70-BDDC-75B91A4FB1D5}"/>
              </a:ext>
            </a:extLst>
          </p:cNvPr>
          <p:cNvSpPr>
            <a:spLocks noGrp="1"/>
          </p:cNvSpPr>
          <p:nvPr>
            <p:ph type="body" sz="quarter" idx="12" hasCustomPrompt="1"/>
          </p:nvPr>
        </p:nvSpPr>
        <p:spPr>
          <a:xfrm>
            <a:off x="815632" y="3125022"/>
            <a:ext cx="2564072" cy="202889"/>
          </a:xfrm>
          <a:prstGeom prst="rect">
            <a:avLst/>
          </a:prstGeom>
        </p:spPr>
        <p:txBody>
          <a:bodyPr>
            <a:normAutofit/>
          </a:bodyPr>
          <a:lstStyle>
            <a:lvl1pPr marL="0" indent="0">
              <a:lnSpc>
                <a:spcPts val="1125"/>
              </a:lnSpc>
              <a:spcAft>
                <a:spcPts val="0"/>
              </a:spcAft>
              <a:buNone/>
              <a:defRPr sz="713">
                <a:solidFill>
                  <a:schemeClr val="bg1"/>
                </a:solidFill>
              </a:defRPr>
            </a:lvl1pPr>
          </a:lstStyle>
          <a:p>
            <a:pPr lvl="0"/>
            <a:r>
              <a:rPr lang="en-US" dirty="0"/>
              <a:t>Click to edit Master text styles</a:t>
            </a:r>
          </a:p>
        </p:txBody>
      </p:sp>
      <p:sp>
        <p:nvSpPr>
          <p:cNvPr id="20" name="Right Triangle 3">
            <a:extLst>
              <a:ext uri="{FF2B5EF4-FFF2-40B4-BE49-F238E27FC236}">
                <a16:creationId xmlns:a16="http://schemas.microsoft.com/office/drawing/2014/main" id="{98BF4DE5-D126-4077-BBC8-5F3A09BC0E5C}"/>
              </a:ext>
            </a:extLst>
          </p:cNvPr>
          <p:cNvSpPr/>
          <p:nvPr userDrawn="1"/>
        </p:nvSpPr>
        <p:spPr>
          <a:xfrm>
            <a:off x="1" y="4076700"/>
            <a:ext cx="1916906" cy="2781300"/>
          </a:xfrm>
          <a:custGeom>
            <a:avLst/>
            <a:gdLst>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Lst>
            <a:ahLst/>
            <a:cxnLst>
              <a:cxn ang="0">
                <a:pos x="connsiteX0" y="connsiteY0"/>
              </a:cxn>
              <a:cxn ang="0">
                <a:pos x="connsiteX1" y="connsiteY1"/>
              </a:cxn>
              <a:cxn ang="0">
                <a:pos x="connsiteX2" y="connsiteY2"/>
              </a:cxn>
              <a:cxn ang="0">
                <a:pos x="connsiteX3" y="connsiteY3"/>
              </a:cxn>
            </a:cxnLst>
            <a:rect l="l" t="t" r="r" b="b"/>
            <a:pathLst>
              <a:path w="2555875" h="2781300">
                <a:moveTo>
                  <a:pt x="0" y="2781300"/>
                </a:moveTo>
                <a:lnTo>
                  <a:pt x="0" y="0"/>
                </a:lnTo>
                <a:cubicBezTo>
                  <a:pt x="158687" y="1674158"/>
                  <a:pt x="1584388" y="2511611"/>
                  <a:pt x="2555875" y="2781300"/>
                </a:cubicBezTo>
                <a:lnTo>
                  <a:pt x="0" y="27813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3" name="Text Placeholder 6">
            <a:extLst>
              <a:ext uri="{FF2B5EF4-FFF2-40B4-BE49-F238E27FC236}">
                <a16:creationId xmlns:a16="http://schemas.microsoft.com/office/drawing/2014/main" id="{B8A2EB93-6CF0-469A-B44D-3B50AF0CEE6D}"/>
              </a:ext>
            </a:extLst>
          </p:cNvPr>
          <p:cNvSpPr>
            <a:spLocks noGrp="1"/>
          </p:cNvSpPr>
          <p:nvPr>
            <p:ph type="body" sz="quarter" idx="13" hasCustomPrompt="1"/>
          </p:nvPr>
        </p:nvSpPr>
        <p:spPr>
          <a:xfrm>
            <a:off x="815632" y="3415095"/>
            <a:ext cx="2564072" cy="202889"/>
          </a:xfrm>
          <a:prstGeom prst="rect">
            <a:avLst/>
          </a:prstGeom>
        </p:spPr>
        <p:txBody>
          <a:bodyPr>
            <a:normAutofit/>
          </a:bodyPr>
          <a:lstStyle>
            <a:lvl1pPr marL="0" indent="0">
              <a:lnSpc>
                <a:spcPts val="1125"/>
              </a:lnSpc>
              <a:spcAft>
                <a:spcPts val="0"/>
              </a:spcAft>
              <a:buNone/>
              <a:defRPr sz="713">
                <a:solidFill>
                  <a:schemeClr val="bg1"/>
                </a:solidFill>
              </a:defRPr>
            </a:lvl1pPr>
          </a:lstStyle>
          <a:p>
            <a:pPr lvl="0"/>
            <a:r>
              <a:rPr lang="en-US" dirty="0"/>
              <a:t>Click to edit Master text styles</a:t>
            </a:r>
          </a:p>
        </p:txBody>
      </p:sp>
      <p:sp>
        <p:nvSpPr>
          <p:cNvPr id="16" name="Text Placeholder 6">
            <a:extLst>
              <a:ext uri="{FF2B5EF4-FFF2-40B4-BE49-F238E27FC236}">
                <a16:creationId xmlns:a16="http://schemas.microsoft.com/office/drawing/2014/main" id="{81CEC2A5-BF8B-405F-BFB8-A7AC93A346C2}"/>
              </a:ext>
            </a:extLst>
          </p:cNvPr>
          <p:cNvSpPr>
            <a:spLocks noGrp="1"/>
          </p:cNvSpPr>
          <p:nvPr>
            <p:ph type="body" sz="quarter" idx="14" hasCustomPrompt="1"/>
          </p:nvPr>
        </p:nvSpPr>
        <p:spPr>
          <a:xfrm>
            <a:off x="815632" y="3687177"/>
            <a:ext cx="2564072" cy="202889"/>
          </a:xfrm>
          <a:prstGeom prst="rect">
            <a:avLst/>
          </a:prstGeom>
        </p:spPr>
        <p:txBody>
          <a:bodyPr>
            <a:normAutofit/>
          </a:bodyPr>
          <a:lstStyle>
            <a:lvl1pPr marL="0" indent="0">
              <a:lnSpc>
                <a:spcPts val="1125"/>
              </a:lnSpc>
              <a:spcAft>
                <a:spcPts val="0"/>
              </a:spcAft>
              <a:buNone/>
              <a:defRPr sz="713">
                <a:solidFill>
                  <a:schemeClr val="bg1"/>
                </a:solidFill>
              </a:defRPr>
            </a:lvl1pPr>
          </a:lstStyle>
          <a:p>
            <a:pPr lvl="0"/>
            <a:r>
              <a:rPr lang="en-US" dirty="0"/>
              <a:t>Click to edit Master text styles</a:t>
            </a:r>
          </a:p>
        </p:txBody>
      </p:sp>
      <p:sp>
        <p:nvSpPr>
          <p:cNvPr id="18" name="Text Placeholder 6">
            <a:extLst>
              <a:ext uri="{FF2B5EF4-FFF2-40B4-BE49-F238E27FC236}">
                <a16:creationId xmlns:a16="http://schemas.microsoft.com/office/drawing/2014/main" id="{191147DD-03AA-4BA3-AFAA-F070EDBA94F2}"/>
              </a:ext>
            </a:extLst>
          </p:cNvPr>
          <p:cNvSpPr>
            <a:spLocks noGrp="1"/>
          </p:cNvSpPr>
          <p:nvPr>
            <p:ph type="body" sz="quarter" idx="15" hasCustomPrompt="1"/>
          </p:nvPr>
        </p:nvSpPr>
        <p:spPr>
          <a:xfrm>
            <a:off x="815632" y="3957494"/>
            <a:ext cx="2564072" cy="202889"/>
          </a:xfrm>
          <a:prstGeom prst="rect">
            <a:avLst/>
          </a:prstGeom>
        </p:spPr>
        <p:txBody>
          <a:bodyPr>
            <a:normAutofit/>
          </a:bodyPr>
          <a:lstStyle>
            <a:lvl1pPr marL="0" indent="0">
              <a:lnSpc>
                <a:spcPts val="1125"/>
              </a:lnSpc>
              <a:spcAft>
                <a:spcPts val="0"/>
              </a:spcAft>
              <a:buNone/>
              <a:defRPr sz="713">
                <a:solidFill>
                  <a:schemeClr val="bg1"/>
                </a:solidFill>
              </a:defRPr>
            </a:lvl1pPr>
          </a:lstStyle>
          <a:p>
            <a:pPr lvl="0"/>
            <a:r>
              <a:rPr lang="en-US" dirty="0"/>
              <a:t>Click to edit Master text styles</a:t>
            </a:r>
          </a:p>
        </p:txBody>
      </p:sp>
      <p:sp>
        <p:nvSpPr>
          <p:cNvPr id="19" name="Graphic 1">
            <a:extLst>
              <a:ext uri="{FF2B5EF4-FFF2-40B4-BE49-F238E27FC236}">
                <a16:creationId xmlns:a16="http://schemas.microsoft.com/office/drawing/2014/main" id="{6B4A31B5-8366-4D72-B33B-C4528CEC8D4B}"/>
              </a:ext>
            </a:extLst>
          </p:cNvPr>
          <p:cNvSpPr/>
          <p:nvPr userDrawn="1"/>
        </p:nvSpPr>
        <p:spPr>
          <a:xfrm>
            <a:off x="7434318" y="5571760"/>
            <a:ext cx="1709682" cy="1286241"/>
          </a:xfrm>
          <a:custGeom>
            <a:avLst/>
            <a:gdLst>
              <a:gd name="connsiteX0" fmla="*/ 1704499 w 1704975"/>
              <a:gd name="connsiteY0" fmla="*/ 961382 h 962025"/>
              <a:gd name="connsiteX1" fmla="*/ 1172051 w 1704975"/>
              <a:gd name="connsiteY1" fmla="*/ 803267 h 962025"/>
              <a:gd name="connsiteX2" fmla="*/ 589121 w 1704975"/>
              <a:gd name="connsiteY2" fmla="*/ 611815 h 962025"/>
              <a:gd name="connsiteX3" fmla="*/ 7144 w 1704975"/>
              <a:gd name="connsiteY3" fmla="*/ 768977 h 962025"/>
              <a:gd name="connsiteX4" fmla="*/ 764381 w 1704975"/>
              <a:gd name="connsiteY4" fmla="*/ 128897 h 962025"/>
              <a:gd name="connsiteX5" fmla="*/ 1614011 w 1704975"/>
              <a:gd name="connsiteY5" fmla="*/ 72700 h 962025"/>
              <a:gd name="connsiteX6" fmla="*/ 1705451 w 1704975"/>
              <a:gd name="connsiteY6" fmla="*/ 104132 h 962025"/>
              <a:gd name="connsiteX7" fmla="*/ 1704499 w 1704975"/>
              <a:gd name="connsiteY7" fmla="*/ 961382 h 96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4975" h="962025">
                <a:moveTo>
                  <a:pt x="1704499" y="961382"/>
                </a:moveTo>
                <a:cubicBezTo>
                  <a:pt x="1523524" y="935665"/>
                  <a:pt x="1348264" y="859465"/>
                  <a:pt x="1172051" y="803267"/>
                </a:cubicBezTo>
                <a:cubicBezTo>
                  <a:pt x="976789" y="741355"/>
                  <a:pt x="788194" y="654677"/>
                  <a:pt x="589121" y="611815"/>
                </a:cubicBezTo>
                <a:cubicBezTo>
                  <a:pt x="301466" y="550855"/>
                  <a:pt x="224314" y="585145"/>
                  <a:pt x="7144" y="768977"/>
                </a:cubicBezTo>
                <a:cubicBezTo>
                  <a:pt x="50006" y="717542"/>
                  <a:pt x="525304" y="253675"/>
                  <a:pt x="764381" y="128897"/>
                </a:cubicBezTo>
                <a:cubicBezTo>
                  <a:pt x="1040606" y="-14930"/>
                  <a:pt x="1321594" y="-28265"/>
                  <a:pt x="1614011" y="72700"/>
                </a:cubicBezTo>
                <a:cubicBezTo>
                  <a:pt x="1644491" y="83177"/>
                  <a:pt x="1674971" y="93655"/>
                  <a:pt x="1705451" y="104132"/>
                </a:cubicBezTo>
                <a:lnTo>
                  <a:pt x="1704499" y="961382"/>
                </a:lnTo>
                <a:close/>
              </a:path>
            </a:pathLst>
          </a:custGeom>
          <a:solidFill>
            <a:schemeClr val="bg1"/>
          </a:solidFill>
          <a:ln w="9525" cap="flat">
            <a:noFill/>
            <a:prstDash val="solid"/>
            <a:miter/>
          </a:ln>
        </p:spPr>
        <p:txBody>
          <a:bodyPr rtlCol="0" anchor="ctr"/>
          <a:lstStyle/>
          <a:p>
            <a:endParaRPr lang="en-AU" sz="1350"/>
          </a:p>
        </p:txBody>
      </p:sp>
      <p:pic>
        <p:nvPicPr>
          <p:cNvPr id="22" name="Picture 21">
            <a:extLst>
              <a:ext uri="{FF2B5EF4-FFF2-40B4-BE49-F238E27FC236}">
                <a16:creationId xmlns:a16="http://schemas.microsoft.com/office/drawing/2014/main" id="{B864D713-B046-4FE6-BDD7-EE4264F7C42D}"/>
              </a:ext>
            </a:extLst>
          </p:cNvPr>
          <p:cNvPicPr>
            <a:picLocks noChangeAspect="1"/>
          </p:cNvPicPr>
          <p:nvPr userDrawn="1"/>
        </p:nvPicPr>
        <p:blipFill>
          <a:blip r:embed="rId2"/>
          <a:stretch>
            <a:fillRect/>
          </a:stretch>
        </p:blipFill>
        <p:spPr>
          <a:xfrm>
            <a:off x="521494" y="207631"/>
            <a:ext cx="2403000" cy="472463"/>
          </a:xfrm>
          <a:prstGeom prst="rect">
            <a:avLst/>
          </a:prstGeom>
        </p:spPr>
      </p:pic>
    </p:spTree>
    <p:extLst>
      <p:ext uri="{BB962C8B-B14F-4D97-AF65-F5344CB8AC3E}">
        <p14:creationId xmlns:p14="http://schemas.microsoft.com/office/powerpoint/2010/main" val="336747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C3C4CCB-9D43-412D-A0AC-BB84032C120D}" type="datetimeFigureOut">
              <a:rPr lang="en-GB" smtClean="0"/>
              <a:pPr/>
              <a:t>05/03/2025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9604E8A-5EF9-4750-B9F2-B59ABA0DB451}" type="slidenum">
              <a:rPr lang="en-GB" smtClean="0"/>
              <a:pPr/>
              <a:t>‹#›</a:t>
            </a:fld>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hank You 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ED9BE05-DABC-48CC-9999-1581840BE656}"/>
              </a:ext>
            </a:extLst>
          </p:cNvPr>
          <p:cNvSpPr/>
          <p:nvPr userDrawn="1"/>
        </p:nvSpPr>
        <p:spPr>
          <a:xfrm>
            <a:off x="0" y="0"/>
            <a:ext cx="9144000" cy="9288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AU" sz="1350"/>
          </a:p>
        </p:txBody>
      </p:sp>
      <p:sp>
        <p:nvSpPr>
          <p:cNvPr id="11" name="Text Placeholder 6">
            <a:extLst>
              <a:ext uri="{FF2B5EF4-FFF2-40B4-BE49-F238E27FC236}">
                <a16:creationId xmlns:a16="http://schemas.microsoft.com/office/drawing/2014/main" id="{F3CE2D37-876C-4C8F-A6C5-0AB063A0B4CD}"/>
              </a:ext>
            </a:extLst>
          </p:cNvPr>
          <p:cNvSpPr>
            <a:spLocks noGrp="1"/>
          </p:cNvSpPr>
          <p:nvPr>
            <p:ph type="body" sz="quarter" idx="13" hasCustomPrompt="1"/>
          </p:nvPr>
        </p:nvSpPr>
        <p:spPr>
          <a:xfrm>
            <a:off x="521101" y="1876347"/>
            <a:ext cx="2440697" cy="832577"/>
          </a:xfrm>
          <a:prstGeom prst="rect">
            <a:avLst/>
          </a:prstGeom>
        </p:spPr>
        <p:txBody>
          <a:bodyPr>
            <a:normAutofit/>
          </a:bodyPr>
          <a:lstStyle>
            <a:lvl1pPr marL="0" indent="0">
              <a:lnSpc>
                <a:spcPct val="100000"/>
              </a:lnSpc>
              <a:spcBef>
                <a:spcPts val="0"/>
              </a:spcBef>
              <a:spcAft>
                <a:spcPts val="0"/>
              </a:spcAft>
              <a:buNone/>
              <a:defRPr sz="900">
                <a:solidFill>
                  <a:schemeClr val="tx1"/>
                </a:solidFill>
              </a:defRPr>
            </a:lvl1pPr>
          </a:lstStyle>
          <a:p>
            <a:pPr lvl="0"/>
            <a:r>
              <a:rPr lang="en-US" dirty="0"/>
              <a:t>Click to edit Master text styles</a:t>
            </a:r>
          </a:p>
        </p:txBody>
      </p:sp>
      <p:sp>
        <p:nvSpPr>
          <p:cNvPr id="18" name="Text Placeholder 6">
            <a:extLst>
              <a:ext uri="{FF2B5EF4-FFF2-40B4-BE49-F238E27FC236}">
                <a16:creationId xmlns:a16="http://schemas.microsoft.com/office/drawing/2014/main" id="{36F77BFB-AD63-495E-A4EA-EE2AFB4F9E57}"/>
              </a:ext>
            </a:extLst>
          </p:cNvPr>
          <p:cNvSpPr>
            <a:spLocks noGrp="1"/>
          </p:cNvSpPr>
          <p:nvPr>
            <p:ph type="body" sz="quarter" idx="11" hasCustomPrompt="1"/>
          </p:nvPr>
        </p:nvSpPr>
        <p:spPr>
          <a:xfrm>
            <a:off x="815632" y="2852940"/>
            <a:ext cx="2564072" cy="202889"/>
          </a:xfrm>
          <a:prstGeom prst="rect">
            <a:avLst/>
          </a:prstGeom>
        </p:spPr>
        <p:txBody>
          <a:bodyPr>
            <a:normAutofit/>
          </a:bodyPr>
          <a:lstStyle>
            <a:lvl1pPr marL="0" indent="0">
              <a:lnSpc>
                <a:spcPts val="1125"/>
              </a:lnSpc>
              <a:spcAft>
                <a:spcPts val="0"/>
              </a:spcAft>
              <a:buNone/>
              <a:defRPr sz="713">
                <a:solidFill>
                  <a:schemeClr val="tx1"/>
                </a:solidFill>
              </a:defRPr>
            </a:lvl1pPr>
          </a:lstStyle>
          <a:p>
            <a:pPr lvl="0"/>
            <a:r>
              <a:rPr lang="en-US" dirty="0"/>
              <a:t>Click to edit Master text styles</a:t>
            </a:r>
          </a:p>
        </p:txBody>
      </p:sp>
      <p:sp>
        <p:nvSpPr>
          <p:cNvPr id="19" name="Text Placeholder 6">
            <a:extLst>
              <a:ext uri="{FF2B5EF4-FFF2-40B4-BE49-F238E27FC236}">
                <a16:creationId xmlns:a16="http://schemas.microsoft.com/office/drawing/2014/main" id="{9A941B40-7380-40DF-ADBB-0A6ED4F172FB}"/>
              </a:ext>
            </a:extLst>
          </p:cNvPr>
          <p:cNvSpPr>
            <a:spLocks noGrp="1"/>
          </p:cNvSpPr>
          <p:nvPr>
            <p:ph type="body" sz="quarter" idx="12" hasCustomPrompt="1"/>
          </p:nvPr>
        </p:nvSpPr>
        <p:spPr>
          <a:xfrm>
            <a:off x="815632" y="3125022"/>
            <a:ext cx="2564072" cy="202889"/>
          </a:xfrm>
          <a:prstGeom prst="rect">
            <a:avLst/>
          </a:prstGeom>
        </p:spPr>
        <p:txBody>
          <a:bodyPr>
            <a:normAutofit/>
          </a:bodyPr>
          <a:lstStyle>
            <a:lvl1pPr marL="0" indent="0">
              <a:lnSpc>
                <a:spcPts val="1125"/>
              </a:lnSpc>
              <a:spcAft>
                <a:spcPts val="0"/>
              </a:spcAft>
              <a:buNone/>
              <a:defRPr sz="713">
                <a:solidFill>
                  <a:schemeClr val="tx1"/>
                </a:solidFill>
              </a:defRPr>
            </a:lvl1pPr>
          </a:lstStyle>
          <a:p>
            <a:pPr lvl="0"/>
            <a:r>
              <a:rPr lang="en-US" dirty="0"/>
              <a:t>Click to edit Master text styles</a:t>
            </a:r>
          </a:p>
        </p:txBody>
      </p:sp>
      <p:sp>
        <p:nvSpPr>
          <p:cNvPr id="20" name="Text Placeholder 6">
            <a:extLst>
              <a:ext uri="{FF2B5EF4-FFF2-40B4-BE49-F238E27FC236}">
                <a16:creationId xmlns:a16="http://schemas.microsoft.com/office/drawing/2014/main" id="{402E3968-432E-4834-8F0D-CD2BC42D2E0B}"/>
              </a:ext>
            </a:extLst>
          </p:cNvPr>
          <p:cNvSpPr>
            <a:spLocks noGrp="1"/>
          </p:cNvSpPr>
          <p:nvPr>
            <p:ph type="body" sz="quarter" idx="17" hasCustomPrompt="1"/>
          </p:nvPr>
        </p:nvSpPr>
        <p:spPr>
          <a:xfrm>
            <a:off x="815632" y="3415095"/>
            <a:ext cx="2564072" cy="202889"/>
          </a:xfrm>
          <a:prstGeom prst="rect">
            <a:avLst/>
          </a:prstGeom>
        </p:spPr>
        <p:txBody>
          <a:bodyPr>
            <a:normAutofit/>
          </a:bodyPr>
          <a:lstStyle>
            <a:lvl1pPr marL="0" indent="0">
              <a:lnSpc>
                <a:spcPts val="1125"/>
              </a:lnSpc>
              <a:spcAft>
                <a:spcPts val="0"/>
              </a:spcAft>
              <a:buNone/>
              <a:defRPr sz="713">
                <a:solidFill>
                  <a:schemeClr val="tx1"/>
                </a:solidFill>
              </a:defRPr>
            </a:lvl1pPr>
          </a:lstStyle>
          <a:p>
            <a:pPr lvl="0"/>
            <a:r>
              <a:rPr lang="en-US" dirty="0"/>
              <a:t>Click to edit Master text styles</a:t>
            </a:r>
          </a:p>
        </p:txBody>
      </p:sp>
      <p:sp>
        <p:nvSpPr>
          <p:cNvPr id="21" name="Text Placeholder 6">
            <a:extLst>
              <a:ext uri="{FF2B5EF4-FFF2-40B4-BE49-F238E27FC236}">
                <a16:creationId xmlns:a16="http://schemas.microsoft.com/office/drawing/2014/main" id="{F9F5A590-B6A3-42B3-8477-542088A3B03A}"/>
              </a:ext>
            </a:extLst>
          </p:cNvPr>
          <p:cNvSpPr>
            <a:spLocks noGrp="1"/>
          </p:cNvSpPr>
          <p:nvPr>
            <p:ph type="body" sz="quarter" idx="14" hasCustomPrompt="1"/>
          </p:nvPr>
        </p:nvSpPr>
        <p:spPr>
          <a:xfrm>
            <a:off x="815632" y="3687177"/>
            <a:ext cx="2564072" cy="202889"/>
          </a:xfrm>
          <a:prstGeom prst="rect">
            <a:avLst/>
          </a:prstGeom>
        </p:spPr>
        <p:txBody>
          <a:bodyPr>
            <a:normAutofit/>
          </a:bodyPr>
          <a:lstStyle>
            <a:lvl1pPr marL="0" indent="0">
              <a:lnSpc>
                <a:spcPts val="1125"/>
              </a:lnSpc>
              <a:spcAft>
                <a:spcPts val="0"/>
              </a:spcAft>
              <a:buNone/>
              <a:defRPr sz="713">
                <a:solidFill>
                  <a:schemeClr val="tx1"/>
                </a:solidFill>
              </a:defRPr>
            </a:lvl1pPr>
          </a:lstStyle>
          <a:p>
            <a:pPr lvl="0"/>
            <a:r>
              <a:rPr lang="en-US" dirty="0"/>
              <a:t>Click to edit Master text styles</a:t>
            </a:r>
          </a:p>
        </p:txBody>
      </p:sp>
      <p:sp>
        <p:nvSpPr>
          <p:cNvPr id="23" name="Text Placeholder 6">
            <a:extLst>
              <a:ext uri="{FF2B5EF4-FFF2-40B4-BE49-F238E27FC236}">
                <a16:creationId xmlns:a16="http://schemas.microsoft.com/office/drawing/2014/main" id="{C84FAE95-A058-4EFD-92C1-90CCC284BFCE}"/>
              </a:ext>
            </a:extLst>
          </p:cNvPr>
          <p:cNvSpPr>
            <a:spLocks noGrp="1"/>
          </p:cNvSpPr>
          <p:nvPr>
            <p:ph type="body" sz="quarter" idx="15" hasCustomPrompt="1"/>
          </p:nvPr>
        </p:nvSpPr>
        <p:spPr>
          <a:xfrm>
            <a:off x="815632" y="3957494"/>
            <a:ext cx="2564072" cy="202889"/>
          </a:xfrm>
          <a:prstGeom prst="rect">
            <a:avLst/>
          </a:prstGeom>
        </p:spPr>
        <p:txBody>
          <a:bodyPr>
            <a:normAutofit/>
          </a:bodyPr>
          <a:lstStyle>
            <a:lvl1pPr marL="0" indent="0">
              <a:lnSpc>
                <a:spcPts val="1125"/>
              </a:lnSpc>
              <a:spcAft>
                <a:spcPts val="0"/>
              </a:spcAft>
              <a:buNone/>
              <a:defRPr sz="713">
                <a:solidFill>
                  <a:schemeClr val="tx1"/>
                </a:solidFill>
              </a:defRPr>
            </a:lvl1pPr>
          </a:lstStyle>
          <a:p>
            <a:pPr lvl="0"/>
            <a:r>
              <a:rPr lang="en-US" dirty="0"/>
              <a:t>Click to edit Master text styles</a:t>
            </a:r>
          </a:p>
        </p:txBody>
      </p:sp>
      <p:sp>
        <p:nvSpPr>
          <p:cNvPr id="15" name="Title 1">
            <a:extLst>
              <a:ext uri="{FF2B5EF4-FFF2-40B4-BE49-F238E27FC236}">
                <a16:creationId xmlns:a16="http://schemas.microsoft.com/office/drawing/2014/main" id="{6E88B10E-2ED8-4B6E-92E8-70B077E3A39C}"/>
              </a:ext>
            </a:extLst>
          </p:cNvPr>
          <p:cNvSpPr>
            <a:spLocks noGrp="1"/>
          </p:cNvSpPr>
          <p:nvPr>
            <p:ph type="title"/>
          </p:nvPr>
        </p:nvSpPr>
        <p:spPr>
          <a:xfrm>
            <a:off x="521100" y="1082189"/>
            <a:ext cx="3906835" cy="720081"/>
          </a:xfrm>
        </p:spPr>
        <p:txBody>
          <a:bodyPr anchor="b">
            <a:noAutofit/>
          </a:bodyPr>
          <a:lstStyle>
            <a:lvl1pPr>
              <a:lnSpc>
                <a:spcPts val="3780"/>
              </a:lnSpc>
              <a:defRPr sz="3150">
                <a:solidFill>
                  <a:schemeClr val="accent1"/>
                </a:solidFill>
              </a:defRPr>
            </a:lvl1pPr>
          </a:lstStyle>
          <a:p>
            <a:r>
              <a:rPr lang="en-US"/>
              <a:t>Click to edit Master title style</a:t>
            </a:r>
            <a:endParaRPr lang="en-AU" dirty="0"/>
          </a:p>
        </p:txBody>
      </p:sp>
      <p:sp>
        <p:nvSpPr>
          <p:cNvPr id="16" name="Picture Placeholder 9">
            <a:extLst>
              <a:ext uri="{FF2B5EF4-FFF2-40B4-BE49-F238E27FC236}">
                <a16:creationId xmlns:a16="http://schemas.microsoft.com/office/drawing/2014/main" id="{3ECBBC4F-ECF3-4E50-963A-BDB169C5146A}"/>
              </a:ext>
            </a:extLst>
          </p:cNvPr>
          <p:cNvSpPr>
            <a:spLocks noGrp="1"/>
          </p:cNvSpPr>
          <p:nvPr>
            <p:ph type="pic" sz="quarter" idx="18" hasCustomPrompt="1"/>
          </p:nvPr>
        </p:nvSpPr>
        <p:spPr>
          <a:xfrm>
            <a:off x="4569341" y="923052"/>
            <a:ext cx="4576464" cy="5934795"/>
          </a:xfrm>
          <a:custGeom>
            <a:avLst/>
            <a:gdLst>
              <a:gd name="connsiteX0" fmla="*/ 0 w 5187576"/>
              <a:gd name="connsiteY0" fmla="*/ 0 h 5919694"/>
              <a:gd name="connsiteX1" fmla="*/ 5187576 w 5187576"/>
              <a:gd name="connsiteY1" fmla="*/ 0 h 5919694"/>
              <a:gd name="connsiteX2" fmla="*/ 5187576 w 5187576"/>
              <a:gd name="connsiteY2" fmla="*/ 5919694 h 5919694"/>
              <a:gd name="connsiteX3" fmla="*/ 0 w 5187576"/>
              <a:gd name="connsiteY3" fmla="*/ 5919694 h 5919694"/>
              <a:gd name="connsiteX4" fmla="*/ 0 w 5187576"/>
              <a:gd name="connsiteY4" fmla="*/ 0 h 5919694"/>
              <a:gd name="connsiteX0" fmla="*/ 5977 w 5193553"/>
              <a:gd name="connsiteY0" fmla="*/ 0 h 5919694"/>
              <a:gd name="connsiteX1" fmla="*/ 5193553 w 5193553"/>
              <a:gd name="connsiteY1" fmla="*/ 0 h 5919694"/>
              <a:gd name="connsiteX2" fmla="*/ 5193553 w 5193553"/>
              <a:gd name="connsiteY2" fmla="*/ 5919694 h 5919694"/>
              <a:gd name="connsiteX3" fmla="*/ 5977 w 5193553"/>
              <a:gd name="connsiteY3" fmla="*/ 5919694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687921 w 5193555"/>
              <a:gd name="connsiteY3" fmla="*/ 5101592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537903 w 5193555"/>
              <a:gd name="connsiteY3" fmla="*/ 5916707 h 5919694"/>
              <a:gd name="connsiteX4" fmla="*/ 2 w 5193555"/>
              <a:gd name="connsiteY4" fmla="*/ 3609788 h 5919694"/>
              <a:gd name="connsiteX5" fmla="*/ 5979 w 5193555"/>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12 w 5187688"/>
              <a:gd name="connsiteY0" fmla="*/ 0 h 5919694"/>
              <a:gd name="connsiteX1" fmla="*/ 5187688 w 5187688"/>
              <a:gd name="connsiteY1" fmla="*/ 0 h 5919694"/>
              <a:gd name="connsiteX2" fmla="*/ 5187688 w 5187688"/>
              <a:gd name="connsiteY2" fmla="*/ 5919694 h 5919694"/>
              <a:gd name="connsiteX3" fmla="*/ 2532036 w 5187688"/>
              <a:gd name="connsiteY3" fmla="*/ 5916707 h 5919694"/>
              <a:gd name="connsiteX4" fmla="*/ 21520 w 5187688"/>
              <a:gd name="connsiteY4" fmla="*/ 3298360 h 5919694"/>
              <a:gd name="connsiteX5" fmla="*/ 112 w 5187688"/>
              <a:gd name="connsiteY5" fmla="*/ 0 h 5919694"/>
              <a:gd name="connsiteX0" fmla="*/ 2405 w 5189981"/>
              <a:gd name="connsiteY0" fmla="*/ 0 h 5919694"/>
              <a:gd name="connsiteX1" fmla="*/ 5189981 w 5189981"/>
              <a:gd name="connsiteY1" fmla="*/ 0 h 5919694"/>
              <a:gd name="connsiteX2" fmla="*/ 5189981 w 5189981"/>
              <a:gd name="connsiteY2" fmla="*/ 5919694 h 5919694"/>
              <a:gd name="connsiteX3" fmla="*/ 2534329 w 5189981"/>
              <a:gd name="connsiteY3" fmla="*/ 5916707 h 5919694"/>
              <a:gd name="connsiteX4" fmla="*/ 0 w 5189981"/>
              <a:gd name="connsiteY4" fmla="*/ 3164891 h 5919694"/>
              <a:gd name="connsiteX5" fmla="*/ 2405 w 5189981"/>
              <a:gd name="connsiteY5" fmla="*/ 0 h 5919694"/>
              <a:gd name="connsiteX0" fmla="*/ 2532 w 5190108"/>
              <a:gd name="connsiteY0" fmla="*/ 0 h 5919694"/>
              <a:gd name="connsiteX1" fmla="*/ 5190108 w 5190108"/>
              <a:gd name="connsiteY1" fmla="*/ 0 h 5919694"/>
              <a:gd name="connsiteX2" fmla="*/ 5190108 w 5190108"/>
              <a:gd name="connsiteY2" fmla="*/ 5919694 h 5919694"/>
              <a:gd name="connsiteX3" fmla="*/ 2534456 w 5190108"/>
              <a:gd name="connsiteY3" fmla="*/ 5916707 h 5919694"/>
              <a:gd name="connsiteX4" fmla="*/ 127 w 5190108"/>
              <a:gd name="connsiteY4" fmla="*/ 3164891 h 5919694"/>
              <a:gd name="connsiteX5" fmla="*/ 2532 w 5190108"/>
              <a:gd name="connsiteY5" fmla="*/ 0 h 5919694"/>
              <a:gd name="connsiteX0" fmla="*/ 2464 w 5190040"/>
              <a:gd name="connsiteY0" fmla="*/ 0 h 5919694"/>
              <a:gd name="connsiteX1" fmla="*/ 5190040 w 5190040"/>
              <a:gd name="connsiteY1" fmla="*/ 0 h 5919694"/>
              <a:gd name="connsiteX2" fmla="*/ 5190040 w 5190040"/>
              <a:gd name="connsiteY2" fmla="*/ 5919694 h 5919694"/>
              <a:gd name="connsiteX3" fmla="*/ 2534388 w 5190040"/>
              <a:gd name="connsiteY3" fmla="*/ 5916707 h 5919694"/>
              <a:gd name="connsiteX4" fmla="*/ 59 w 5190040"/>
              <a:gd name="connsiteY4" fmla="*/ 3164891 h 5919694"/>
              <a:gd name="connsiteX5" fmla="*/ 2464 w 5190040"/>
              <a:gd name="connsiteY5" fmla="*/ 0 h 5919694"/>
              <a:gd name="connsiteX0" fmla="*/ 2512 w 5190088"/>
              <a:gd name="connsiteY0" fmla="*/ 0 h 5919694"/>
              <a:gd name="connsiteX1" fmla="*/ 5190088 w 5190088"/>
              <a:gd name="connsiteY1" fmla="*/ 0 h 5919694"/>
              <a:gd name="connsiteX2" fmla="*/ 5190088 w 5190088"/>
              <a:gd name="connsiteY2" fmla="*/ 5919694 h 5919694"/>
              <a:gd name="connsiteX3" fmla="*/ 2534436 w 5190088"/>
              <a:gd name="connsiteY3" fmla="*/ 5916707 h 5919694"/>
              <a:gd name="connsiteX4" fmla="*/ 107 w 5190088"/>
              <a:gd name="connsiteY4" fmla="*/ 3164891 h 5919694"/>
              <a:gd name="connsiteX5" fmla="*/ 2512 w 5190088"/>
              <a:gd name="connsiteY5" fmla="*/ 0 h 5919694"/>
              <a:gd name="connsiteX0" fmla="*/ 2406 w 5189982"/>
              <a:gd name="connsiteY0" fmla="*/ 0 h 5919694"/>
              <a:gd name="connsiteX1" fmla="*/ 5189982 w 5189982"/>
              <a:gd name="connsiteY1" fmla="*/ 0 h 5919694"/>
              <a:gd name="connsiteX2" fmla="*/ 5189982 w 5189982"/>
              <a:gd name="connsiteY2" fmla="*/ 5919694 h 5919694"/>
              <a:gd name="connsiteX3" fmla="*/ 2534330 w 5189982"/>
              <a:gd name="connsiteY3" fmla="*/ 5916707 h 5919694"/>
              <a:gd name="connsiteX4" fmla="*/ 1 w 5189982"/>
              <a:gd name="connsiteY4" fmla="*/ 3164891 h 5919694"/>
              <a:gd name="connsiteX5" fmla="*/ 2406 w 5189982"/>
              <a:gd name="connsiteY5" fmla="*/ 0 h 5919694"/>
              <a:gd name="connsiteX0" fmla="*/ 216 w 5198678"/>
              <a:gd name="connsiteY0" fmla="*/ 333321 h 5919694"/>
              <a:gd name="connsiteX1" fmla="*/ 5198678 w 5198678"/>
              <a:gd name="connsiteY1" fmla="*/ 0 h 5919694"/>
              <a:gd name="connsiteX2" fmla="*/ 5198678 w 5198678"/>
              <a:gd name="connsiteY2" fmla="*/ 5919694 h 5919694"/>
              <a:gd name="connsiteX3" fmla="*/ 2543026 w 5198678"/>
              <a:gd name="connsiteY3" fmla="*/ 5916707 h 5919694"/>
              <a:gd name="connsiteX4" fmla="*/ 8697 w 5198678"/>
              <a:gd name="connsiteY4" fmla="*/ 3164891 h 5919694"/>
              <a:gd name="connsiteX5" fmla="*/ 216 w 5198678"/>
              <a:gd name="connsiteY5" fmla="*/ 333321 h 5919694"/>
              <a:gd name="connsiteX0" fmla="*/ 216 w 5198678"/>
              <a:gd name="connsiteY0" fmla="*/ 0 h 5586373"/>
              <a:gd name="connsiteX1" fmla="*/ 5198678 w 5198678"/>
              <a:gd name="connsiteY1" fmla="*/ 28985 h 5586373"/>
              <a:gd name="connsiteX2" fmla="*/ 5198678 w 5198678"/>
              <a:gd name="connsiteY2" fmla="*/ 5586373 h 5586373"/>
              <a:gd name="connsiteX3" fmla="*/ 2543026 w 5198678"/>
              <a:gd name="connsiteY3" fmla="*/ 5583386 h 5586373"/>
              <a:gd name="connsiteX4" fmla="*/ 8697 w 5198678"/>
              <a:gd name="connsiteY4" fmla="*/ 2831570 h 5586373"/>
              <a:gd name="connsiteX5" fmla="*/ 216 w 5198678"/>
              <a:gd name="connsiteY5" fmla="*/ 0 h 5586373"/>
              <a:gd name="connsiteX0" fmla="*/ 216 w 5198678"/>
              <a:gd name="connsiteY0" fmla="*/ 0 h 5571881"/>
              <a:gd name="connsiteX1" fmla="*/ 5198678 w 5198678"/>
              <a:gd name="connsiteY1" fmla="*/ 14493 h 5571881"/>
              <a:gd name="connsiteX2" fmla="*/ 5198678 w 5198678"/>
              <a:gd name="connsiteY2" fmla="*/ 5571881 h 5571881"/>
              <a:gd name="connsiteX3" fmla="*/ 2543026 w 5198678"/>
              <a:gd name="connsiteY3" fmla="*/ 5568894 h 5571881"/>
              <a:gd name="connsiteX4" fmla="*/ 8697 w 5198678"/>
              <a:gd name="connsiteY4" fmla="*/ 2817078 h 5571881"/>
              <a:gd name="connsiteX5" fmla="*/ 216 w 5198678"/>
              <a:gd name="connsiteY5" fmla="*/ 0 h 5571881"/>
              <a:gd name="connsiteX0" fmla="*/ 216 w 5198678"/>
              <a:gd name="connsiteY0" fmla="*/ 15941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15941 h 5587822"/>
              <a:gd name="connsiteX0" fmla="*/ 216 w 5198678"/>
              <a:gd name="connsiteY0" fmla="*/ 629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629 h 5587822"/>
              <a:gd name="connsiteX0" fmla="*/ 454 w 5198916"/>
              <a:gd name="connsiteY0" fmla="*/ 629 h 5587822"/>
              <a:gd name="connsiteX1" fmla="*/ 5198916 w 5198916"/>
              <a:gd name="connsiteY1" fmla="*/ 0 h 5587822"/>
              <a:gd name="connsiteX2" fmla="*/ 5198916 w 5198916"/>
              <a:gd name="connsiteY2" fmla="*/ 5587822 h 5587822"/>
              <a:gd name="connsiteX3" fmla="*/ 2543264 w 5198916"/>
              <a:gd name="connsiteY3" fmla="*/ 5584835 h 5587822"/>
              <a:gd name="connsiteX4" fmla="*/ 1791 w 5198916"/>
              <a:gd name="connsiteY4" fmla="*/ 3144946 h 5587822"/>
              <a:gd name="connsiteX5" fmla="*/ 454 w 5198916"/>
              <a:gd name="connsiteY5" fmla="*/ 629 h 5587822"/>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4083303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4089175"/>
              <a:gd name="connsiteY0" fmla="*/ 629 h 5595711"/>
              <a:gd name="connsiteX1" fmla="*/ 4083303 w 4089175"/>
              <a:gd name="connsiteY1" fmla="*/ 0 h 5595711"/>
              <a:gd name="connsiteX2" fmla="*/ 4089175 w 4089175"/>
              <a:gd name="connsiteY2" fmla="*/ 5595711 h 5595711"/>
              <a:gd name="connsiteX3" fmla="*/ 1718207 w 4089175"/>
              <a:gd name="connsiteY3" fmla="*/ 5593381 h 5595711"/>
              <a:gd name="connsiteX4" fmla="*/ 1791 w 4089175"/>
              <a:gd name="connsiteY4" fmla="*/ 3144946 h 5595711"/>
              <a:gd name="connsiteX5" fmla="*/ 454 w 4089175"/>
              <a:gd name="connsiteY5" fmla="*/ 629 h 5595711"/>
              <a:gd name="connsiteX0" fmla="*/ 454 w 4083340"/>
              <a:gd name="connsiteY0" fmla="*/ 629 h 5593381"/>
              <a:gd name="connsiteX1" fmla="*/ 4083303 w 4083340"/>
              <a:gd name="connsiteY1" fmla="*/ 0 h 5593381"/>
              <a:gd name="connsiteX2" fmla="*/ 4012844 w 4083340"/>
              <a:gd name="connsiteY2" fmla="*/ 5591438 h 5593381"/>
              <a:gd name="connsiteX3" fmla="*/ 1718207 w 4083340"/>
              <a:gd name="connsiteY3" fmla="*/ 5593381 h 5593381"/>
              <a:gd name="connsiteX4" fmla="*/ 1791 w 4083340"/>
              <a:gd name="connsiteY4" fmla="*/ 3144946 h 5593381"/>
              <a:gd name="connsiteX5" fmla="*/ 454 w 4083340"/>
              <a:gd name="connsiteY5" fmla="*/ 629 h 5593381"/>
              <a:gd name="connsiteX0" fmla="*/ 454 w 4083459"/>
              <a:gd name="connsiteY0" fmla="*/ 629 h 5593381"/>
              <a:gd name="connsiteX1" fmla="*/ 4083303 w 4083459"/>
              <a:gd name="connsiteY1" fmla="*/ 0 h 5593381"/>
              <a:gd name="connsiteX2" fmla="*/ 4070093 w 4083459"/>
              <a:gd name="connsiteY2" fmla="*/ 5591439 h 5593381"/>
              <a:gd name="connsiteX3" fmla="*/ 1718207 w 4083459"/>
              <a:gd name="connsiteY3" fmla="*/ 5593381 h 5593381"/>
              <a:gd name="connsiteX4" fmla="*/ 1791 w 4083459"/>
              <a:gd name="connsiteY4" fmla="*/ 3144946 h 5593381"/>
              <a:gd name="connsiteX5" fmla="*/ 454 w 4083459"/>
              <a:gd name="connsiteY5" fmla="*/ 629 h 5593381"/>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10030 h 5602782"/>
              <a:gd name="connsiteX1" fmla="*/ 4070582 w 4071095"/>
              <a:gd name="connsiteY1" fmla="*/ 0 h 5602782"/>
              <a:gd name="connsiteX2" fmla="*/ 4070093 w 4071095"/>
              <a:gd name="connsiteY2" fmla="*/ 5600840 h 5602782"/>
              <a:gd name="connsiteX3" fmla="*/ 1718207 w 4071095"/>
              <a:gd name="connsiteY3" fmla="*/ 5602782 h 5602782"/>
              <a:gd name="connsiteX4" fmla="*/ 1791 w 4071095"/>
              <a:gd name="connsiteY4" fmla="*/ 3154347 h 5602782"/>
              <a:gd name="connsiteX5" fmla="*/ 454 w 4071095"/>
              <a:gd name="connsiteY5" fmla="*/ 10030 h 5602782"/>
              <a:gd name="connsiteX0" fmla="*/ 454 w 4070093"/>
              <a:gd name="connsiteY0" fmla="*/ 0 h 5592752"/>
              <a:gd name="connsiteX1" fmla="*/ 3943363 w 4070093"/>
              <a:gd name="connsiteY1" fmla="*/ 324970 h 5592752"/>
              <a:gd name="connsiteX2" fmla="*/ 4070093 w 4070093"/>
              <a:gd name="connsiteY2" fmla="*/ 5590810 h 5592752"/>
              <a:gd name="connsiteX3" fmla="*/ 1718207 w 4070093"/>
              <a:gd name="connsiteY3" fmla="*/ 5592752 h 5592752"/>
              <a:gd name="connsiteX4" fmla="*/ 1791 w 4070093"/>
              <a:gd name="connsiteY4" fmla="*/ 3144317 h 5592752"/>
              <a:gd name="connsiteX5" fmla="*/ 454 w 4070093"/>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10480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51501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10030 h 5602782"/>
              <a:gd name="connsiteX1" fmla="*/ 4070582 w 4071095"/>
              <a:gd name="connsiteY1" fmla="*/ 0 h 5602782"/>
              <a:gd name="connsiteX2" fmla="*/ 4070093 w 4071095"/>
              <a:gd name="connsiteY2" fmla="*/ 5600840 h 5602782"/>
              <a:gd name="connsiteX3" fmla="*/ 1718207 w 4071095"/>
              <a:gd name="connsiteY3" fmla="*/ 5602782 h 5602782"/>
              <a:gd name="connsiteX4" fmla="*/ 1791 w 4071095"/>
              <a:gd name="connsiteY4" fmla="*/ 3154347 h 5602782"/>
              <a:gd name="connsiteX5" fmla="*/ 454 w 4071095"/>
              <a:gd name="connsiteY5" fmla="*/ 10030 h 5602782"/>
              <a:gd name="connsiteX0" fmla="*/ 14049 w 4069424"/>
              <a:gd name="connsiteY0" fmla="*/ 174112 h 5602782"/>
              <a:gd name="connsiteX1" fmla="*/ 4068911 w 4069424"/>
              <a:gd name="connsiteY1" fmla="*/ 0 h 5602782"/>
              <a:gd name="connsiteX2" fmla="*/ 4068422 w 4069424"/>
              <a:gd name="connsiteY2" fmla="*/ 5600840 h 5602782"/>
              <a:gd name="connsiteX3" fmla="*/ 1716536 w 4069424"/>
              <a:gd name="connsiteY3" fmla="*/ 5602782 h 5602782"/>
              <a:gd name="connsiteX4" fmla="*/ 120 w 4069424"/>
              <a:gd name="connsiteY4" fmla="*/ 3154347 h 5602782"/>
              <a:gd name="connsiteX5" fmla="*/ 14049 w 4069424"/>
              <a:gd name="connsiteY5" fmla="*/ 174112 h 5602782"/>
              <a:gd name="connsiteX0" fmla="*/ 454 w 4071095"/>
              <a:gd name="connsiteY0" fmla="*/ 10030 h 5602782"/>
              <a:gd name="connsiteX1" fmla="*/ 4070582 w 4071095"/>
              <a:gd name="connsiteY1" fmla="*/ 0 h 5602782"/>
              <a:gd name="connsiteX2" fmla="*/ 4070093 w 4071095"/>
              <a:gd name="connsiteY2" fmla="*/ 5600840 h 5602782"/>
              <a:gd name="connsiteX3" fmla="*/ 1718207 w 4071095"/>
              <a:gd name="connsiteY3" fmla="*/ 5602782 h 5602782"/>
              <a:gd name="connsiteX4" fmla="*/ 1791 w 4071095"/>
              <a:gd name="connsiteY4" fmla="*/ 3154347 h 5602782"/>
              <a:gd name="connsiteX5" fmla="*/ 454 w 4071095"/>
              <a:gd name="connsiteY5" fmla="*/ 10030 h 5602782"/>
              <a:gd name="connsiteX0" fmla="*/ 454 w 4070093"/>
              <a:gd name="connsiteY0" fmla="*/ 0 h 5592752"/>
              <a:gd name="connsiteX1" fmla="*/ 4065493 w 4070093"/>
              <a:gd name="connsiteY1" fmla="*/ 51501 h 5592752"/>
              <a:gd name="connsiteX2" fmla="*/ 4070093 w 4070093"/>
              <a:gd name="connsiteY2" fmla="*/ 5590810 h 5592752"/>
              <a:gd name="connsiteX3" fmla="*/ 1718207 w 4070093"/>
              <a:gd name="connsiteY3" fmla="*/ 5592752 h 5592752"/>
              <a:gd name="connsiteX4" fmla="*/ 1791 w 4070093"/>
              <a:gd name="connsiteY4" fmla="*/ 3144317 h 5592752"/>
              <a:gd name="connsiteX5" fmla="*/ 454 w 4070093"/>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9341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4333 h 5597085"/>
              <a:gd name="connsiteX1" fmla="*/ 4070582 w 4071095"/>
              <a:gd name="connsiteY1" fmla="*/ 0 h 5597085"/>
              <a:gd name="connsiteX2" fmla="*/ 4070093 w 4071095"/>
              <a:gd name="connsiteY2" fmla="*/ 5595143 h 5597085"/>
              <a:gd name="connsiteX3" fmla="*/ 1718207 w 4071095"/>
              <a:gd name="connsiteY3" fmla="*/ 5597085 h 5597085"/>
              <a:gd name="connsiteX4" fmla="*/ 1791 w 4071095"/>
              <a:gd name="connsiteY4" fmla="*/ 3148650 h 5597085"/>
              <a:gd name="connsiteX5" fmla="*/ 454 w 4071095"/>
              <a:gd name="connsiteY5" fmla="*/ 4333 h 5597085"/>
              <a:gd name="connsiteX0" fmla="*/ 254 w 4075984"/>
              <a:gd name="connsiteY0" fmla="*/ 250455 h 5597085"/>
              <a:gd name="connsiteX1" fmla="*/ 4075471 w 4075984"/>
              <a:gd name="connsiteY1" fmla="*/ 0 h 5597085"/>
              <a:gd name="connsiteX2" fmla="*/ 4074982 w 4075984"/>
              <a:gd name="connsiteY2" fmla="*/ 5595143 h 5597085"/>
              <a:gd name="connsiteX3" fmla="*/ 1723096 w 4075984"/>
              <a:gd name="connsiteY3" fmla="*/ 5597085 h 5597085"/>
              <a:gd name="connsiteX4" fmla="*/ 6680 w 4075984"/>
              <a:gd name="connsiteY4" fmla="*/ 3148650 h 5597085"/>
              <a:gd name="connsiteX5" fmla="*/ 254 w 4075984"/>
              <a:gd name="connsiteY5" fmla="*/ 250455 h 5597085"/>
              <a:gd name="connsiteX0" fmla="*/ 254 w 4080827"/>
              <a:gd name="connsiteY0" fmla="*/ 29 h 5346659"/>
              <a:gd name="connsiteX1" fmla="*/ 4080560 w 4080827"/>
              <a:gd name="connsiteY1" fmla="*/ 50390 h 5346659"/>
              <a:gd name="connsiteX2" fmla="*/ 4074982 w 4080827"/>
              <a:gd name="connsiteY2" fmla="*/ 5344717 h 5346659"/>
              <a:gd name="connsiteX3" fmla="*/ 1723096 w 4080827"/>
              <a:gd name="connsiteY3" fmla="*/ 5346659 h 5346659"/>
              <a:gd name="connsiteX4" fmla="*/ 6680 w 4080827"/>
              <a:gd name="connsiteY4" fmla="*/ 2898224 h 5346659"/>
              <a:gd name="connsiteX5" fmla="*/ 254 w 4080827"/>
              <a:gd name="connsiteY5" fmla="*/ 29 h 5346659"/>
              <a:gd name="connsiteX0" fmla="*/ 254 w 4080827"/>
              <a:gd name="connsiteY0" fmla="*/ 0 h 5346630"/>
              <a:gd name="connsiteX1" fmla="*/ 4080560 w 4080827"/>
              <a:gd name="connsiteY1" fmla="*/ 16177 h 5346630"/>
              <a:gd name="connsiteX2" fmla="*/ 4074982 w 4080827"/>
              <a:gd name="connsiteY2" fmla="*/ 5344688 h 5346630"/>
              <a:gd name="connsiteX3" fmla="*/ 1723096 w 4080827"/>
              <a:gd name="connsiteY3" fmla="*/ 5346630 h 5346630"/>
              <a:gd name="connsiteX4" fmla="*/ 6680 w 4080827"/>
              <a:gd name="connsiteY4" fmla="*/ 2898195 h 5346630"/>
              <a:gd name="connsiteX5" fmla="*/ 254 w 4080827"/>
              <a:gd name="connsiteY5" fmla="*/ 0 h 5346630"/>
              <a:gd name="connsiteX0" fmla="*/ 254 w 4080827"/>
              <a:gd name="connsiteY0" fmla="*/ 0 h 5332957"/>
              <a:gd name="connsiteX1" fmla="*/ 4080560 w 4080827"/>
              <a:gd name="connsiteY1" fmla="*/ 2504 h 5332957"/>
              <a:gd name="connsiteX2" fmla="*/ 4074982 w 4080827"/>
              <a:gd name="connsiteY2" fmla="*/ 5331015 h 5332957"/>
              <a:gd name="connsiteX3" fmla="*/ 1723096 w 4080827"/>
              <a:gd name="connsiteY3" fmla="*/ 5332957 h 5332957"/>
              <a:gd name="connsiteX4" fmla="*/ 6680 w 4080827"/>
              <a:gd name="connsiteY4" fmla="*/ 2884522 h 5332957"/>
              <a:gd name="connsiteX5" fmla="*/ 254 w 4080827"/>
              <a:gd name="connsiteY5" fmla="*/ 0 h 5332957"/>
              <a:gd name="connsiteX0" fmla="*/ 254 w 4080827"/>
              <a:gd name="connsiteY0" fmla="*/ 8891 h 5330453"/>
              <a:gd name="connsiteX1" fmla="*/ 4080560 w 4080827"/>
              <a:gd name="connsiteY1" fmla="*/ 0 h 5330453"/>
              <a:gd name="connsiteX2" fmla="*/ 4074982 w 4080827"/>
              <a:gd name="connsiteY2" fmla="*/ 5328511 h 5330453"/>
              <a:gd name="connsiteX3" fmla="*/ 1723096 w 4080827"/>
              <a:gd name="connsiteY3" fmla="*/ 5330453 h 5330453"/>
              <a:gd name="connsiteX4" fmla="*/ 6680 w 4080827"/>
              <a:gd name="connsiteY4" fmla="*/ 2882018 h 5330453"/>
              <a:gd name="connsiteX5" fmla="*/ 254 w 4080827"/>
              <a:gd name="connsiteY5" fmla="*/ 8891 h 5330453"/>
              <a:gd name="connsiteX0" fmla="*/ 254 w 4080827"/>
              <a:gd name="connsiteY0" fmla="*/ 0 h 5321562"/>
              <a:gd name="connsiteX1" fmla="*/ 4080560 w 4080827"/>
              <a:gd name="connsiteY1" fmla="*/ 8201 h 5321562"/>
              <a:gd name="connsiteX2" fmla="*/ 4074982 w 4080827"/>
              <a:gd name="connsiteY2" fmla="*/ 5319620 h 5321562"/>
              <a:gd name="connsiteX3" fmla="*/ 1723096 w 4080827"/>
              <a:gd name="connsiteY3" fmla="*/ 5321562 h 5321562"/>
              <a:gd name="connsiteX4" fmla="*/ 6680 w 4080827"/>
              <a:gd name="connsiteY4" fmla="*/ 2873127 h 5321562"/>
              <a:gd name="connsiteX5" fmla="*/ 254 w 4080827"/>
              <a:gd name="connsiteY5" fmla="*/ 0 h 5321562"/>
              <a:gd name="connsiteX0" fmla="*/ 254 w 4076763"/>
              <a:gd name="connsiteY0" fmla="*/ 0 h 5321562"/>
              <a:gd name="connsiteX1" fmla="*/ 4076319 w 4076763"/>
              <a:gd name="connsiteY1" fmla="*/ 8201 h 5321562"/>
              <a:gd name="connsiteX2" fmla="*/ 4074982 w 4076763"/>
              <a:gd name="connsiteY2" fmla="*/ 5319620 h 5321562"/>
              <a:gd name="connsiteX3" fmla="*/ 1723096 w 4076763"/>
              <a:gd name="connsiteY3" fmla="*/ 5321562 h 5321562"/>
              <a:gd name="connsiteX4" fmla="*/ 6680 w 4076763"/>
              <a:gd name="connsiteY4" fmla="*/ 2873127 h 5321562"/>
              <a:gd name="connsiteX5" fmla="*/ 254 w 4076763"/>
              <a:gd name="connsiteY5" fmla="*/ 0 h 5321562"/>
              <a:gd name="connsiteX0" fmla="*/ 254 w 4076763"/>
              <a:gd name="connsiteY0" fmla="*/ 0 h 5321562"/>
              <a:gd name="connsiteX1" fmla="*/ 4076319 w 4076763"/>
              <a:gd name="connsiteY1" fmla="*/ 2504 h 5321562"/>
              <a:gd name="connsiteX2" fmla="*/ 4074982 w 4076763"/>
              <a:gd name="connsiteY2" fmla="*/ 5319620 h 5321562"/>
              <a:gd name="connsiteX3" fmla="*/ 1723096 w 4076763"/>
              <a:gd name="connsiteY3" fmla="*/ 5321562 h 5321562"/>
              <a:gd name="connsiteX4" fmla="*/ 6680 w 4076763"/>
              <a:gd name="connsiteY4" fmla="*/ 2873127 h 5321562"/>
              <a:gd name="connsiteX5" fmla="*/ 254 w 4076763"/>
              <a:gd name="connsiteY5" fmla="*/ 0 h 5321562"/>
              <a:gd name="connsiteX0" fmla="*/ 254 w 4076763"/>
              <a:gd name="connsiteY0" fmla="*/ 0 h 5321562"/>
              <a:gd name="connsiteX1" fmla="*/ 4076319 w 4076763"/>
              <a:gd name="connsiteY1" fmla="*/ 8201 h 5321562"/>
              <a:gd name="connsiteX2" fmla="*/ 4074982 w 4076763"/>
              <a:gd name="connsiteY2" fmla="*/ 5319620 h 5321562"/>
              <a:gd name="connsiteX3" fmla="*/ 1723096 w 4076763"/>
              <a:gd name="connsiteY3" fmla="*/ 5321562 h 5321562"/>
              <a:gd name="connsiteX4" fmla="*/ 6680 w 4076763"/>
              <a:gd name="connsiteY4" fmla="*/ 2873127 h 5321562"/>
              <a:gd name="connsiteX5" fmla="*/ 254 w 4076763"/>
              <a:gd name="connsiteY5" fmla="*/ 0 h 5321562"/>
              <a:gd name="connsiteX0" fmla="*/ 254 w 4074982"/>
              <a:gd name="connsiteY0" fmla="*/ 0 h 5321562"/>
              <a:gd name="connsiteX1" fmla="*/ 4050875 w 4074982"/>
              <a:gd name="connsiteY1" fmla="*/ 207606 h 5321562"/>
              <a:gd name="connsiteX2" fmla="*/ 4074982 w 4074982"/>
              <a:gd name="connsiteY2" fmla="*/ 5319620 h 5321562"/>
              <a:gd name="connsiteX3" fmla="*/ 1723096 w 4074982"/>
              <a:gd name="connsiteY3" fmla="*/ 5321562 h 5321562"/>
              <a:gd name="connsiteX4" fmla="*/ 6680 w 4074982"/>
              <a:gd name="connsiteY4" fmla="*/ 2873127 h 5321562"/>
              <a:gd name="connsiteX5" fmla="*/ 254 w 4074982"/>
              <a:gd name="connsiteY5" fmla="*/ 0 h 5321562"/>
              <a:gd name="connsiteX0" fmla="*/ 254 w 4074982"/>
              <a:gd name="connsiteY0" fmla="*/ 3193 h 5324755"/>
              <a:gd name="connsiteX1" fmla="*/ 4072078 w 4074982"/>
              <a:gd name="connsiteY1" fmla="*/ 0 h 5324755"/>
              <a:gd name="connsiteX2" fmla="*/ 4074982 w 4074982"/>
              <a:gd name="connsiteY2" fmla="*/ 5322813 h 5324755"/>
              <a:gd name="connsiteX3" fmla="*/ 1723096 w 4074982"/>
              <a:gd name="connsiteY3" fmla="*/ 5324755 h 5324755"/>
              <a:gd name="connsiteX4" fmla="*/ 6680 w 4074982"/>
              <a:gd name="connsiteY4" fmla="*/ 2876320 h 5324755"/>
              <a:gd name="connsiteX5" fmla="*/ 254 w 4074982"/>
              <a:gd name="connsiteY5" fmla="*/ 3193 h 532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74982" h="5324755">
                <a:moveTo>
                  <a:pt x="254" y="3193"/>
                </a:moveTo>
                <a:lnTo>
                  <a:pt x="4072078" y="0"/>
                </a:lnTo>
                <a:cubicBezTo>
                  <a:pt x="4074035" y="1865237"/>
                  <a:pt x="4073025" y="3457576"/>
                  <a:pt x="4074982" y="5322813"/>
                </a:cubicBezTo>
                <a:lnTo>
                  <a:pt x="1723096" y="5324755"/>
                </a:lnTo>
                <a:cubicBezTo>
                  <a:pt x="693982" y="5014623"/>
                  <a:pt x="-3932" y="3729991"/>
                  <a:pt x="6680" y="2876320"/>
                </a:cubicBezTo>
                <a:cubicBezTo>
                  <a:pt x="8672" y="1673057"/>
                  <a:pt x="-1738" y="1206456"/>
                  <a:pt x="254" y="3193"/>
                </a:cubicBezTo>
                <a:close/>
              </a:path>
            </a:pathLst>
          </a:custGeom>
          <a:solidFill>
            <a:schemeClr val="bg2"/>
          </a:solidFill>
        </p:spPr>
        <p:txBody>
          <a:bodyPr anchor="ctr"/>
          <a:lstStyle>
            <a:lvl1pPr algn="ctr">
              <a:defRPr sz="900"/>
            </a:lvl1pPr>
          </a:lstStyle>
          <a:p>
            <a:r>
              <a:rPr lang="en-AU" dirty="0"/>
              <a:t> Click icon to insert picture</a:t>
            </a:r>
          </a:p>
          <a:p>
            <a:endParaRPr lang="en-AU" dirty="0"/>
          </a:p>
        </p:txBody>
      </p:sp>
      <p:pic>
        <p:nvPicPr>
          <p:cNvPr id="12" name="Picture 11">
            <a:extLst>
              <a:ext uri="{FF2B5EF4-FFF2-40B4-BE49-F238E27FC236}">
                <a16:creationId xmlns:a16="http://schemas.microsoft.com/office/drawing/2014/main" id="{B83753C3-AD71-41CF-A0E3-EDC40D8596D3}"/>
              </a:ext>
            </a:extLst>
          </p:cNvPr>
          <p:cNvPicPr>
            <a:picLocks noChangeAspect="1"/>
          </p:cNvPicPr>
          <p:nvPr userDrawn="1"/>
        </p:nvPicPr>
        <p:blipFill>
          <a:blip r:embed="rId2"/>
          <a:stretch>
            <a:fillRect/>
          </a:stretch>
        </p:blipFill>
        <p:spPr>
          <a:xfrm>
            <a:off x="521494" y="207631"/>
            <a:ext cx="2403000" cy="472463"/>
          </a:xfrm>
          <a:prstGeom prst="rect">
            <a:avLst/>
          </a:prstGeom>
        </p:spPr>
      </p:pic>
    </p:spTree>
    <p:extLst>
      <p:ext uri="{BB962C8B-B14F-4D97-AF65-F5344CB8AC3E}">
        <p14:creationId xmlns:p14="http://schemas.microsoft.com/office/powerpoint/2010/main" val="2807609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C3C4CCB-9D43-412D-A0AC-BB84032C120D}" type="datetimeFigureOut">
              <a:rPr lang="en-GB" smtClean="0"/>
              <a:pPr/>
              <a:t>05/03/2025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9604E8A-5EF9-4750-B9F2-B59ABA0DB451}"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3C4CCB-9D43-412D-A0AC-BB84032C120D}" type="datetimeFigureOut">
              <a:rPr lang="en-GB" smtClean="0"/>
              <a:pPr/>
              <a:t>05/03/2025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9604E8A-5EF9-4750-B9F2-B59ABA0DB451}"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3C4CCB-9D43-412D-A0AC-BB84032C120D}" type="datetimeFigureOut">
              <a:rPr lang="en-GB" smtClean="0"/>
              <a:pPr/>
              <a:t>05/03/2025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604E8A-5EF9-4750-B9F2-B59ABA0DB451}"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3C4CCB-9D43-412D-A0AC-BB84032C120D}" type="datetimeFigureOut">
              <a:rPr lang="en-GB" smtClean="0"/>
              <a:pPr/>
              <a:t>05/03/2025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604E8A-5EF9-4750-B9F2-B59ABA0DB451}"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21" Type="http://schemas.openxmlformats.org/officeDocument/2006/relationships/slideLayout" Target="../slideLayouts/slideLayout34.xml"/><Relationship Id="rId34" Type="http://schemas.openxmlformats.org/officeDocument/2006/relationships/slideLayout" Target="../slideLayouts/slideLayout47.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33" Type="http://schemas.openxmlformats.org/officeDocument/2006/relationships/slideLayout" Target="../slideLayouts/slideLayout46.xml"/><Relationship Id="rId38"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29" Type="http://schemas.openxmlformats.org/officeDocument/2006/relationships/slideLayout" Target="../slideLayouts/slideLayout4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32" Type="http://schemas.openxmlformats.org/officeDocument/2006/relationships/slideLayout" Target="../slideLayouts/slideLayout45.xml"/><Relationship Id="rId37" Type="http://schemas.openxmlformats.org/officeDocument/2006/relationships/slideLayout" Target="../slideLayouts/slideLayout50.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36" Type="http://schemas.openxmlformats.org/officeDocument/2006/relationships/slideLayout" Target="../slideLayouts/slideLayout49.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31" Type="http://schemas.openxmlformats.org/officeDocument/2006/relationships/slideLayout" Target="../slideLayouts/slideLayout44.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 Id="rId30" Type="http://schemas.openxmlformats.org/officeDocument/2006/relationships/slideLayout" Target="../slideLayouts/slideLayout43.xml"/><Relationship Id="rId35" Type="http://schemas.openxmlformats.org/officeDocument/2006/relationships/slideLayout" Target="../slideLayouts/slideLayout48.xml"/><Relationship Id="rId8" Type="http://schemas.openxmlformats.org/officeDocument/2006/relationships/slideLayout" Target="../slideLayouts/slideLayout21.xml"/><Relationship Id="rId3"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3C4CCB-9D43-412D-A0AC-BB84032C120D}" type="datetimeFigureOut">
              <a:rPr lang="en-GB" smtClean="0"/>
              <a:pPr/>
              <a:t>05/03/2025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604E8A-5EF9-4750-B9F2-B59ABA0DB451}"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1494" y="1052736"/>
            <a:ext cx="8101013" cy="469056"/>
          </a:xfrm>
          <a:prstGeom prst="rect">
            <a:avLst/>
          </a:prstGeom>
        </p:spPr>
        <p:txBody>
          <a:bodyPr vert="horz" lIns="0" tIns="0" rIns="0" bIns="0" rtlCol="0" anchor="ctr">
            <a:normAutofit/>
          </a:bodyPr>
          <a:lstStyle/>
          <a:p>
            <a:r>
              <a:rPr lang="en-US" dirty="0"/>
              <a:t>[Title]</a:t>
            </a:r>
            <a:endParaRPr lang="en-AU" dirty="0"/>
          </a:p>
        </p:txBody>
      </p:sp>
      <p:sp>
        <p:nvSpPr>
          <p:cNvPr id="6" name="Footer Placeholder 4"/>
          <p:cNvSpPr>
            <a:spLocks noGrp="1"/>
          </p:cNvSpPr>
          <p:nvPr>
            <p:ph type="ftr" sz="quarter" idx="3"/>
          </p:nvPr>
        </p:nvSpPr>
        <p:spPr>
          <a:xfrm>
            <a:off x="521495" y="6519172"/>
            <a:ext cx="2520082" cy="240219"/>
          </a:xfrm>
          <a:prstGeom prst="rect">
            <a:avLst/>
          </a:prstGeom>
        </p:spPr>
        <p:txBody>
          <a:bodyPr vert="horz" lIns="0" tIns="0" rIns="0" bIns="0" rtlCol="0" anchor="ctr"/>
          <a:lstStyle>
            <a:lvl1pPr algn="l">
              <a:defRPr sz="600" b="0">
                <a:solidFill>
                  <a:schemeClr val="tx1"/>
                </a:solidFill>
              </a:defRPr>
            </a:lvl1pPr>
          </a:lstStyle>
          <a:p>
            <a:r>
              <a:rPr lang="en-AU" dirty="0"/>
              <a:t>Presentation Title | Date</a:t>
            </a:r>
          </a:p>
        </p:txBody>
      </p:sp>
      <p:sp>
        <p:nvSpPr>
          <p:cNvPr id="7" name="Slide Number Placeholder 5"/>
          <p:cNvSpPr>
            <a:spLocks noGrp="1"/>
          </p:cNvSpPr>
          <p:nvPr>
            <p:ph type="sldNum" sz="quarter" idx="4"/>
          </p:nvPr>
        </p:nvSpPr>
        <p:spPr>
          <a:xfrm>
            <a:off x="8406426" y="6519172"/>
            <a:ext cx="216024" cy="240219"/>
          </a:xfrm>
          <a:prstGeom prst="rect">
            <a:avLst/>
          </a:prstGeom>
        </p:spPr>
        <p:txBody>
          <a:bodyPr vert="horz" lIns="0" tIns="0" rIns="0" bIns="0" rtlCol="0" anchor="ctr"/>
          <a:lstStyle>
            <a:lvl1pPr algn="r">
              <a:defRPr sz="600">
                <a:solidFill>
                  <a:schemeClr val="tx1"/>
                </a:solidFill>
              </a:defRPr>
            </a:lvl1pPr>
          </a:lstStyle>
          <a:p>
            <a:fld id="{E917DE0E-AFB1-41FD-BC35-27DB61CA125F}" type="slidenum">
              <a:rPr lang="en-AU" smtClean="0"/>
              <a:pPr/>
              <a:t>‹#›</a:t>
            </a:fld>
            <a:endParaRPr lang="en-AU" dirty="0"/>
          </a:p>
        </p:txBody>
      </p:sp>
      <p:sp>
        <p:nvSpPr>
          <p:cNvPr id="4" name="Text Placeholder 3">
            <a:extLst>
              <a:ext uri="{FF2B5EF4-FFF2-40B4-BE49-F238E27FC236}">
                <a16:creationId xmlns:a16="http://schemas.microsoft.com/office/drawing/2014/main" id="{BDF8D2AE-3583-4708-BD46-43C743300E11}"/>
              </a:ext>
            </a:extLst>
          </p:cNvPr>
          <p:cNvSpPr>
            <a:spLocks noGrp="1"/>
          </p:cNvSpPr>
          <p:nvPr>
            <p:ph type="body" idx="1"/>
          </p:nvPr>
        </p:nvSpPr>
        <p:spPr>
          <a:xfrm>
            <a:off x="521495" y="1700214"/>
            <a:ext cx="8101012" cy="4608515"/>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Date Placeholder 2">
            <a:extLst>
              <a:ext uri="{FF2B5EF4-FFF2-40B4-BE49-F238E27FC236}">
                <a16:creationId xmlns:a16="http://schemas.microsoft.com/office/drawing/2014/main" id="{3BDB83A3-A276-43C3-9F27-2B380C4149A9}"/>
              </a:ext>
            </a:extLst>
          </p:cNvPr>
          <p:cNvSpPr>
            <a:spLocks noGrp="1"/>
          </p:cNvSpPr>
          <p:nvPr>
            <p:ph type="dt" sz="half" idx="2"/>
          </p:nvPr>
        </p:nvSpPr>
        <p:spPr>
          <a:xfrm>
            <a:off x="6084366" y="6518190"/>
            <a:ext cx="1782000" cy="241200"/>
          </a:xfrm>
          <a:prstGeom prst="rect">
            <a:avLst/>
          </a:prstGeom>
        </p:spPr>
        <p:txBody>
          <a:bodyPr vert="horz" lIns="0" tIns="0" rIns="0" bIns="0" rtlCol="0" anchor="ctr"/>
          <a:lstStyle>
            <a:lvl1pPr algn="l">
              <a:defRPr sz="600">
                <a:solidFill>
                  <a:schemeClr val="tx1"/>
                </a:solidFill>
              </a:defRPr>
            </a:lvl1pPr>
          </a:lstStyle>
          <a:p>
            <a:r>
              <a:rPr lang="en-US"/>
              <a:t>CRICOS code 00025B</a:t>
            </a:r>
            <a:endParaRPr lang="en-AU" dirty="0"/>
          </a:p>
        </p:txBody>
      </p:sp>
    </p:spTree>
    <p:extLst>
      <p:ext uri="{BB962C8B-B14F-4D97-AF65-F5344CB8AC3E}">
        <p14:creationId xmlns:p14="http://schemas.microsoft.com/office/powerpoint/2010/main" val="60427608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85" r:id="rId22"/>
    <p:sldLayoutId id="2147483686" r:id="rId23"/>
    <p:sldLayoutId id="2147483687" r:id="rId24"/>
    <p:sldLayoutId id="2147483688" r:id="rId25"/>
    <p:sldLayoutId id="2147483689" r:id="rId26"/>
    <p:sldLayoutId id="2147483690" r:id="rId27"/>
    <p:sldLayoutId id="2147483691" r:id="rId28"/>
    <p:sldLayoutId id="2147483692" r:id="rId29"/>
    <p:sldLayoutId id="2147483693" r:id="rId30"/>
    <p:sldLayoutId id="2147483694" r:id="rId31"/>
    <p:sldLayoutId id="2147483695" r:id="rId32"/>
    <p:sldLayoutId id="2147483696" r:id="rId33"/>
    <p:sldLayoutId id="2147483697" r:id="rId34"/>
    <p:sldLayoutId id="2147483698" r:id="rId35"/>
    <p:sldLayoutId id="2147483699" r:id="rId36"/>
    <p:sldLayoutId id="2147483700" r:id="rId3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685800" rtl="0" eaLnBrk="1" latinLnBrk="0" hangingPunct="1">
        <a:lnSpc>
          <a:spcPct val="90000"/>
        </a:lnSpc>
        <a:spcBef>
          <a:spcPct val="0"/>
        </a:spcBef>
        <a:buNone/>
        <a:defRPr sz="2550" b="0" kern="1200">
          <a:solidFill>
            <a:schemeClr val="accent1"/>
          </a:solidFill>
          <a:latin typeface="+mj-lt"/>
          <a:ea typeface="+mj-ea"/>
          <a:cs typeface="+mj-cs"/>
        </a:defRPr>
      </a:lvl1pPr>
    </p:titleStyle>
    <p:bodyStyle>
      <a:lvl1pPr marL="0" indent="0" algn="l" defTabSz="685800" rtl="0" eaLnBrk="1" latinLnBrk="0" hangingPunct="1">
        <a:lnSpc>
          <a:spcPct val="110000"/>
        </a:lnSpc>
        <a:spcBef>
          <a:spcPts val="225"/>
        </a:spcBef>
        <a:spcAft>
          <a:spcPts val="225"/>
        </a:spcAft>
        <a:buClr>
          <a:schemeClr val="tx1"/>
        </a:buClr>
        <a:buFont typeface="Arial" panose="020B0604020202020204" pitchFamily="34" charset="0"/>
        <a:buNone/>
        <a:defRPr lang="en-US" sz="1350" kern="1200" dirty="0">
          <a:solidFill>
            <a:schemeClr val="tx1"/>
          </a:solidFill>
          <a:latin typeface="+mn-lt"/>
          <a:ea typeface="+mn-ea"/>
          <a:cs typeface="+mn-cs"/>
        </a:defRPr>
      </a:lvl1pPr>
      <a:lvl2pPr marL="135000" indent="-134541" algn="l" defTabSz="685800" rtl="0" eaLnBrk="1" latinLnBrk="0" hangingPunct="1">
        <a:lnSpc>
          <a:spcPct val="110000"/>
        </a:lnSpc>
        <a:spcBef>
          <a:spcPts val="225"/>
        </a:spcBef>
        <a:spcAft>
          <a:spcPts val="225"/>
        </a:spcAft>
        <a:buClr>
          <a:schemeClr val="tx1"/>
        </a:buClr>
        <a:buFont typeface="Arial" panose="020B0604020202020204" pitchFamily="34" charset="0"/>
        <a:buChar char="•"/>
        <a:defRPr lang="en-US" sz="1350" kern="1200" dirty="0">
          <a:solidFill>
            <a:schemeClr val="tx1"/>
          </a:solidFill>
          <a:latin typeface="+mn-lt"/>
          <a:ea typeface="+mn-ea"/>
          <a:cs typeface="+mn-cs"/>
        </a:defRPr>
      </a:lvl2pPr>
      <a:lvl3pPr marL="270000" indent="-134541" algn="l" defTabSz="685800" rtl="0" eaLnBrk="1" latinLnBrk="0" hangingPunct="1">
        <a:lnSpc>
          <a:spcPct val="110000"/>
        </a:lnSpc>
        <a:spcBef>
          <a:spcPts val="150"/>
        </a:spcBef>
        <a:spcAft>
          <a:spcPts val="150"/>
        </a:spcAft>
        <a:buClr>
          <a:schemeClr val="accent1"/>
        </a:buClr>
        <a:buFont typeface="Arial" panose="020B0604020202020204" pitchFamily="34" charset="0"/>
        <a:buChar char="­"/>
        <a:defRPr lang="en-US" sz="1350" kern="1200" baseline="0" dirty="0">
          <a:solidFill>
            <a:schemeClr val="tx1"/>
          </a:solidFill>
          <a:latin typeface="+mn-lt"/>
          <a:ea typeface="+mn-ea"/>
          <a:cs typeface="+mn-cs"/>
        </a:defRPr>
      </a:lvl3pPr>
      <a:lvl4pPr marL="405000" indent="-134541" algn="l" defTabSz="685800" rtl="0" eaLnBrk="1" latinLnBrk="0" hangingPunct="1">
        <a:lnSpc>
          <a:spcPct val="110000"/>
        </a:lnSpc>
        <a:spcBef>
          <a:spcPts val="75"/>
        </a:spcBef>
        <a:spcAft>
          <a:spcPts val="75"/>
        </a:spcAft>
        <a:buFont typeface="Wingdings" panose="05000000000000000000" pitchFamily="2" charset="2"/>
        <a:buChar char=""/>
        <a:defRPr lang="en-US" sz="1350" kern="1200" baseline="0" dirty="0">
          <a:solidFill>
            <a:schemeClr val="tx1"/>
          </a:solidFill>
          <a:latin typeface="+mn-lt"/>
          <a:ea typeface="+mn-ea"/>
          <a:cs typeface="+mn-cs"/>
        </a:defRPr>
      </a:lvl4pPr>
      <a:lvl5pPr marL="0" indent="0" algn="l" defTabSz="685800" rtl="0" eaLnBrk="1" latinLnBrk="0" hangingPunct="1">
        <a:lnSpc>
          <a:spcPct val="100000"/>
        </a:lnSpc>
        <a:spcBef>
          <a:spcPts val="900"/>
        </a:spcBef>
        <a:spcAft>
          <a:spcPts val="450"/>
        </a:spcAft>
        <a:buFont typeface="Arial" panose="020B0604020202020204" pitchFamily="34" charset="0"/>
        <a:buNone/>
        <a:defRPr lang="en-US" sz="1800" kern="1200" baseline="0" dirty="0">
          <a:solidFill>
            <a:schemeClr val="accent1"/>
          </a:solidFill>
          <a:latin typeface="+mn-lt"/>
          <a:ea typeface="+mn-ea"/>
          <a:cs typeface="+mn-cs"/>
        </a:defRPr>
      </a:lvl5pPr>
      <a:lvl6pPr marL="0" indent="0" algn="l" defTabSz="685800" rtl="0" eaLnBrk="1" latinLnBrk="0" hangingPunct="1">
        <a:spcBef>
          <a:spcPts val="450"/>
        </a:spcBef>
        <a:spcAft>
          <a:spcPts val="225"/>
        </a:spcAft>
        <a:buFont typeface="Arial" pitchFamily="34" charset="0"/>
        <a:buNone/>
        <a:defRPr lang="en-AU" sz="1500" b="1" kern="1200" baseline="0" dirty="0">
          <a:solidFill>
            <a:schemeClr val="accent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438">
          <p15:clr>
            <a:srgbClr val="F26B43"/>
          </p15:clr>
        </p15:guide>
        <p15:guide id="6" orient="horz" pos="3974">
          <p15:clr>
            <a:srgbClr val="F26B43"/>
          </p15:clr>
        </p15:guide>
        <p15:guide id="7" orient="horz" pos="663">
          <p15:clr>
            <a:srgbClr val="F26B43"/>
          </p15:clr>
        </p15:guide>
        <p15:guide id="9" pos="3961">
          <p15:clr>
            <a:srgbClr val="F26B43"/>
          </p15:clr>
        </p15:guide>
        <p15:guide id="10" pos="3719">
          <p15:clr>
            <a:srgbClr val="F26B43"/>
          </p15:clr>
        </p15:guide>
        <p15:guide id="11" orient="horz" pos="4110">
          <p15:clr>
            <a:srgbClr val="F26B43"/>
          </p15:clr>
        </p15:guide>
        <p15:guide id="13" pos="7242">
          <p15:clr>
            <a:srgbClr val="F26B43"/>
          </p15:clr>
        </p15:guide>
        <p15:guide id="14" orient="horz" pos="981">
          <p15:clr>
            <a:srgbClr val="F26B43"/>
          </p15:clr>
        </p15:guide>
        <p15:guide id="15" pos="2772">
          <p15:clr>
            <a:srgbClr val="F26B43"/>
          </p15:clr>
        </p15:guide>
        <p15:guide id="16" pos="2570">
          <p15:clr>
            <a:srgbClr val="F26B43"/>
          </p15:clr>
        </p15:guide>
        <p15:guide id="17" pos="5110">
          <p15:clr>
            <a:srgbClr val="F26B43"/>
          </p15:clr>
        </p15:guide>
        <p15:guide id="18" pos="4908">
          <p15:clr>
            <a:srgbClr val="F26B43"/>
          </p15:clr>
        </p15:guide>
        <p15:guide id="19" orient="horz" pos="107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0.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2" Type="http://schemas.openxmlformats.org/officeDocument/2006/relationships/image" Target="../media/image300.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00.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0.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0.jpeg"/><Relationship Id="rId4" Type="http://schemas.openxmlformats.org/officeDocument/2006/relationships/image" Target="../media/image19.jpeg"/></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xml"/><Relationship Id="rId5" Type="http://schemas.openxmlformats.org/officeDocument/2006/relationships/image" Target="../media/image43.jpeg"/><Relationship Id="rId4" Type="http://schemas.openxmlformats.org/officeDocument/2006/relationships/image" Target="../media/image42.jpeg"/></Relationships>
</file>

<file path=ppt/slides/_rels/slide45.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1.tiff"/><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2.emf"/></Relationships>
</file>

<file path=ppt/slides/_rels/slide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oleObject" Target="../embeddings/oleObject2.bin"/><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4.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168BA0AB-CDE4-44D9-82BE-2CD49AE751D8}"/>
              </a:ext>
            </a:extLst>
          </p:cNvPr>
          <p:cNvSpPr txBox="1">
            <a:spLocks/>
          </p:cNvSpPr>
          <p:nvPr/>
        </p:nvSpPr>
        <p:spPr>
          <a:xfrm>
            <a:off x="1143000" y="1937789"/>
            <a:ext cx="6858000" cy="1790700"/>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685800">
              <a:defRPr/>
            </a:pPr>
            <a:r>
              <a:rPr lang="en-US" sz="3300" dirty="0">
                <a:solidFill>
                  <a:srgbClr val="0000FF"/>
                </a:solidFill>
                <a:latin typeface="Calibri Light" panose="020F0302020204030204"/>
              </a:rPr>
              <a:t>Introduction to Mendelian Randomization: Using genes to inform causality</a:t>
            </a:r>
            <a:endParaRPr lang="en-AU" sz="3300" dirty="0">
              <a:solidFill>
                <a:srgbClr val="0000FF"/>
              </a:solidFill>
              <a:latin typeface="Calibri Light" panose="020F0302020204030204"/>
            </a:endParaRPr>
          </a:p>
        </p:txBody>
      </p:sp>
      <p:sp>
        <p:nvSpPr>
          <p:cNvPr id="23" name="Subtitle 2">
            <a:extLst>
              <a:ext uri="{FF2B5EF4-FFF2-40B4-BE49-F238E27FC236}">
                <a16:creationId xmlns:a16="http://schemas.microsoft.com/office/drawing/2014/main" id="{7634207E-BD86-43EA-9283-B18308D344A0}"/>
              </a:ext>
            </a:extLst>
          </p:cNvPr>
          <p:cNvSpPr txBox="1">
            <a:spLocks/>
          </p:cNvSpPr>
          <p:nvPr/>
        </p:nvSpPr>
        <p:spPr>
          <a:xfrm>
            <a:off x="1548501" y="4014368"/>
            <a:ext cx="6046998" cy="1314450"/>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defTabSz="685800">
              <a:spcBef>
                <a:spcPts val="750"/>
              </a:spcBef>
            </a:pPr>
            <a:r>
              <a:rPr lang="en-GB" sz="1800" dirty="0">
                <a:solidFill>
                  <a:prstClr val="black"/>
                </a:solidFill>
                <a:latin typeface="Calibri" panose="020F0502020204030204"/>
              </a:rPr>
              <a:t>David Evans</a:t>
            </a:r>
          </a:p>
          <a:p>
            <a:pPr defTabSz="685800">
              <a:spcBef>
                <a:spcPts val="750"/>
              </a:spcBef>
            </a:pPr>
            <a:r>
              <a:rPr lang="en-GB" sz="1800" dirty="0">
                <a:solidFill>
                  <a:prstClr val="black"/>
                </a:solidFill>
                <a:latin typeface="Calibri" panose="020F0502020204030204"/>
              </a:rPr>
              <a:t>Institute for Molecular Bioscience</a:t>
            </a:r>
          </a:p>
          <a:p>
            <a:pPr defTabSz="685800">
              <a:spcBef>
                <a:spcPts val="750"/>
              </a:spcBef>
            </a:pPr>
            <a:r>
              <a:rPr lang="en-GB" sz="1800" dirty="0">
                <a:solidFill>
                  <a:prstClr val="black"/>
                </a:solidFill>
                <a:latin typeface="Calibri" panose="020F0502020204030204"/>
              </a:rPr>
              <a:t>University of Queensland</a:t>
            </a:r>
          </a:p>
        </p:txBody>
      </p:sp>
      <p:pic>
        <p:nvPicPr>
          <p:cNvPr id="24" name="Picture 2" descr="Aug 13-14 2015, Brisbane, AUS | mixOmics">
            <a:extLst>
              <a:ext uri="{FF2B5EF4-FFF2-40B4-BE49-F238E27FC236}">
                <a16:creationId xmlns:a16="http://schemas.microsoft.com/office/drawing/2014/main" id="{95D56CE3-BE71-4B9C-8019-EE3873EEA3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0346" y="6302926"/>
            <a:ext cx="4183308" cy="40035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descr="Institute for Molecular Bioscience – MRCF">
            <a:extLst>
              <a:ext uri="{FF2B5EF4-FFF2-40B4-BE49-F238E27FC236}">
                <a16:creationId xmlns:a16="http://schemas.microsoft.com/office/drawing/2014/main" id="{1D4B5D43-46AF-40BC-93D6-D1978D6CCA7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6423" b="35300"/>
          <a:stretch/>
        </p:blipFill>
        <p:spPr bwMode="auto">
          <a:xfrm>
            <a:off x="907713" y="6066980"/>
            <a:ext cx="3074863" cy="70866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descr="Logo&#10;&#10;Description automatically generated">
            <a:extLst>
              <a:ext uri="{FF2B5EF4-FFF2-40B4-BE49-F238E27FC236}">
                <a16:creationId xmlns:a16="http://schemas.microsoft.com/office/drawing/2014/main" id="{CEB76C9B-A08A-4B37-85B5-4CA528D465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43371" y="6162490"/>
            <a:ext cx="1600200" cy="681228"/>
          </a:xfrm>
          <a:prstGeom prst="rect">
            <a:avLst/>
          </a:prstGeom>
        </p:spPr>
      </p:pic>
    </p:spTree>
    <p:extLst>
      <p:ext uri="{BB962C8B-B14F-4D97-AF65-F5344CB8AC3E}">
        <p14:creationId xmlns:p14="http://schemas.microsoft.com/office/powerpoint/2010/main" val="3551386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ChangeArrowheads="1"/>
          </p:cNvSpPr>
          <p:nvPr/>
        </p:nvSpPr>
        <p:spPr bwMode="auto">
          <a:xfrm>
            <a:off x="-123904" y="-99392"/>
            <a:ext cx="9252520" cy="1447800"/>
          </a:xfrm>
          <a:prstGeom prst="rect">
            <a:avLst/>
          </a:prstGeom>
          <a:noFill/>
          <a:ln w="9525">
            <a:noFill/>
            <a:miter lim="800000"/>
            <a:headEnd/>
            <a:tailEnd/>
          </a:ln>
          <a:effectLst/>
        </p:spPr>
        <p:txBody>
          <a:bodyPr anchor="ctr"/>
          <a:lstStyle/>
          <a:p>
            <a:pPr algn="ctr"/>
            <a:r>
              <a:rPr lang="en-GB" sz="3600" dirty="0">
                <a:solidFill>
                  <a:srgbClr val="0070C0"/>
                </a:solidFill>
              </a:rPr>
              <a:t>Vitamin E levels and confounding risk factors:</a:t>
            </a:r>
            <a:endParaRPr lang="en-US" sz="3200" dirty="0">
              <a:solidFill>
                <a:srgbClr val="0070C0"/>
              </a:solidFill>
            </a:endParaRPr>
          </a:p>
        </p:txBody>
      </p:sp>
      <p:sp>
        <p:nvSpPr>
          <p:cNvPr id="226307" name="Text Box 3"/>
          <p:cNvSpPr txBox="1">
            <a:spLocks noChangeArrowheads="1"/>
          </p:cNvSpPr>
          <p:nvPr/>
        </p:nvSpPr>
        <p:spPr bwMode="auto">
          <a:xfrm>
            <a:off x="1619672" y="1268760"/>
            <a:ext cx="2239144" cy="6309420"/>
          </a:xfrm>
          <a:prstGeom prst="rect">
            <a:avLst/>
          </a:prstGeom>
          <a:noFill/>
          <a:ln w="9525">
            <a:noFill/>
            <a:miter lim="800000"/>
            <a:headEnd/>
            <a:tailEnd/>
          </a:ln>
          <a:effectLst/>
        </p:spPr>
        <p:txBody>
          <a:bodyPr wrap="square">
            <a:spAutoFit/>
          </a:bodyPr>
          <a:lstStyle/>
          <a:p>
            <a:pPr>
              <a:spcBef>
                <a:spcPct val="50000"/>
              </a:spcBef>
            </a:pPr>
            <a:r>
              <a:rPr lang="en-GB" sz="2000" dirty="0"/>
              <a:t>Childhood SES</a:t>
            </a:r>
          </a:p>
          <a:p>
            <a:pPr>
              <a:spcBef>
                <a:spcPct val="50000"/>
              </a:spcBef>
            </a:pPr>
            <a:r>
              <a:rPr lang="en-GB" sz="2000" dirty="0"/>
              <a:t>Manual social class</a:t>
            </a:r>
          </a:p>
          <a:p>
            <a:pPr>
              <a:spcBef>
                <a:spcPct val="50000"/>
              </a:spcBef>
            </a:pPr>
            <a:r>
              <a:rPr lang="en-GB" sz="2000" dirty="0"/>
              <a:t>No car access	</a:t>
            </a:r>
          </a:p>
          <a:p>
            <a:pPr>
              <a:spcBef>
                <a:spcPct val="50000"/>
              </a:spcBef>
            </a:pPr>
            <a:r>
              <a:rPr lang="en-GB" sz="2000" dirty="0"/>
              <a:t>State pension only</a:t>
            </a:r>
          </a:p>
          <a:p>
            <a:pPr>
              <a:spcBef>
                <a:spcPct val="50000"/>
              </a:spcBef>
            </a:pPr>
            <a:r>
              <a:rPr lang="en-GB" sz="2000" dirty="0"/>
              <a:t>Smoker	</a:t>
            </a:r>
          </a:p>
          <a:p>
            <a:pPr>
              <a:spcBef>
                <a:spcPct val="50000"/>
              </a:spcBef>
            </a:pPr>
            <a:r>
              <a:rPr lang="en-GB" sz="2000" dirty="0"/>
              <a:t>Obese</a:t>
            </a:r>
          </a:p>
          <a:p>
            <a:pPr>
              <a:spcBef>
                <a:spcPct val="50000"/>
              </a:spcBef>
            </a:pPr>
            <a:r>
              <a:rPr lang="en-GB" sz="2000" dirty="0">
                <a:solidFill>
                  <a:schemeClr val="bg1">
                    <a:lumMod val="50000"/>
                  </a:schemeClr>
                </a:solidFill>
              </a:rPr>
              <a:t>Daily alcohol</a:t>
            </a:r>
          </a:p>
          <a:p>
            <a:pPr>
              <a:spcBef>
                <a:spcPct val="50000"/>
              </a:spcBef>
            </a:pPr>
            <a:r>
              <a:rPr lang="en-GB" sz="2000" dirty="0">
                <a:solidFill>
                  <a:schemeClr val="bg1">
                    <a:lumMod val="50000"/>
                  </a:schemeClr>
                </a:solidFill>
              </a:rPr>
              <a:t>Exercise	</a:t>
            </a:r>
          </a:p>
          <a:p>
            <a:pPr>
              <a:spcBef>
                <a:spcPct val="50000"/>
              </a:spcBef>
            </a:pPr>
            <a:r>
              <a:rPr lang="en-GB" sz="2000" dirty="0">
                <a:solidFill>
                  <a:schemeClr val="bg1">
                    <a:lumMod val="50000"/>
                  </a:schemeClr>
                </a:solidFill>
              </a:rPr>
              <a:t>Low fat diet	</a:t>
            </a:r>
          </a:p>
          <a:p>
            <a:pPr>
              <a:spcBef>
                <a:spcPct val="50000"/>
              </a:spcBef>
            </a:pPr>
            <a:r>
              <a:rPr lang="en-GB" sz="2000" dirty="0">
                <a:solidFill>
                  <a:schemeClr val="bg1">
                    <a:lumMod val="50000"/>
                  </a:schemeClr>
                </a:solidFill>
              </a:rPr>
              <a:t>Height		</a:t>
            </a:r>
          </a:p>
          <a:p>
            <a:pPr>
              <a:spcBef>
                <a:spcPct val="50000"/>
              </a:spcBef>
            </a:pPr>
            <a:r>
              <a:rPr lang="en-GB" sz="2000" dirty="0">
                <a:solidFill>
                  <a:schemeClr val="bg1">
                    <a:lumMod val="50000"/>
                  </a:schemeClr>
                </a:solidFill>
              </a:rPr>
              <a:t>Leg length</a:t>
            </a:r>
          </a:p>
          <a:p>
            <a:pPr>
              <a:spcBef>
                <a:spcPct val="50000"/>
              </a:spcBef>
            </a:pPr>
            <a:r>
              <a:rPr lang="en-GB" sz="2000" dirty="0"/>
              <a:t>	</a:t>
            </a:r>
            <a:r>
              <a:rPr lang="en-GB" dirty="0"/>
              <a:t>						</a:t>
            </a:r>
            <a:endParaRPr lang="en-US" dirty="0"/>
          </a:p>
        </p:txBody>
      </p:sp>
      <p:sp>
        <p:nvSpPr>
          <p:cNvPr id="226308" name="Line 4"/>
          <p:cNvSpPr>
            <a:spLocks noChangeShapeType="1"/>
          </p:cNvSpPr>
          <p:nvPr/>
        </p:nvSpPr>
        <p:spPr bwMode="auto">
          <a:xfrm>
            <a:off x="4572000" y="1844824"/>
            <a:ext cx="0" cy="304800"/>
          </a:xfrm>
          <a:prstGeom prst="line">
            <a:avLst/>
          </a:prstGeom>
          <a:noFill/>
          <a:ln w="9525">
            <a:solidFill>
              <a:schemeClr val="tx1"/>
            </a:solidFill>
            <a:round/>
            <a:headEnd/>
            <a:tailEnd type="triangle" w="med" len="med"/>
          </a:ln>
          <a:effectLst/>
        </p:spPr>
        <p:txBody>
          <a:bodyPr/>
          <a:lstStyle/>
          <a:p>
            <a:endParaRPr lang="en-GB"/>
          </a:p>
        </p:txBody>
      </p:sp>
      <p:sp>
        <p:nvSpPr>
          <p:cNvPr id="226309" name="Line 5"/>
          <p:cNvSpPr>
            <a:spLocks noChangeShapeType="1"/>
          </p:cNvSpPr>
          <p:nvPr/>
        </p:nvSpPr>
        <p:spPr bwMode="auto">
          <a:xfrm>
            <a:off x="4572000" y="2276872"/>
            <a:ext cx="0" cy="304800"/>
          </a:xfrm>
          <a:prstGeom prst="line">
            <a:avLst/>
          </a:prstGeom>
          <a:noFill/>
          <a:ln w="9525">
            <a:solidFill>
              <a:schemeClr val="tx1"/>
            </a:solidFill>
            <a:round/>
            <a:headEnd/>
            <a:tailEnd type="triangle" w="med" len="med"/>
          </a:ln>
          <a:effectLst/>
        </p:spPr>
        <p:txBody>
          <a:bodyPr/>
          <a:lstStyle/>
          <a:p>
            <a:endParaRPr lang="en-GB"/>
          </a:p>
        </p:txBody>
      </p:sp>
      <p:sp>
        <p:nvSpPr>
          <p:cNvPr id="226310" name="Line 6"/>
          <p:cNvSpPr>
            <a:spLocks noChangeShapeType="1"/>
          </p:cNvSpPr>
          <p:nvPr/>
        </p:nvSpPr>
        <p:spPr bwMode="auto">
          <a:xfrm>
            <a:off x="4572000" y="2780928"/>
            <a:ext cx="0" cy="304800"/>
          </a:xfrm>
          <a:prstGeom prst="line">
            <a:avLst/>
          </a:prstGeom>
          <a:noFill/>
          <a:ln w="9525">
            <a:solidFill>
              <a:schemeClr val="tx1"/>
            </a:solidFill>
            <a:round/>
            <a:headEnd/>
            <a:tailEnd type="triangle" w="med" len="med"/>
          </a:ln>
          <a:effectLst/>
        </p:spPr>
        <p:txBody>
          <a:bodyPr/>
          <a:lstStyle/>
          <a:p>
            <a:endParaRPr lang="en-GB"/>
          </a:p>
        </p:txBody>
      </p:sp>
      <p:sp>
        <p:nvSpPr>
          <p:cNvPr id="226311" name="Line 7"/>
          <p:cNvSpPr>
            <a:spLocks noChangeShapeType="1"/>
          </p:cNvSpPr>
          <p:nvPr/>
        </p:nvSpPr>
        <p:spPr bwMode="auto">
          <a:xfrm>
            <a:off x="4572000" y="3212976"/>
            <a:ext cx="0" cy="304800"/>
          </a:xfrm>
          <a:prstGeom prst="line">
            <a:avLst/>
          </a:prstGeom>
          <a:noFill/>
          <a:ln w="9525">
            <a:solidFill>
              <a:schemeClr val="tx1"/>
            </a:solidFill>
            <a:round/>
            <a:headEnd/>
            <a:tailEnd type="triangle" w="med" len="med"/>
          </a:ln>
          <a:effectLst/>
        </p:spPr>
        <p:txBody>
          <a:bodyPr/>
          <a:lstStyle/>
          <a:p>
            <a:endParaRPr lang="en-GB"/>
          </a:p>
        </p:txBody>
      </p:sp>
      <p:sp>
        <p:nvSpPr>
          <p:cNvPr id="226312" name="Line 8"/>
          <p:cNvSpPr>
            <a:spLocks noChangeShapeType="1"/>
          </p:cNvSpPr>
          <p:nvPr/>
        </p:nvSpPr>
        <p:spPr bwMode="auto">
          <a:xfrm>
            <a:off x="4572000" y="3645024"/>
            <a:ext cx="0" cy="326504"/>
          </a:xfrm>
          <a:prstGeom prst="line">
            <a:avLst/>
          </a:prstGeom>
          <a:noFill/>
          <a:ln w="9525">
            <a:solidFill>
              <a:schemeClr val="tx1"/>
            </a:solidFill>
            <a:round/>
            <a:headEnd/>
            <a:tailEnd type="triangle" w="med" len="med"/>
          </a:ln>
          <a:effectLst/>
        </p:spPr>
        <p:txBody>
          <a:bodyPr/>
          <a:lstStyle/>
          <a:p>
            <a:endParaRPr lang="en-GB"/>
          </a:p>
        </p:txBody>
      </p:sp>
      <p:sp>
        <p:nvSpPr>
          <p:cNvPr id="226313" name="Line 9"/>
          <p:cNvSpPr>
            <a:spLocks noChangeShapeType="1"/>
          </p:cNvSpPr>
          <p:nvPr/>
        </p:nvSpPr>
        <p:spPr bwMode="auto">
          <a:xfrm flipV="1">
            <a:off x="4572000" y="4648200"/>
            <a:ext cx="0" cy="304800"/>
          </a:xfrm>
          <a:prstGeom prst="line">
            <a:avLst/>
          </a:prstGeom>
          <a:noFill/>
          <a:ln w="9525">
            <a:solidFill>
              <a:schemeClr val="bg1">
                <a:lumMod val="50000"/>
              </a:schemeClr>
            </a:solidFill>
            <a:round/>
            <a:headEnd/>
            <a:tailEnd type="triangle" w="med" len="med"/>
          </a:ln>
          <a:effectLst/>
        </p:spPr>
        <p:txBody>
          <a:bodyPr/>
          <a:lstStyle/>
          <a:p>
            <a:endParaRPr lang="en-GB"/>
          </a:p>
        </p:txBody>
      </p:sp>
      <p:sp>
        <p:nvSpPr>
          <p:cNvPr id="226314" name="Line 10"/>
          <p:cNvSpPr>
            <a:spLocks noChangeShapeType="1"/>
          </p:cNvSpPr>
          <p:nvPr/>
        </p:nvSpPr>
        <p:spPr bwMode="auto">
          <a:xfrm flipV="1">
            <a:off x="4572000" y="4191000"/>
            <a:ext cx="0" cy="304800"/>
          </a:xfrm>
          <a:prstGeom prst="line">
            <a:avLst/>
          </a:prstGeom>
          <a:noFill/>
          <a:ln w="9525">
            <a:solidFill>
              <a:schemeClr val="bg1">
                <a:lumMod val="50000"/>
              </a:schemeClr>
            </a:solidFill>
            <a:round/>
            <a:headEnd/>
            <a:tailEnd type="triangle" w="med" len="med"/>
          </a:ln>
          <a:effectLst/>
        </p:spPr>
        <p:txBody>
          <a:bodyPr/>
          <a:lstStyle/>
          <a:p>
            <a:endParaRPr lang="en-GB"/>
          </a:p>
        </p:txBody>
      </p:sp>
      <p:sp>
        <p:nvSpPr>
          <p:cNvPr id="226315" name="Line 11"/>
          <p:cNvSpPr>
            <a:spLocks noChangeShapeType="1"/>
          </p:cNvSpPr>
          <p:nvPr/>
        </p:nvSpPr>
        <p:spPr bwMode="auto">
          <a:xfrm flipV="1">
            <a:off x="4572000" y="5157192"/>
            <a:ext cx="0" cy="288032"/>
          </a:xfrm>
          <a:prstGeom prst="line">
            <a:avLst/>
          </a:prstGeom>
          <a:noFill/>
          <a:ln w="9525">
            <a:solidFill>
              <a:schemeClr val="bg1">
                <a:lumMod val="50000"/>
              </a:schemeClr>
            </a:solidFill>
            <a:round/>
            <a:headEnd/>
            <a:tailEnd type="triangle" w="med" len="med"/>
          </a:ln>
          <a:effectLst/>
        </p:spPr>
        <p:txBody>
          <a:bodyPr/>
          <a:lstStyle/>
          <a:p>
            <a:endParaRPr lang="en-GB"/>
          </a:p>
        </p:txBody>
      </p:sp>
      <p:sp>
        <p:nvSpPr>
          <p:cNvPr id="226316" name="Line 12"/>
          <p:cNvSpPr>
            <a:spLocks noChangeShapeType="1"/>
          </p:cNvSpPr>
          <p:nvPr/>
        </p:nvSpPr>
        <p:spPr bwMode="auto">
          <a:xfrm flipV="1">
            <a:off x="4572000" y="5562600"/>
            <a:ext cx="0" cy="304800"/>
          </a:xfrm>
          <a:prstGeom prst="line">
            <a:avLst/>
          </a:prstGeom>
          <a:noFill/>
          <a:ln w="9525">
            <a:solidFill>
              <a:schemeClr val="bg1">
                <a:lumMod val="50000"/>
              </a:schemeClr>
            </a:solidFill>
            <a:round/>
            <a:headEnd/>
            <a:tailEnd type="triangle" w="med" len="med"/>
          </a:ln>
          <a:effectLst/>
        </p:spPr>
        <p:txBody>
          <a:bodyPr/>
          <a:lstStyle/>
          <a:p>
            <a:endParaRPr lang="en-GB"/>
          </a:p>
        </p:txBody>
      </p:sp>
      <p:sp>
        <p:nvSpPr>
          <p:cNvPr id="226317" name="Line 13"/>
          <p:cNvSpPr>
            <a:spLocks noChangeShapeType="1"/>
          </p:cNvSpPr>
          <p:nvPr/>
        </p:nvSpPr>
        <p:spPr bwMode="auto">
          <a:xfrm flipV="1">
            <a:off x="4572000" y="5943600"/>
            <a:ext cx="0" cy="304800"/>
          </a:xfrm>
          <a:prstGeom prst="line">
            <a:avLst/>
          </a:prstGeom>
          <a:noFill/>
          <a:ln w="9525">
            <a:solidFill>
              <a:schemeClr val="bg1">
                <a:lumMod val="50000"/>
              </a:schemeClr>
            </a:solidFill>
            <a:round/>
            <a:headEnd/>
            <a:tailEnd type="triangle" w="med" len="med"/>
          </a:ln>
          <a:effectLst/>
        </p:spPr>
        <p:txBody>
          <a:bodyPr/>
          <a:lstStyle/>
          <a:p>
            <a:endParaRPr lang="en-GB"/>
          </a:p>
        </p:txBody>
      </p:sp>
      <p:sp>
        <p:nvSpPr>
          <p:cNvPr id="226318" name="Rectangle 14"/>
          <p:cNvSpPr>
            <a:spLocks noChangeArrowheads="1"/>
          </p:cNvSpPr>
          <p:nvPr/>
        </p:nvSpPr>
        <p:spPr bwMode="auto">
          <a:xfrm>
            <a:off x="5298057" y="6023029"/>
            <a:ext cx="3954463" cy="646331"/>
          </a:xfrm>
          <a:prstGeom prst="rect">
            <a:avLst/>
          </a:prstGeom>
          <a:noFill/>
          <a:ln w="9525">
            <a:noFill/>
            <a:miter lim="800000"/>
            <a:headEnd/>
            <a:tailEnd/>
          </a:ln>
          <a:effectLst/>
        </p:spPr>
        <p:txBody>
          <a:bodyPr>
            <a:spAutoFit/>
          </a:bodyPr>
          <a:lstStyle/>
          <a:p>
            <a:r>
              <a:rPr lang="en-GB" dirty="0"/>
              <a:t>Women’s Heart and Health Study</a:t>
            </a:r>
          </a:p>
          <a:p>
            <a:r>
              <a:rPr lang="en-GB" dirty="0" err="1"/>
              <a:t>Lawlor</a:t>
            </a:r>
            <a:r>
              <a:rPr lang="en-GB" dirty="0"/>
              <a:t> et al, Lancet 2004</a:t>
            </a:r>
            <a:endParaRPr lang="en-US" dirty="0"/>
          </a:p>
        </p:txBody>
      </p:sp>
      <p:sp>
        <p:nvSpPr>
          <p:cNvPr id="226319" name="Line 15"/>
          <p:cNvSpPr>
            <a:spLocks noChangeShapeType="1"/>
          </p:cNvSpPr>
          <p:nvPr/>
        </p:nvSpPr>
        <p:spPr bwMode="auto">
          <a:xfrm>
            <a:off x="4572000" y="1340768"/>
            <a:ext cx="0" cy="304800"/>
          </a:xfrm>
          <a:prstGeom prst="line">
            <a:avLst/>
          </a:prstGeom>
          <a:noFill/>
          <a:ln w="9525">
            <a:solidFill>
              <a:schemeClr val="tx1"/>
            </a:solidFill>
            <a:round/>
            <a:headEnd/>
            <a:tailEnd type="triangle" w="med" len="med"/>
          </a:ln>
          <a:effectLst/>
        </p:spPr>
        <p:txBody>
          <a:bodyPr/>
          <a:lstStyle/>
          <a:p>
            <a:endParaRPr lang="en-GB"/>
          </a:p>
        </p:txBody>
      </p:sp>
    </p:spTree>
    <p:extLst>
      <p:ext uri="{BB962C8B-B14F-4D97-AF65-F5344CB8AC3E}">
        <p14:creationId xmlns:p14="http://schemas.microsoft.com/office/powerpoint/2010/main" val="172042703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Confounding</a:t>
            </a:r>
          </a:p>
        </p:txBody>
      </p:sp>
      <p:sp>
        <p:nvSpPr>
          <p:cNvPr id="3" name="TextBox 2"/>
          <p:cNvSpPr txBox="1"/>
          <p:nvPr/>
        </p:nvSpPr>
        <p:spPr>
          <a:xfrm>
            <a:off x="2213634" y="4187008"/>
            <a:ext cx="1782302" cy="584775"/>
          </a:xfrm>
          <a:prstGeom prst="rect">
            <a:avLst/>
          </a:prstGeom>
          <a:noFill/>
        </p:spPr>
        <p:txBody>
          <a:bodyPr wrap="square" rtlCol="0">
            <a:spAutoFit/>
          </a:bodyPr>
          <a:lstStyle/>
          <a:p>
            <a:r>
              <a:rPr lang="en-US" sz="3200" dirty="0"/>
              <a:t>Exposure</a:t>
            </a:r>
            <a:endParaRPr lang="en-AU" sz="3200" dirty="0"/>
          </a:p>
        </p:txBody>
      </p:sp>
      <p:sp>
        <p:nvSpPr>
          <p:cNvPr id="4" name="TextBox 3"/>
          <p:cNvSpPr txBox="1"/>
          <p:nvPr/>
        </p:nvSpPr>
        <p:spPr>
          <a:xfrm>
            <a:off x="5526002" y="4187009"/>
            <a:ext cx="1926318" cy="584775"/>
          </a:xfrm>
          <a:prstGeom prst="rect">
            <a:avLst/>
          </a:prstGeom>
          <a:noFill/>
        </p:spPr>
        <p:txBody>
          <a:bodyPr wrap="square" rtlCol="0">
            <a:spAutoFit/>
          </a:bodyPr>
          <a:lstStyle/>
          <a:p>
            <a:r>
              <a:rPr lang="en-US" sz="3200" dirty="0"/>
              <a:t>Outcome</a:t>
            </a:r>
            <a:endParaRPr lang="en-AU" sz="3200" dirty="0"/>
          </a:p>
        </p:txBody>
      </p:sp>
      <p:cxnSp>
        <p:nvCxnSpPr>
          <p:cNvPr id="5" name="Straight Arrow Connector 4"/>
          <p:cNvCxnSpPr/>
          <p:nvPr/>
        </p:nvCxnSpPr>
        <p:spPr>
          <a:xfrm flipV="1">
            <a:off x="4067944" y="4475041"/>
            <a:ext cx="1242034" cy="1"/>
          </a:xfrm>
          <a:prstGeom prst="straightConnector1">
            <a:avLst/>
          </a:prstGeom>
          <a:ln w="25400">
            <a:prstDash val="solid"/>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563888" y="2492896"/>
            <a:ext cx="2502382" cy="584775"/>
          </a:xfrm>
          <a:prstGeom prst="rect">
            <a:avLst/>
          </a:prstGeom>
          <a:noFill/>
        </p:spPr>
        <p:txBody>
          <a:bodyPr wrap="square" rtlCol="0">
            <a:spAutoFit/>
          </a:bodyPr>
          <a:lstStyle/>
          <a:p>
            <a:r>
              <a:rPr lang="en-US" sz="3200" dirty="0"/>
              <a:t>Confounders</a:t>
            </a:r>
            <a:endParaRPr lang="en-AU" sz="3200" dirty="0"/>
          </a:p>
        </p:txBody>
      </p:sp>
      <p:cxnSp>
        <p:nvCxnSpPr>
          <p:cNvPr id="7" name="Straight Arrow Connector 6"/>
          <p:cNvCxnSpPr/>
          <p:nvPr/>
        </p:nvCxnSpPr>
        <p:spPr>
          <a:xfrm flipH="1">
            <a:off x="3221746" y="3259616"/>
            <a:ext cx="792088" cy="792088"/>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5309978" y="3259616"/>
            <a:ext cx="558166" cy="792088"/>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411760" y="4941168"/>
            <a:ext cx="1080043" cy="369332"/>
          </a:xfrm>
          <a:prstGeom prst="rect">
            <a:avLst/>
          </a:prstGeom>
          <a:noFill/>
        </p:spPr>
        <p:txBody>
          <a:bodyPr wrap="none" rtlCol="0">
            <a:spAutoFit/>
          </a:bodyPr>
          <a:lstStyle/>
          <a:p>
            <a:r>
              <a:rPr lang="en-US" dirty="0">
                <a:solidFill>
                  <a:schemeClr val="bg1">
                    <a:lumMod val="50000"/>
                  </a:schemeClr>
                </a:solidFill>
              </a:rPr>
              <a:t>Vitamin E</a:t>
            </a:r>
          </a:p>
        </p:txBody>
      </p:sp>
      <p:sp>
        <p:nvSpPr>
          <p:cNvPr id="10" name="TextBox 9"/>
          <p:cNvSpPr txBox="1"/>
          <p:nvPr/>
        </p:nvSpPr>
        <p:spPr>
          <a:xfrm>
            <a:off x="2627784" y="1988840"/>
            <a:ext cx="4824536" cy="369332"/>
          </a:xfrm>
          <a:prstGeom prst="rect">
            <a:avLst/>
          </a:prstGeom>
          <a:noFill/>
        </p:spPr>
        <p:txBody>
          <a:bodyPr wrap="square" rtlCol="0">
            <a:spAutoFit/>
          </a:bodyPr>
          <a:lstStyle/>
          <a:p>
            <a:r>
              <a:rPr lang="en-US" dirty="0">
                <a:solidFill>
                  <a:schemeClr val="bg1">
                    <a:lumMod val="50000"/>
                  </a:schemeClr>
                </a:solidFill>
              </a:rPr>
              <a:t>Smoking, diet, alcohol, socioeconomic position….</a:t>
            </a:r>
          </a:p>
        </p:txBody>
      </p:sp>
      <p:sp>
        <p:nvSpPr>
          <p:cNvPr id="11" name="TextBox 10"/>
          <p:cNvSpPr txBox="1"/>
          <p:nvPr/>
        </p:nvSpPr>
        <p:spPr>
          <a:xfrm>
            <a:off x="5796136" y="4941168"/>
            <a:ext cx="1458978" cy="369332"/>
          </a:xfrm>
          <a:prstGeom prst="rect">
            <a:avLst/>
          </a:prstGeom>
          <a:noFill/>
        </p:spPr>
        <p:txBody>
          <a:bodyPr wrap="none" rtlCol="0">
            <a:spAutoFit/>
          </a:bodyPr>
          <a:lstStyle/>
          <a:p>
            <a:r>
              <a:rPr lang="en-US" dirty="0">
                <a:solidFill>
                  <a:schemeClr val="bg1">
                    <a:lumMod val="50000"/>
                  </a:schemeClr>
                </a:solidFill>
              </a:rPr>
              <a:t>Heart disease</a:t>
            </a:r>
          </a:p>
        </p:txBody>
      </p:sp>
      <p:cxnSp>
        <p:nvCxnSpPr>
          <p:cNvPr id="12" name="Straight Arrow Connector 11"/>
          <p:cNvCxnSpPr/>
          <p:nvPr/>
        </p:nvCxnSpPr>
        <p:spPr>
          <a:xfrm flipH="1">
            <a:off x="3374146" y="3284984"/>
            <a:ext cx="792088" cy="792088"/>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3526546" y="3284984"/>
            <a:ext cx="792088" cy="792088"/>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462378" y="3284984"/>
            <a:ext cx="558166" cy="792088"/>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614778" y="3284984"/>
            <a:ext cx="558166" cy="792088"/>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116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125760"/>
            <a:ext cx="7772400" cy="1143000"/>
          </a:xfrm>
        </p:spPr>
        <p:txBody>
          <a:bodyPr>
            <a:noAutofit/>
          </a:bodyPr>
          <a:lstStyle/>
          <a:p>
            <a:r>
              <a:rPr lang="en-US" sz="3600" dirty="0">
                <a:solidFill>
                  <a:srgbClr val="0070C0"/>
                </a:solidFill>
                <a:latin typeface="Verdana"/>
                <a:cs typeface="Verdana"/>
              </a:rPr>
              <a:t>Classic limitations to “observational” science</a:t>
            </a:r>
          </a:p>
        </p:txBody>
      </p:sp>
      <p:sp>
        <p:nvSpPr>
          <p:cNvPr id="4099" name="Rectangle 3"/>
          <p:cNvSpPr>
            <a:spLocks noGrp="1" noChangeArrowheads="1"/>
          </p:cNvSpPr>
          <p:nvPr>
            <p:ph type="body" sz="half" idx="1"/>
          </p:nvPr>
        </p:nvSpPr>
        <p:spPr>
          <a:xfrm>
            <a:off x="685800" y="1962422"/>
            <a:ext cx="3810000" cy="4114800"/>
          </a:xfrm>
        </p:spPr>
        <p:txBody>
          <a:bodyPr/>
          <a:lstStyle/>
          <a:p>
            <a:r>
              <a:rPr lang="en-US" sz="2200" b="1" dirty="0">
                <a:latin typeface="Verdana"/>
                <a:cs typeface="Verdana"/>
              </a:rPr>
              <a:t>Confounding</a:t>
            </a:r>
          </a:p>
          <a:p>
            <a:endParaRPr lang="en-US" sz="2200" dirty="0">
              <a:latin typeface="Verdana"/>
              <a:cs typeface="Verdana"/>
            </a:endParaRPr>
          </a:p>
          <a:p>
            <a:endParaRPr lang="en-US" sz="2200" dirty="0">
              <a:latin typeface="Verdana"/>
              <a:cs typeface="Verdana"/>
            </a:endParaRPr>
          </a:p>
          <a:p>
            <a:endParaRPr lang="en-US" sz="2200" dirty="0">
              <a:latin typeface="Verdana"/>
              <a:cs typeface="Verdana"/>
            </a:endParaRPr>
          </a:p>
        </p:txBody>
      </p:sp>
      <p:pic>
        <p:nvPicPr>
          <p:cNvPr id="4137" name="Picture 41" descr="conf_1"/>
          <p:cNvPicPr>
            <a:picLocks noGrp="1" noChangeAspect="1" noChangeArrowheads="1"/>
          </p:cNvPicPr>
          <p:nvPr>
            <p:ph sz="quarter" idx="2"/>
          </p:nvPr>
        </p:nvPicPr>
        <p:blipFill>
          <a:blip r:embed="rId3" cstate="print"/>
          <a:srcRect/>
          <a:stretch>
            <a:fillRect/>
          </a:stretch>
        </p:blipFill>
        <p:spPr>
          <a:xfrm>
            <a:off x="5481638" y="1754460"/>
            <a:ext cx="2619375" cy="1981200"/>
          </a:xfrm>
          <a:noFill/>
          <a:ln/>
        </p:spPr>
      </p:pic>
      <p:sp>
        <p:nvSpPr>
          <p:cNvPr id="4118" name="Rectangle 22"/>
          <p:cNvSpPr>
            <a:spLocks noChangeArrowheads="1"/>
          </p:cNvSpPr>
          <p:nvPr/>
        </p:nvSpPr>
        <p:spPr bwMode="auto">
          <a:xfrm>
            <a:off x="684213" y="3842022"/>
            <a:ext cx="3810000" cy="727075"/>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buFontTx/>
              <a:buChar char="•"/>
            </a:pPr>
            <a:r>
              <a:rPr lang="en-US" sz="2200" b="1" dirty="0">
                <a:latin typeface="Verdana"/>
                <a:cs typeface="Verdana"/>
              </a:rPr>
              <a:t>Reverse Causation</a:t>
            </a:r>
          </a:p>
          <a:p>
            <a:pPr marL="342900" indent="-342900" eaLnBrk="1" hangingPunct="1">
              <a:spcBef>
                <a:spcPct val="20000"/>
              </a:spcBef>
              <a:buFontTx/>
              <a:buChar char="•"/>
            </a:pPr>
            <a:endParaRPr lang="en-US" sz="2200" b="0" dirty="0">
              <a:latin typeface="Verdana"/>
              <a:cs typeface="Verdana"/>
            </a:endParaRPr>
          </a:p>
          <a:p>
            <a:pPr marL="342900" indent="-342900" eaLnBrk="1" hangingPunct="1">
              <a:spcBef>
                <a:spcPct val="20000"/>
              </a:spcBef>
              <a:buFontTx/>
              <a:buChar char="•"/>
            </a:pPr>
            <a:endParaRPr lang="en-US" sz="2200" b="0" dirty="0">
              <a:latin typeface="Verdana"/>
              <a:cs typeface="Verdana"/>
            </a:endParaRPr>
          </a:p>
        </p:txBody>
      </p:sp>
      <p:sp>
        <p:nvSpPr>
          <p:cNvPr id="4119" name="Rectangle 23"/>
          <p:cNvSpPr>
            <a:spLocks noChangeArrowheads="1"/>
          </p:cNvSpPr>
          <p:nvPr/>
        </p:nvSpPr>
        <p:spPr bwMode="auto">
          <a:xfrm>
            <a:off x="755650" y="5497785"/>
            <a:ext cx="3810000" cy="727075"/>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buFontTx/>
              <a:buChar char="•"/>
            </a:pPr>
            <a:r>
              <a:rPr lang="en-US" sz="2200" b="0" dirty="0">
                <a:latin typeface="Verdana"/>
                <a:cs typeface="Verdana"/>
              </a:rPr>
              <a:t>Bias</a:t>
            </a:r>
          </a:p>
          <a:p>
            <a:pPr marL="342900" indent="-342900" eaLnBrk="1" hangingPunct="1">
              <a:spcBef>
                <a:spcPct val="20000"/>
              </a:spcBef>
              <a:buFontTx/>
              <a:buChar char="•"/>
            </a:pPr>
            <a:endParaRPr lang="en-US" sz="2200" b="0" dirty="0">
              <a:latin typeface="Verdana"/>
              <a:cs typeface="Verdana"/>
            </a:endParaRPr>
          </a:p>
          <a:p>
            <a:pPr marL="342900" indent="-342900" eaLnBrk="1" hangingPunct="1">
              <a:spcBef>
                <a:spcPct val="20000"/>
              </a:spcBef>
              <a:buFontTx/>
              <a:buChar char="•"/>
            </a:pPr>
            <a:endParaRPr lang="en-US" sz="2200" b="0" dirty="0">
              <a:latin typeface="Verdana"/>
              <a:cs typeface="Verdana"/>
            </a:endParaRPr>
          </a:p>
        </p:txBody>
      </p:sp>
      <p:pic>
        <p:nvPicPr>
          <p:cNvPr id="4139" name="Picture 43" descr="conf_2"/>
          <p:cNvPicPr>
            <a:picLocks noGrp="1" noChangeAspect="1" noChangeArrowheads="1"/>
          </p:cNvPicPr>
          <p:nvPr>
            <p:ph sz="quarter" idx="3"/>
          </p:nvPr>
        </p:nvPicPr>
        <p:blipFill>
          <a:blip r:embed="rId4" cstate="print"/>
          <a:srcRect/>
          <a:stretch>
            <a:fillRect/>
          </a:stretch>
        </p:blipFill>
        <p:spPr>
          <a:xfrm>
            <a:off x="5457825" y="1762397"/>
            <a:ext cx="2619375" cy="1981200"/>
          </a:xfrm>
          <a:noFill/>
          <a:ln/>
        </p:spPr>
      </p:pic>
      <p:sp>
        <p:nvSpPr>
          <p:cNvPr id="4141" name="Rectangle 45"/>
          <p:cNvSpPr>
            <a:spLocks noChangeArrowheads="1"/>
          </p:cNvSpPr>
          <p:nvPr/>
        </p:nvSpPr>
        <p:spPr bwMode="auto">
          <a:xfrm>
            <a:off x="4859338" y="1754460"/>
            <a:ext cx="3600450" cy="1943100"/>
          </a:xfrm>
          <a:prstGeom prst="rect">
            <a:avLst/>
          </a:prstGeom>
          <a:solidFill>
            <a:schemeClr val="bg1">
              <a:alpha val="50000"/>
            </a:schemeClr>
          </a:solidFill>
          <a:ln w="9525">
            <a:noFill/>
            <a:miter lim="800000"/>
            <a:headEnd/>
            <a:tailEnd/>
          </a:ln>
          <a:effectLst/>
        </p:spPr>
        <p:txBody>
          <a:bodyPr wrap="none" anchor="ctr">
            <a:prstTxWarp prst="textNoShape">
              <a:avLst/>
            </a:prstTxWarp>
          </a:bodyPr>
          <a:lstStyle/>
          <a:p>
            <a:endParaRPr lang="en-US"/>
          </a:p>
        </p:txBody>
      </p:sp>
      <p:pic>
        <p:nvPicPr>
          <p:cNvPr id="4142" name="Picture 46" descr="RC"/>
          <p:cNvPicPr>
            <a:picLocks noChangeAspect="1" noChangeArrowheads="1"/>
          </p:cNvPicPr>
          <p:nvPr/>
        </p:nvPicPr>
        <p:blipFill>
          <a:blip r:embed="rId5" cstate="print"/>
          <a:srcRect/>
          <a:stretch>
            <a:fillRect/>
          </a:stretch>
        </p:blipFill>
        <p:spPr bwMode="auto">
          <a:xfrm>
            <a:off x="5008563" y="3746772"/>
            <a:ext cx="3667125" cy="742950"/>
          </a:xfrm>
          <a:prstGeom prst="rect">
            <a:avLst/>
          </a:prstGeom>
          <a:noFill/>
        </p:spPr>
      </p:pic>
      <p:sp>
        <p:nvSpPr>
          <p:cNvPr id="4143" name="Rectangle 47"/>
          <p:cNvSpPr>
            <a:spLocks noChangeArrowheads="1"/>
          </p:cNvSpPr>
          <p:nvPr/>
        </p:nvSpPr>
        <p:spPr bwMode="auto">
          <a:xfrm>
            <a:off x="5076825" y="3770585"/>
            <a:ext cx="3600450" cy="719137"/>
          </a:xfrm>
          <a:prstGeom prst="rect">
            <a:avLst/>
          </a:prstGeom>
          <a:solidFill>
            <a:schemeClr val="bg1">
              <a:alpha val="50000"/>
            </a:schemeClr>
          </a:solidFill>
          <a:ln w="9525">
            <a:noFill/>
            <a:miter lim="800000"/>
            <a:headEnd/>
            <a:tailEnd/>
          </a:ln>
          <a:effectLst/>
        </p:spPr>
        <p:txBody>
          <a:bodyPr wrap="none" anchor="ctr">
            <a:prstTxWarp prst="textNoShape">
              <a:avLst/>
            </a:prstTxWarp>
          </a:bodyPr>
          <a:lstStyle/>
          <a:p>
            <a:endParaRPr lang="en-US"/>
          </a:p>
        </p:txBody>
      </p:sp>
      <p:pic>
        <p:nvPicPr>
          <p:cNvPr id="4144" name="Picture 48" descr="bias"/>
          <p:cNvPicPr>
            <a:picLocks noChangeAspect="1" noChangeArrowheads="1"/>
          </p:cNvPicPr>
          <p:nvPr/>
        </p:nvPicPr>
        <p:blipFill>
          <a:blip r:embed="rId6" cstate="print"/>
          <a:srcRect/>
          <a:stretch>
            <a:fillRect/>
          </a:stretch>
        </p:blipFill>
        <p:spPr bwMode="auto">
          <a:xfrm>
            <a:off x="5003800" y="4634185"/>
            <a:ext cx="3729038" cy="2035175"/>
          </a:xfrm>
          <a:prstGeom prst="rect">
            <a:avLst/>
          </a:prstGeom>
          <a:noFill/>
        </p:spPr>
      </p:pic>
    </p:spTree>
    <p:extLst>
      <p:ext uri="{BB962C8B-B14F-4D97-AF65-F5344CB8AC3E}">
        <p14:creationId xmlns:p14="http://schemas.microsoft.com/office/powerpoint/2010/main" val="1922312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712968" cy="1143000"/>
          </a:xfrm>
        </p:spPr>
        <p:txBody>
          <a:bodyPr>
            <a:noAutofit/>
          </a:bodyPr>
          <a:lstStyle/>
          <a:p>
            <a:r>
              <a:rPr lang="en-GB" sz="3600" dirty="0">
                <a:solidFill>
                  <a:srgbClr val="0070C0"/>
                </a:solidFill>
              </a:rPr>
              <a:t>RCTs: the Gold Standard in Inferring Causality</a:t>
            </a:r>
          </a:p>
        </p:txBody>
      </p:sp>
      <p:sp>
        <p:nvSpPr>
          <p:cNvPr id="4" name="Text Box 4"/>
          <p:cNvSpPr txBox="1">
            <a:spLocks noChangeArrowheads="1"/>
          </p:cNvSpPr>
          <p:nvPr/>
        </p:nvSpPr>
        <p:spPr bwMode="auto">
          <a:xfrm>
            <a:off x="2960340" y="2744776"/>
            <a:ext cx="3429000" cy="580459"/>
          </a:xfrm>
          <a:prstGeom prst="rect">
            <a:avLst/>
          </a:prstGeom>
          <a:solidFill>
            <a:srgbClr val="FFFFFF"/>
          </a:solidFill>
          <a:ln w="66675">
            <a:solidFill>
              <a:srgbClr val="FF0000"/>
            </a:solidFill>
            <a:miter lim="800000"/>
            <a:headEnd/>
            <a:tailEnd/>
          </a:ln>
        </p:spPr>
        <p:txBody>
          <a:bodyPr/>
          <a:lstStyle/>
          <a:p>
            <a:pPr algn="ctr" eaLnBrk="0" hangingPunct="0"/>
            <a:r>
              <a:rPr lang="en-US" sz="1600" dirty="0">
                <a:latin typeface="Comic Sans MS" pitchFamily="66" charset="0"/>
              </a:rPr>
              <a:t>RANDOMIZATION METHOD</a:t>
            </a:r>
          </a:p>
        </p:txBody>
      </p:sp>
      <p:sp>
        <p:nvSpPr>
          <p:cNvPr id="5" name="Text Box 5"/>
          <p:cNvSpPr txBox="1">
            <a:spLocks noChangeArrowheads="1"/>
          </p:cNvSpPr>
          <p:nvPr/>
        </p:nvSpPr>
        <p:spPr bwMode="auto">
          <a:xfrm>
            <a:off x="3490276" y="1635968"/>
            <a:ext cx="2327564" cy="593651"/>
          </a:xfrm>
          <a:prstGeom prst="rect">
            <a:avLst/>
          </a:prstGeom>
          <a:solidFill>
            <a:srgbClr val="FFFFFF"/>
          </a:solidFill>
          <a:ln w="9525">
            <a:solidFill>
              <a:srgbClr val="000000"/>
            </a:solidFill>
            <a:miter lim="800000"/>
            <a:headEnd/>
            <a:tailEnd/>
          </a:ln>
        </p:spPr>
        <p:txBody>
          <a:bodyPr/>
          <a:lstStyle/>
          <a:p>
            <a:pPr algn="ctr" eaLnBrk="0" hangingPunct="0"/>
            <a:r>
              <a:rPr lang="en-US" sz="1600">
                <a:latin typeface="Comic Sans MS" pitchFamily="66" charset="0"/>
              </a:rPr>
              <a:t>RANDOMISED CONTROLLED TRIAL</a:t>
            </a:r>
          </a:p>
        </p:txBody>
      </p:sp>
      <p:sp>
        <p:nvSpPr>
          <p:cNvPr id="6" name="Text Box 9"/>
          <p:cNvSpPr txBox="1">
            <a:spLocks noChangeArrowheads="1"/>
          </p:cNvSpPr>
          <p:nvPr/>
        </p:nvSpPr>
        <p:spPr bwMode="auto">
          <a:xfrm>
            <a:off x="3760440" y="4722954"/>
            <a:ext cx="2212652" cy="949842"/>
          </a:xfrm>
          <a:prstGeom prst="rect">
            <a:avLst/>
          </a:prstGeom>
          <a:solidFill>
            <a:srgbClr val="FFFFFF"/>
          </a:solidFill>
          <a:ln w="9525">
            <a:solidFill>
              <a:srgbClr val="000000"/>
            </a:solidFill>
            <a:miter lim="800000"/>
            <a:headEnd/>
            <a:tailEnd/>
          </a:ln>
        </p:spPr>
        <p:txBody>
          <a:bodyPr/>
          <a:lstStyle/>
          <a:p>
            <a:pPr algn="ctr" eaLnBrk="0" hangingPunct="0"/>
            <a:r>
              <a:rPr lang="en-US" sz="1600">
                <a:latin typeface="Comic Sans MS" pitchFamily="66" charset="0"/>
              </a:rPr>
              <a:t>CONFOUNDERS EQUAL BETWEEN GROUPS</a:t>
            </a:r>
          </a:p>
        </p:txBody>
      </p:sp>
      <p:sp>
        <p:nvSpPr>
          <p:cNvPr id="7" name="Text Box 11"/>
          <p:cNvSpPr txBox="1">
            <a:spLocks noChangeArrowheads="1"/>
          </p:cNvSpPr>
          <p:nvPr/>
        </p:nvSpPr>
        <p:spPr bwMode="auto">
          <a:xfrm>
            <a:off x="2960340" y="3654382"/>
            <a:ext cx="1714500" cy="831112"/>
          </a:xfrm>
          <a:prstGeom prst="rect">
            <a:avLst/>
          </a:prstGeom>
          <a:solidFill>
            <a:srgbClr val="FFFFFF"/>
          </a:solidFill>
          <a:ln w="9525">
            <a:solidFill>
              <a:srgbClr val="000000"/>
            </a:solidFill>
            <a:miter lim="800000"/>
            <a:headEnd/>
            <a:tailEnd/>
          </a:ln>
        </p:spPr>
        <p:txBody>
          <a:bodyPr/>
          <a:lstStyle/>
          <a:p>
            <a:pPr eaLnBrk="0" hangingPunct="0"/>
            <a:r>
              <a:rPr lang="en-US" sz="1600">
                <a:latin typeface="Comic Sans MS" pitchFamily="66" charset="0"/>
              </a:rPr>
              <a:t>EXPOSED: </a:t>
            </a:r>
          </a:p>
          <a:p>
            <a:pPr eaLnBrk="0" hangingPunct="0"/>
            <a:endParaRPr lang="en-US" sz="1600">
              <a:latin typeface="Comic Sans MS" pitchFamily="66" charset="0"/>
            </a:endParaRPr>
          </a:p>
          <a:p>
            <a:pPr eaLnBrk="0" hangingPunct="0"/>
            <a:r>
              <a:rPr lang="en-US" sz="1400">
                <a:latin typeface="Comic Sans MS" pitchFamily="66" charset="0"/>
              </a:rPr>
              <a:t>INTERVENTION</a:t>
            </a:r>
          </a:p>
        </p:txBody>
      </p:sp>
      <p:sp>
        <p:nvSpPr>
          <p:cNvPr id="8" name="Text Box 13"/>
          <p:cNvSpPr txBox="1">
            <a:spLocks noChangeArrowheads="1"/>
          </p:cNvSpPr>
          <p:nvPr/>
        </p:nvSpPr>
        <p:spPr bwMode="auto">
          <a:xfrm>
            <a:off x="5017740" y="3654382"/>
            <a:ext cx="1714500" cy="831112"/>
          </a:xfrm>
          <a:prstGeom prst="rect">
            <a:avLst/>
          </a:prstGeom>
          <a:solidFill>
            <a:srgbClr val="FFFFFF"/>
          </a:solidFill>
          <a:ln w="9525">
            <a:solidFill>
              <a:srgbClr val="000000"/>
            </a:solidFill>
            <a:miter lim="800000"/>
            <a:headEnd/>
            <a:tailEnd/>
          </a:ln>
        </p:spPr>
        <p:txBody>
          <a:bodyPr/>
          <a:lstStyle/>
          <a:p>
            <a:pPr eaLnBrk="0" hangingPunct="0"/>
            <a:r>
              <a:rPr lang="en-US" sz="1600">
                <a:latin typeface="Comic Sans MS" pitchFamily="66" charset="0"/>
              </a:rPr>
              <a:t>CONTROL: </a:t>
            </a:r>
          </a:p>
          <a:p>
            <a:pPr eaLnBrk="0" hangingPunct="0"/>
            <a:r>
              <a:rPr lang="en-US" sz="1600">
                <a:latin typeface="Comic Sans MS" pitchFamily="66" charset="0"/>
              </a:rPr>
              <a:t>NO </a:t>
            </a:r>
            <a:r>
              <a:rPr lang="en-US" sz="1400">
                <a:latin typeface="Comic Sans MS" pitchFamily="66" charset="0"/>
              </a:rPr>
              <a:t>INTERVENTION</a:t>
            </a:r>
          </a:p>
        </p:txBody>
      </p:sp>
      <p:sp>
        <p:nvSpPr>
          <p:cNvPr id="9" name="Line 16"/>
          <p:cNvSpPr>
            <a:spLocks noChangeShapeType="1"/>
          </p:cNvSpPr>
          <p:nvPr/>
        </p:nvSpPr>
        <p:spPr bwMode="auto">
          <a:xfrm>
            <a:off x="4674840" y="2359563"/>
            <a:ext cx="0" cy="356191"/>
          </a:xfrm>
          <a:prstGeom prst="line">
            <a:avLst/>
          </a:prstGeom>
          <a:noFill/>
          <a:ln w="9525">
            <a:solidFill>
              <a:srgbClr val="000000"/>
            </a:solidFill>
            <a:round/>
            <a:headEnd/>
            <a:tailEnd type="triangle" w="med" len="med"/>
          </a:ln>
        </p:spPr>
        <p:txBody>
          <a:bodyPr/>
          <a:lstStyle/>
          <a:p>
            <a:endParaRPr lang="en-GB"/>
          </a:p>
        </p:txBody>
      </p:sp>
      <p:sp>
        <p:nvSpPr>
          <p:cNvPr id="10" name="Line 19"/>
          <p:cNvSpPr>
            <a:spLocks noChangeShapeType="1"/>
          </p:cNvSpPr>
          <p:nvPr/>
        </p:nvSpPr>
        <p:spPr bwMode="auto">
          <a:xfrm flipH="1">
            <a:off x="4217640" y="3416921"/>
            <a:ext cx="342900" cy="237460"/>
          </a:xfrm>
          <a:prstGeom prst="line">
            <a:avLst/>
          </a:prstGeom>
          <a:noFill/>
          <a:ln w="9525">
            <a:solidFill>
              <a:srgbClr val="000000"/>
            </a:solidFill>
            <a:round/>
            <a:headEnd/>
            <a:tailEnd type="triangle" w="med" len="med"/>
          </a:ln>
        </p:spPr>
        <p:txBody>
          <a:bodyPr/>
          <a:lstStyle/>
          <a:p>
            <a:endParaRPr lang="en-GB"/>
          </a:p>
        </p:txBody>
      </p:sp>
      <p:sp>
        <p:nvSpPr>
          <p:cNvPr id="11" name="Line 20"/>
          <p:cNvSpPr>
            <a:spLocks noChangeShapeType="1"/>
          </p:cNvSpPr>
          <p:nvPr/>
        </p:nvSpPr>
        <p:spPr bwMode="auto">
          <a:xfrm>
            <a:off x="4789140" y="3394495"/>
            <a:ext cx="342900" cy="237460"/>
          </a:xfrm>
          <a:prstGeom prst="line">
            <a:avLst/>
          </a:prstGeom>
          <a:noFill/>
          <a:ln w="9525">
            <a:solidFill>
              <a:srgbClr val="000000"/>
            </a:solidFill>
            <a:round/>
            <a:headEnd/>
            <a:tailEnd type="triangle" w="med" len="med"/>
          </a:ln>
        </p:spPr>
        <p:txBody>
          <a:bodyPr/>
          <a:lstStyle/>
          <a:p>
            <a:endParaRPr lang="en-GB"/>
          </a:p>
        </p:txBody>
      </p:sp>
      <p:sp>
        <p:nvSpPr>
          <p:cNvPr id="12" name="Text Box 21"/>
          <p:cNvSpPr txBox="1">
            <a:spLocks noChangeArrowheads="1"/>
          </p:cNvSpPr>
          <p:nvPr/>
        </p:nvSpPr>
        <p:spPr bwMode="auto">
          <a:xfrm>
            <a:off x="2617440" y="6147717"/>
            <a:ext cx="4000500" cy="593651"/>
          </a:xfrm>
          <a:prstGeom prst="rect">
            <a:avLst/>
          </a:prstGeom>
          <a:solidFill>
            <a:srgbClr val="FFFFFF"/>
          </a:solidFill>
          <a:ln w="9525">
            <a:solidFill>
              <a:srgbClr val="000000"/>
            </a:solidFill>
            <a:miter lim="800000"/>
            <a:headEnd/>
            <a:tailEnd/>
          </a:ln>
        </p:spPr>
        <p:txBody>
          <a:bodyPr/>
          <a:lstStyle/>
          <a:p>
            <a:pPr algn="ctr" eaLnBrk="0" hangingPunct="0"/>
            <a:r>
              <a:rPr lang="en-US" sz="1600" dirty="0">
                <a:latin typeface="Comic Sans MS" pitchFamily="66" charset="0"/>
              </a:rPr>
              <a:t>OUTCOMES COMPARED BETWEEN GROUPS</a:t>
            </a:r>
          </a:p>
        </p:txBody>
      </p:sp>
      <p:sp>
        <p:nvSpPr>
          <p:cNvPr id="13" name="Line 24"/>
          <p:cNvSpPr>
            <a:spLocks noChangeShapeType="1"/>
          </p:cNvSpPr>
          <p:nvPr/>
        </p:nvSpPr>
        <p:spPr bwMode="auto">
          <a:xfrm>
            <a:off x="3188940" y="4604224"/>
            <a:ext cx="0" cy="1424763"/>
          </a:xfrm>
          <a:prstGeom prst="line">
            <a:avLst/>
          </a:prstGeom>
          <a:noFill/>
          <a:ln w="9525">
            <a:solidFill>
              <a:srgbClr val="000000"/>
            </a:solidFill>
            <a:round/>
            <a:headEnd/>
            <a:tailEnd type="triangle" w="med" len="med"/>
          </a:ln>
        </p:spPr>
        <p:txBody>
          <a:bodyPr/>
          <a:lstStyle/>
          <a:p>
            <a:endParaRPr lang="en-GB"/>
          </a:p>
        </p:txBody>
      </p:sp>
      <p:sp>
        <p:nvSpPr>
          <p:cNvPr id="14" name="Line 25"/>
          <p:cNvSpPr>
            <a:spLocks noChangeShapeType="1"/>
          </p:cNvSpPr>
          <p:nvPr/>
        </p:nvSpPr>
        <p:spPr bwMode="auto">
          <a:xfrm>
            <a:off x="6389340" y="4604224"/>
            <a:ext cx="0" cy="1424763"/>
          </a:xfrm>
          <a:prstGeom prst="line">
            <a:avLst/>
          </a:prstGeom>
          <a:noFill/>
          <a:ln w="9525">
            <a:solidFill>
              <a:srgbClr val="000000"/>
            </a:solidFill>
            <a:round/>
            <a:headEnd/>
            <a:tailEnd type="triangle" w="med" len="med"/>
          </a:ln>
        </p:spPr>
        <p:txBody>
          <a:bodyPr/>
          <a:lstStyle/>
          <a:p>
            <a:endParaRPr lang="en-GB"/>
          </a:p>
        </p:txBody>
      </p:sp>
      <p:sp>
        <p:nvSpPr>
          <p:cNvPr id="15" name="TextBox 14"/>
          <p:cNvSpPr txBox="1"/>
          <p:nvPr/>
        </p:nvSpPr>
        <p:spPr>
          <a:xfrm>
            <a:off x="235385" y="2636912"/>
            <a:ext cx="2413316" cy="923330"/>
          </a:xfrm>
          <a:prstGeom prst="rect">
            <a:avLst/>
          </a:prstGeom>
          <a:noFill/>
        </p:spPr>
        <p:txBody>
          <a:bodyPr wrap="none" rtlCol="0">
            <a:spAutoFit/>
          </a:bodyPr>
          <a:lstStyle/>
          <a:p>
            <a:pPr algn="ctr"/>
            <a:r>
              <a:rPr lang="en-US" i="1" u="sng" dirty="0"/>
              <a:t>Randomization</a:t>
            </a:r>
          </a:p>
          <a:p>
            <a:pPr algn="ctr"/>
            <a:r>
              <a:rPr lang="en-US" i="1" u="sng" dirty="0"/>
              <a:t>makes causal inference</a:t>
            </a:r>
          </a:p>
          <a:p>
            <a:pPr algn="ctr"/>
            <a:r>
              <a:rPr lang="en-US" i="1" u="sng" dirty="0"/>
              <a:t>possible</a:t>
            </a:r>
          </a:p>
        </p:txBody>
      </p:sp>
    </p:spTree>
    <p:extLst>
      <p:ext uri="{BB962C8B-B14F-4D97-AF65-F5344CB8AC3E}">
        <p14:creationId xmlns:p14="http://schemas.microsoft.com/office/powerpoint/2010/main" val="16789060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solidFill>
                  <a:srgbClr val="0070C0"/>
                </a:solidFill>
              </a:rPr>
              <a:t>The Need for Observational Studies</a:t>
            </a:r>
          </a:p>
        </p:txBody>
      </p:sp>
      <p:sp>
        <p:nvSpPr>
          <p:cNvPr id="3" name="Content Placeholder 2"/>
          <p:cNvSpPr>
            <a:spLocks noGrp="1"/>
          </p:cNvSpPr>
          <p:nvPr>
            <p:ph idx="1"/>
          </p:nvPr>
        </p:nvSpPr>
        <p:spPr>
          <a:xfrm>
            <a:off x="251520" y="1600200"/>
            <a:ext cx="8579296" cy="4525963"/>
          </a:xfrm>
        </p:spPr>
        <p:txBody>
          <a:bodyPr>
            <a:normAutofit fontScale="77500" lnSpcReduction="20000"/>
          </a:bodyPr>
          <a:lstStyle/>
          <a:p>
            <a:r>
              <a:rPr lang="en-GB" b="1" dirty="0"/>
              <a:t>Randomized Controlled Trials (RCTs):</a:t>
            </a:r>
          </a:p>
          <a:p>
            <a:pPr lvl="1"/>
            <a:r>
              <a:rPr lang="en-GB" dirty="0"/>
              <a:t>Not always ethical or practically feasible </a:t>
            </a:r>
            <a:r>
              <a:rPr lang="en-GB" dirty="0" err="1"/>
              <a:t>eg</a:t>
            </a:r>
            <a:r>
              <a:rPr lang="en-GB" dirty="0"/>
              <a:t> anything toxic</a:t>
            </a:r>
          </a:p>
          <a:p>
            <a:pPr lvl="1"/>
            <a:r>
              <a:rPr lang="en-GB" dirty="0"/>
              <a:t>Expensive, requires experimentation in humans</a:t>
            </a:r>
          </a:p>
          <a:p>
            <a:pPr lvl="1"/>
            <a:r>
              <a:rPr lang="en-GB" dirty="0"/>
              <a:t>Impractical for long follow up times</a:t>
            </a:r>
          </a:p>
          <a:p>
            <a:pPr lvl="1"/>
            <a:r>
              <a:rPr lang="en-GB" dirty="0"/>
              <a:t>Should only be conducted on interventions that show very strong observational evidence in humans</a:t>
            </a:r>
          </a:p>
          <a:p>
            <a:endParaRPr lang="en-GB" dirty="0"/>
          </a:p>
          <a:p>
            <a:r>
              <a:rPr lang="en-GB" b="1" dirty="0"/>
              <a:t>Observational studies:</a:t>
            </a:r>
          </a:p>
          <a:p>
            <a:pPr lvl="1"/>
            <a:r>
              <a:rPr lang="en-GB" dirty="0"/>
              <a:t>Association between environmental exposures and disease measured in observational designs (non-experimental)</a:t>
            </a:r>
          </a:p>
          <a:p>
            <a:pPr marL="457200" lvl="1" indent="0">
              <a:spcBef>
                <a:spcPts val="0"/>
              </a:spcBef>
              <a:buNone/>
            </a:pPr>
            <a:r>
              <a:rPr lang="en-GB" dirty="0"/>
              <a:t>	</a:t>
            </a:r>
            <a:r>
              <a:rPr lang="en-GB" dirty="0" err="1"/>
              <a:t>eg</a:t>
            </a:r>
            <a:r>
              <a:rPr lang="en-GB" dirty="0"/>
              <a:t>  case-control studies or cohort studies</a:t>
            </a:r>
          </a:p>
          <a:p>
            <a:pPr lvl="1"/>
            <a:r>
              <a:rPr lang="en-GB" dirty="0"/>
              <a:t>Reliably assigning causality in these types of studies is </a:t>
            </a:r>
          </a:p>
          <a:p>
            <a:pPr marL="457200" lvl="1" indent="0">
              <a:buNone/>
            </a:pPr>
            <a:r>
              <a:rPr lang="en-GB" b="1" i="1" dirty="0"/>
              <a:t>    very limited</a:t>
            </a:r>
          </a:p>
        </p:txBody>
      </p:sp>
    </p:spTree>
    <p:extLst>
      <p:ext uri="{BB962C8B-B14F-4D97-AF65-F5344CB8AC3E}">
        <p14:creationId xmlns:p14="http://schemas.microsoft.com/office/powerpoint/2010/main" val="2236031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4CD41-82E6-4CF3-86BF-0EDE074CDEE5}"/>
              </a:ext>
            </a:extLst>
          </p:cNvPr>
          <p:cNvSpPr>
            <a:spLocks noGrp="1"/>
          </p:cNvSpPr>
          <p:nvPr>
            <p:ph type="ctrTitle"/>
          </p:nvPr>
        </p:nvSpPr>
        <p:spPr/>
        <p:txBody>
          <a:bodyPr/>
          <a:lstStyle/>
          <a:p>
            <a:r>
              <a:rPr lang="en-AU" dirty="0">
                <a:solidFill>
                  <a:srgbClr val="0070C0"/>
                </a:solidFill>
              </a:rPr>
              <a:t>How does Mendelian randomization work?</a:t>
            </a:r>
          </a:p>
        </p:txBody>
      </p:sp>
    </p:spTree>
    <p:extLst>
      <p:ext uri="{BB962C8B-B14F-4D97-AF65-F5344CB8AC3E}">
        <p14:creationId xmlns:p14="http://schemas.microsoft.com/office/powerpoint/2010/main" val="40681384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What does MR do?</a:t>
            </a:r>
            <a:endParaRPr lang="en-AU" dirty="0">
              <a:solidFill>
                <a:srgbClr val="0070C0"/>
              </a:solidFill>
            </a:endParaRPr>
          </a:p>
        </p:txBody>
      </p:sp>
      <p:sp>
        <p:nvSpPr>
          <p:cNvPr id="3" name="Content Placeholder 2"/>
          <p:cNvSpPr>
            <a:spLocks noGrp="1"/>
          </p:cNvSpPr>
          <p:nvPr>
            <p:ph idx="1"/>
          </p:nvPr>
        </p:nvSpPr>
        <p:spPr/>
        <p:txBody>
          <a:bodyPr>
            <a:normAutofit/>
          </a:bodyPr>
          <a:lstStyle/>
          <a:p>
            <a:r>
              <a:rPr lang="en-US" sz="2800" b="1" dirty="0"/>
              <a:t>Assess causal relationship between two variables</a:t>
            </a:r>
          </a:p>
          <a:p>
            <a:endParaRPr lang="en-US" sz="2800" dirty="0"/>
          </a:p>
          <a:p>
            <a:r>
              <a:rPr lang="en-US" sz="2800" b="1" dirty="0"/>
              <a:t>Estimate magnitude of causal effect</a:t>
            </a:r>
          </a:p>
          <a:p>
            <a:endParaRPr lang="en-US" sz="2800" dirty="0"/>
          </a:p>
          <a:p>
            <a:endParaRPr lang="en-US" sz="2800" dirty="0"/>
          </a:p>
          <a:p>
            <a:pPr marL="0" indent="0" algn="ctr">
              <a:buNone/>
            </a:pPr>
            <a:r>
              <a:rPr lang="en-US" sz="2800" dirty="0">
                <a:solidFill>
                  <a:srgbClr val="0070C0"/>
                </a:solidFill>
              </a:rPr>
              <a:t>How does it do this?</a:t>
            </a:r>
          </a:p>
          <a:p>
            <a:pPr marL="0" indent="0" algn="ctr">
              <a:buNone/>
            </a:pPr>
            <a:r>
              <a:rPr lang="en-US" sz="2800" dirty="0"/>
              <a:t>By harnessing Mendel’s laws of inheritance</a:t>
            </a:r>
            <a:endParaRPr lang="en-AU" sz="2800" dirty="0"/>
          </a:p>
        </p:txBody>
      </p:sp>
    </p:spTree>
    <p:extLst>
      <p:ext uri="{BB962C8B-B14F-4D97-AF65-F5344CB8AC3E}">
        <p14:creationId xmlns:p14="http://schemas.microsoft.com/office/powerpoint/2010/main" val="4207397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6674" name="Rectangle 2"/>
          <p:cNvSpPr>
            <a:spLocks noGrp="1" noChangeArrowheads="1"/>
          </p:cNvSpPr>
          <p:nvPr>
            <p:ph type="title"/>
          </p:nvPr>
        </p:nvSpPr>
        <p:spPr>
          <a:xfrm>
            <a:off x="685800" y="0"/>
            <a:ext cx="7772400" cy="1219200"/>
          </a:xfrm>
        </p:spPr>
        <p:txBody>
          <a:bodyPr/>
          <a:lstStyle/>
          <a:p>
            <a:r>
              <a:rPr lang="en-US" sz="3600" b="1" dirty="0">
                <a:solidFill>
                  <a:srgbClr val="0070C0"/>
                </a:solidFill>
              </a:rPr>
              <a:t>Mendel’s Laws of Inheritance</a:t>
            </a:r>
          </a:p>
        </p:txBody>
      </p:sp>
      <p:sp>
        <p:nvSpPr>
          <p:cNvPr id="796675" name="Text Box 3"/>
          <p:cNvSpPr txBox="1">
            <a:spLocks noChangeArrowheads="1"/>
          </p:cNvSpPr>
          <p:nvPr/>
        </p:nvSpPr>
        <p:spPr bwMode="auto">
          <a:xfrm>
            <a:off x="3733800" y="1219200"/>
            <a:ext cx="4800600" cy="457200"/>
          </a:xfrm>
          <a:prstGeom prst="rect">
            <a:avLst/>
          </a:prstGeom>
          <a:noFill/>
          <a:ln w="9525">
            <a:noFill/>
            <a:miter lim="800000"/>
            <a:headEnd/>
            <a:tailEnd/>
          </a:ln>
          <a:effectLst/>
        </p:spPr>
        <p:txBody>
          <a:bodyPr>
            <a:spAutoFit/>
          </a:bodyPr>
          <a:lstStyle/>
          <a:p>
            <a:endParaRPr lang="en-US"/>
          </a:p>
        </p:txBody>
      </p:sp>
      <p:pic>
        <p:nvPicPr>
          <p:cNvPr id="796676" name="Picture 4" descr="mendel1"/>
          <p:cNvPicPr>
            <a:picLocks noChangeAspect="1" noChangeArrowheads="1"/>
          </p:cNvPicPr>
          <p:nvPr/>
        </p:nvPicPr>
        <p:blipFill>
          <a:blip r:embed="rId3" cstate="print">
            <a:lum bright="10000"/>
          </a:blip>
          <a:srcRect/>
          <a:stretch>
            <a:fillRect/>
          </a:stretch>
        </p:blipFill>
        <p:spPr bwMode="auto">
          <a:xfrm>
            <a:off x="35496" y="1676400"/>
            <a:ext cx="3462338" cy="4572000"/>
          </a:xfrm>
          <a:prstGeom prst="rect">
            <a:avLst/>
          </a:prstGeom>
          <a:noFill/>
          <a:ln w="9525">
            <a:solidFill>
              <a:schemeClr val="bg1"/>
            </a:solidFill>
            <a:miter lim="800000"/>
            <a:headEnd/>
            <a:tailEnd/>
          </a:ln>
        </p:spPr>
      </p:pic>
      <p:sp>
        <p:nvSpPr>
          <p:cNvPr id="796677" name="Rectangle 5"/>
          <p:cNvSpPr>
            <a:spLocks noChangeArrowheads="1"/>
          </p:cNvSpPr>
          <p:nvPr/>
        </p:nvSpPr>
        <p:spPr bwMode="auto">
          <a:xfrm>
            <a:off x="914400" y="5791200"/>
            <a:ext cx="2112963" cy="457200"/>
          </a:xfrm>
          <a:prstGeom prst="rect">
            <a:avLst/>
          </a:prstGeom>
          <a:noFill/>
          <a:ln w="9525">
            <a:noFill/>
            <a:miter lim="800000"/>
            <a:headEnd/>
            <a:tailEnd/>
          </a:ln>
          <a:effectLst/>
        </p:spPr>
        <p:txBody>
          <a:bodyPr wrap="none">
            <a:spAutoFit/>
          </a:bodyPr>
          <a:lstStyle/>
          <a:p>
            <a:r>
              <a:rPr lang="en-US">
                <a:solidFill>
                  <a:srgbClr val="000000"/>
                </a:solidFill>
              </a:rPr>
              <a:t>Mendel in 1862</a:t>
            </a:r>
          </a:p>
        </p:txBody>
      </p:sp>
      <p:sp>
        <p:nvSpPr>
          <p:cNvPr id="796678" name="Text Box 6"/>
          <p:cNvSpPr txBox="1">
            <a:spLocks noChangeArrowheads="1"/>
          </p:cNvSpPr>
          <p:nvPr/>
        </p:nvSpPr>
        <p:spPr bwMode="auto">
          <a:xfrm>
            <a:off x="3635896" y="1640989"/>
            <a:ext cx="5394325" cy="2339102"/>
          </a:xfrm>
          <a:prstGeom prst="rect">
            <a:avLst/>
          </a:prstGeom>
          <a:noFill/>
          <a:ln w="9525">
            <a:noFill/>
            <a:miter lim="800000"/>
            <a:headEnd/>
            <a:tailEnd/>
          </a:ln>
          <a:effectLst/>
        </p:spPr>
        <p:txBody>
          <a:bodyPr wrap="square">
            <a:spAutoFit/>
          </a:bodyPr>
          <a:lstStyle/>
          <a:p>
            <a:endParaRPr lang="en-AU" sz="2000" dirty="0"/>
          </a:p>
          <a:p>
            <a:pPr marL="271463" indent="-271463">
              <a:buAutoNum type="arabicPeriod"/>
            </a:pPr>
            <a:r>
              <a:rPr lang="en-AU" b="1" dirty="0"/>
              <a:t>Segregation: </a:t>
            </a:r>
            <a:r>
              <a:rPr lang="en-AU" dirty="0"/>
              <a:t>alleles separate at meiosis and a randomly selected allele is transmitted to offspring</a:t>
            </a:r>
            <a:endParaRPr lang="en-AU" b="1" dirty="0"/>
          </a:p>
          <a:p>
            <a:pPr marL="342900" indent="-342900">
              <a:buAutoNum type="arabicPeriod"/>
            </a:pPr>
            <a:endParaRPr lang="en-AU" b="1" dirty="0"/>
          </a:p>
          <a:p>
            <a:endParaRPr lang="en-AU" b="1" dirty="0"/>
          </a:p>
          <a:p>
            <a:r>
              <a:rPr lang="en-AU" b="1" dirty="0"/>
              <a:t>2. Independent assortment: </a:t>
            </a:r>
            <a:r>
              <a:rPr lang="en-AU" dirty="0"/>
              <a:t>alleles for separate traits are transmitted independently of one another</a:t>
            </a:r>
            <a:endParaRPr lang="en-AU" b="1" dirty="0"/>
          </a:p>
          <a:p>
            <a:endParaRPr lang="en-AU" dirty="0">
              <a:solidFill>
                <a:schemeClr val="bg1">
                  <a:lumMod val="50000"/>
                </a:schemeClr>
              </a:solidFill>
            </a:endParaRPr>
          </a:p>
        </p:txBody>
      </p:sp>
    </p:spTree>
    <p:extLst>
      <p:ext uri="{BB962C8B-B14F-4D97-AF65-F5344CB8AC3E}">
        <p14:creationId xmlns:p14="http://schemas.microsoft.com/office/powerpoint/2010/main" val="325377554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ChangeArrowheads="1"/>
          </p:cNvSpPr>
          <p:nvPr>
            <p:ph type="title"/>
          </p:nvPr>
        </p:nvSpPr>
        <p:spPr>
          <a:xfrm>
            <a:off x="685800" y="-27384"/>
            <a:ext cx="7772400" cy="1143000"/>
          </a:xfrm>
        </p:spPr>
        <p:txBody>
          <a:bodyPr>
            <a:normAutofit/>
          </a:bodyPr>
          <a:lstStyle/>
          <a:p>
            <a:r>
              <a:rPr lang="en-GB" sz="3600" b="1" dirty="0" err="1">
                <a:solidFill>
                  <a:srgbClr val="0070C0"/>
                </a:solidFill>
              </a:rPr>
              <a:t>Mendelian</a:t>
            </a:r>
            <a:r>
              <a:rPr lang="en-GB" sz="3600" b="1" dirty="0">
                <a:solidFill>
                  <a:srgbClr val="0070C0"/>
                </a:solidFill>
              </a:rPr>
              <a:t> randomization and RCTs</a:t>
            </a:r>
          </a:p>
        </p:txBody>
      </p:sp>
      <p:sp>
        <p:nvSpPr>
          <p:cNvPr id="345092" name="Text Box 4"/>
          <p:cNvSpPr txBox="1">
            <a:spLocks noChangeArrowheads="1"/>
          </p:cNvSpPr>
          <p:nvPr/>
        </p:nvSpPr>
        <p:spPr bwMode="auto">
          <a:xfrm>
            <a:off x="5219700" y="2556608"/>
            <a:ext cx="3429000" cy="580459"/>
          </a:xfrm>
          <a:prstGeom prst="rect">
            <a:avLst/>
          </a:prstGeom>
          <a:solidFill>
            <a:srgbClr val="FFFFFF"/>
          </a:solidFill>
          <a:ln w="53975">
            <a:solidFill>
              <a:srgbClr val="FF0000"/>
            </a:solidFill>
            <a:miter lim="800000"/>
            <a:headEnd/>
            <a:tailEnd/>
          </a:ln>
        </p:spPr>
        <p:txBody>
          <a:bodyPr/>
          <a:lstStyle/>
          <a:p>
            <a:pPr algn="ctr" eaLnBrk="0" hangingPunct="0"/>
            <a:r>
              <a:rPr lang="en-US" sz="1600">
                <a:latin typeface="Comic Sans MS" pitchFamily="66" charset="0"/>
              </a:rPr>
              <a:t>RANDOMISATION METHOD</a:t>
            </a:r>
          </a:p>
        </p:txBody>
      </p:sp>
      <p:sp>
        <p:nvSpPr>
          <p:cNvPr id="345093" name="Text Box 5"/>
          <p:cNvSpPr txBox="1">
            <a:spLocks noChangeArrowheads="1"/>
          </p:cNvSpPr>
          <p:nvPr/>
        </p:nvSpPr>
        <p:spPr bwMode="auto">
          <a:xfrm>
            <a:off x="5749636" y="1447800"/>
            <a:ext cx="2327564" cy="593651"/>
          </a:xfrm>
          <a:prstGeom prst="rect">
            <a:avLst/>
          </a:prstGeom>
          <a:solidFill>
            <a:srgbClr val="FFFFFF"/>
          </a:solidFill>
          <a:ln w="9525">
            <a:solidFill>
              <a:srgbClr val="000000"/>
            </a:solidFill>
            <a:miter lim="800000"/>
            <a:headEnd/>
            <a:tailEnd/>
          </a:ln>
        </p:spPr>
        <p:txBody>
          <a:bodyPr/>
          <a:lstStyle/>
          <a:p>
            <a:pPr algn="ctr" eaLnBrk="0" hangingPunct="0"/>
            <a:r>
              <a:rPr lang="en-US" sz="1600">
                <a:latin typeface="Comic Sans MS" pitchFamily="66" charset="0"/>
              </a:rPr>
              <a:t>RANDOMISED CONTROLLED TRIAL</a:t>
            </a:r>
          </a:p>
        </p:txBody>
      </p:sp>
      <p:sp>
        <p:nvSpPr>
          <p:cNvPr id="345094" name="Text Box 6"/>
          <p:cNvSpPr txBox="1">
            <a:spLocks noChangeArrowheads="1"/>
          </p:cNvSpPr>
          <p:nvPr/>
        </p:nvSpPr>
        <p:spPr bwMode="auto">
          <a:xfrm>
            <a:off x="762000" y="4653516"/>
            <a:ext cx="2212652" cy="949842"/>
          </a:xfrm>
          <a:prstGeom prst="rect">
            <a:avLst/>
          </a:prstGeom>
          <a:solidFill>
            <a:srgbClr val="FFFFFF"/>
          </a:solidFill>
          <a:ln w="9525">
            <a:solidFill>
              <a:srgbClr val="000000"/>
            </a:solidFill>
            <a:miter lim="800000"/>
            <a:headEnd/>
            <a:tailEnd/>
          </a:ln>
        </p:spPr>
        <p:txBody>
          <a:bodyPr/>
          <a:lstStyle/>
          <a:p>
            <a:pPr algn="ctr" eaLnBrk="0" hangingPunct="0"/>
            <a:r>
              <a:rPr lang="en-US" sz="1600">
                <a:latin typeface="Comic Sans MS" pitchFamily="66" charset="0"/>
              </a:rPr>
              <a:t>CONFOUNDERS EQUAL BETWEEN GROUPS</a:t>
            </a:r>
          </a:p>
        </p:txBody>
      </p:sp>
      <p:sp>
        <p:nvSpPr>
          <p:cNvPr id="345095" name="Text Box 7"/>
          <p:cNvSpPr txBox="1">
            <a:spLocks noChangeArrowheads="1"/>
          </p:cNvSpPr>
          <p:nvPr/>
        </p:nvSpPr>
        <p:spPr bwMode="auto">
          <a:xfrm>
            <a:off x="762000" y="1447800"/>
            <a:ext cx="1943100" cy="620036"/>
          </a:xfrm>
          <a:prstGeom prst="rect">
            <a:avLst/>
          </a:prstGeom>
          <a:solidFill>
            <a:srgbClr val="FFFFFF"/>
          </a:solidFill>
          <a:ln w="9525">
            <a:solidFill>
              <a:srgbClr val="000000"/>
            </a:solidFill>
            <a:miter lim="800000"/>
            <a:headEnd/>
            <a:tailEnd/>
          </a:ln>
        </p:spPr>
        <p:txBody>
          <a:bodyPr/>
          <a:lstStyle/>
          <a:p>
            <a:pPr algn="ctr" eaLnBrk="0" hangingPunct="0"/>
            <a:r>
              <a:rPr lang="en-US" sz="1400" dirty="0">
                <a:latin typeface="Comic Sans MS" pitchFamily="66" charset="0"/>
              </a:rPr>
              <a:t>MENDELIAN RANDOMIZATION</a:t>
            </a:r>
          </a:p>
        </p:txBody>
      </p:sp>
      <p:sp>
        <p:nvSpPr>
          <p:cNvPr id="345096" name="Text Box 8"/>
          <p:cNvSpPr txBox="1">
            <a:spLocks noChangeArrowheads="1"/>
          </p:cNvSpPr>
          <p:nvPr/>
        </p:nvSpPr>
        <p:spPr bwMode="auto">
          <a:xfrm>
            <a:off x="76200" y="2579035"/>
            <a:ext cx="3522518" cy="593651"/>
          </a:xfrm>
          <a:prstGeom prst="rect">
            <a:avLst/>
          </a:prstGeom>
          <a:solidFill>
            <a:srgbClr val="FFFFFF"/>
          </a:solidFill>
          <a:ln w="53975">
            <a:solidFill>
              <a:srgbClr val="FF0000"/>
            </a:solidFill>
            <a:miter lim="800000"/>
            <a:headEnd/>
            <a:tailEnd/>
          </a:ln>
        </p:spPr>
        <p:txBody>
          <a:bodyPr/>
          <a:lstStyle/>
          <a:p>
            <a:pPr algn="ctr" eaLnBrk="0" hangingPunct="0"/>
            <a:r>
              <a:rPr lang="en-US" sz="1600" dirty="0">
                <a:latin typeface="Comic Sans MS" pitchFamily="66" charset="0"/>
              </a:rPr>
              <a:t>RANDOM SEGREGATION </a:t>
            </a:r>
          </a:p>
          <a:p>
            <a:pPr algn="ctr" eaLnBrk="0" hangingPunct="0"/>
            <a:r>
              <a:rPr lang="en-US" sz="1600" dirty="0">
                <a:latin typeface="Comic Sans MS" pitchFamily="66" charset="0"/>
              </a:rPr>
              <a:t>OF ALLELES</a:t>
            </a:r>
          </a:p>
        </p:txBody>
      </p:sp>
      <p:sp>
        <p:nvSpPr>
          <p:cNvPr id="345097" name="Text Box 9"/>
          <p:cNvSpPr txBox="1">
            <a:spLocks noChangeArrowheads="1"/>
          </p:cNvSpPr>
          <p:nvPr/>
        </p:nvSpPr>
        <p:spPr bwMode="auto">
          <a:xfrm>
            <a:off x="6019800" y="4534786"/>
            <a:ext cx="2212652" cy="949842"/>
          </a:xfrm>
          <a:prstGeom prst="rect">
            <a:avLst/>
          </a:prstGeom>
          <a:solidFill>
            <a:srgbClr val="FFFFFF"/>
          </a:solidFill>
          <a:ln w="9525">
            <a:solidFill>
              <a:srgbClr val="000000"/>
            </a:solidFill>
            <a:miter lim="800000"/>
            <a:headEnd/>
            <a:tailEnd/>
          </a:ln>
        </p:spPr>
        <p:txBody>
          <a:bodyPr/>
          <a:lstStyle/>
          <a:p>
            <a:pPr algn="ctr" eaLnBrk="0" hangingPunct="0"/>
            <a:r>
              <a:rPr lang="en-US" sz="1600">
                <a:latin typeface="Comic Sans MS" pitchFamily="66" charset="0"/>
              </a:rPr>
              <a:t>CONFOUNDERS EQUAL BETWEEN GROUPS</a:t>
            </a:r>
          </a:p>
        </p:txBody>
      </p:sp>
      <p:sp>
        <p:nvSpPr>
          <p:cNvPr id="345098" name="Text Box 10"/>
          <p:cNvSpPr txBox="1">
            <a:spLocks noChangeArrowheads="1"/>
          </p:cNvSpPr>
          <p:nvPr/>
        </p:nvSpPr>
        <p:spPr bwMode="auto">
          <a:xfrm>
            <a:off x="76200" y="3466214"/>
            <a:ext cx="1600200" cy="831112"/>
          </a:xfrm>
          <a:prstGeom prst="rect">
            <a:avLst/>
          </a:prstGeom>
          <a:solidFill>
            <a:srgbClr val="FFFFFF"/>
          </a:solidFill>
          <a:ln w="9525">
            <a:solidFill>
              <a:srgbClr val="000000"/>
            </a:solidFill>
            <a:miter lim="800000"/>
            <a:headEnd/>
            <a:tailEnd/>
          </a:ln>
        </p:spPr>
        <p:txBody>
          <a:bodyPr/>
          <a:lstStyle/>
          <a:p>
            <a:pPr eaLnBrk="0" hangingPunct="0"/>
            <a:r>
              <a:rPr lang="en-US" sz="1600" dirty="0">
                <a:latin typeface="Comic Sans MS" pitchFamily="66" charset="0"/>
              </a:rPr>
              <a:t>EXPOSED: FUNCTIONAL  ALLELLES</a:t>
            </a:r>
          </a:p>
        </p:txBody>
      </p:sp>
      <p:sp>
        <p:nvSpPr>
          <p:cNvPr id="345099" name="Text Box 11"/>
          <p:cNvSpPr txBox="1">
            <a:spLocks noChangeArrowheads="1"/>
          </p:cNvSpPr>
          <p:nvPr/>
        </p:nvSpPr>
        <p:spPr bwMode="auto">
          <a:xfrm>
            <a:off x="5219700" y="3466214"/>
            <a:ext cx="1714500" cy="831112"/>
          </a:xfrm>
          <a:prstGeom prst="rect">
            <a:avLst/>
          </a:prstGeom>
          <a:solidFill>
            <a:srgbClr val="FFFFFF"/>
          </a:solidFill>
          <a:ln w="9525">
            <a:solidFill>
              <a:srgbClr val="000000"/>
            </a:solidFill>
            <a:miter lim="800000"/>
            <a:headEnd/>
            <a:tailEnd/>
          </a:ln>
        </p:spPr>
        <p:txBody>
          <a:bodyPr/>
          <a:lstStyle/>
          <a:p>
            <a:pPr eaLnBrk="0" hangingPunct="0"/>
            <a:r>
              <a:rPr lang="en-US" sz="1600">
                <a:latin typeface="Comic Sans MS" pitchFamily="66" charset="0"/>
              </a:rPr>
              <a:t>EXPOSED: </a:t>
            </a:r>
          </a:p>
          <a:p>
            <a:pPr eaLnBrk="0" hangingPunct="0"/>
            <a:endParaRPr lang="en-US" sz="1600">
              <a:latin typeface="Comic Sans MS" pitchFamily="66" charset="0"/>
            </a:endParaRPr>
          </a:p>
          <a:p>
            <a:pPr eaLnBrk="0" hangingPunct="0"/>
            <a:r>
              <a:rPr lang="en-US" sz="1400">
                <a:latin typeface="Comic Sans MS" pitchFamily="66" charset="0"/>
              </a:rPr>
              <a:t>INTERVENTION</a:t>
            </a:r>
          </a:p>
        </p:txBody>
      </p:sp>
      <p:sp>
        <p:nvSpPr>
          <p:cNvPr id="345100" name="Text Box 12"/>
          <p:cNvSpPr txBox="1">
            <a:spLocks noChangeArrowheads="1"/>
          </p:cNvSpPr>
          <p:nvPr/>
        </p:nvSpPr>
        <p:spPr bwMode="auto">
          <a:xfrm>
            <a:off x="2362200" y="3466214"/>
            <a:ext cx="1485900" cy="831112"/>
          </a:xfrm>
          <a:prstGeom prst="rect">
            <a:avLst/>
          </a:prstGeom>
          <a:solidFill>
            <a:srgbClr val="FFFFFF"/>
          </a:solidFill>
          <a:ln w="9525">
            <a:solidFill>
              <a:srgbClr val="000000"/>
            </a:solidFill>
            <a:miter lim="800000"/>
            <a:headEnd/>
            <a:tailEnd/>
          </a:ln>
        </p:spPr>
        <p:txBody>
          <a:bodyPr/>
          <a:lstStyle/>
          <a:p>
            <a:pPr eaLnBrk="0" hangingPunct="0"/>
            <a:r>
              <a:rPr lang="en-US" sz="1600">
                <a:latin typeface="Comic Sans MS" pitchFamily="66" charset="0"/>
              </a:rPr>
              <a:t>CONTROL: NULL ALLELLES</a:t>
            </a:r>
          </a:p>
        </p:txBody>
      </p:sp>
      <p:sp>
        <p:nvSpPr>
          <p:cNvPr id="345101" name="Text Box 13"/>
          <p:cNvSpPr txBox="1">
            <a:spLocks noChangeArrowheads="1"/>
          </p:cNvSpPr>
          <p:nvPr/>
        </p:nvSpPr>
        <p:spPr bwMode="auto">
          <a:xfrm>
            <a:off x="7277100" y="3466214"/>
            <a:ext cx="1714500" cy="831112"/>
          </a:xfrm>
          <a:prstGeom prst="rect">
            <a:avLst/>
          </a:prstGeom>
          <a:solidFill>
            <a:srgbClr val="FFFFFF"/>
          </a:solidFill>
          <a:ln w="9525">
            <a:solidFill>
              <a:srgbClr val="000000"/>
            </a:solidFill>
            <a:miter lim="800000"/>
            <a:headEnd/>
            <a:tailEnd/>
          </a:ln>
        </p:spPr>
        <p:txBody>
          <a:bodyPr/>
          <a:lstStyle/>
          <a:p>
            <a:pPr eaLnBrk="0" hangingPunct="0"/>
            <a:r>
              <a:rPr lang="en-US" sz="1600">
                <a:latin typeface="Comic Sans MS" pitchFamily="66" charset="0"/>
              </a:rPr>
              <a:t>CONTROL: </a:t>
            </a:r>
          </a:p>
          <a:p>
            <a:pPr eaLnBrk="0" hangingPunct="0"/>
            <a:r>
              <a:rPr lang="en-US" sz="1600">
                <a:latin typeface="Comic Sans MS" pitchFamily="66" charset="0"/>
              </a:rPr>
              <a:t>NO </a:t>
            </a:r>
            <a:r>
              <a:rPr lang="en-US" sz="1400">
                <a:latin typeface="Comic Sans MS" pitchFamily="66" charset="0"/>
              </a:rPr>
              <a:t>INTERVENTION</a:t>
            </a:r>
          </a:p>
        </p:txBody>
      </p:sp>
      <p:sp>
        <p:nvSpPr>
          <p:cNvPr id="345102" name="Text Box 14"/>
          <p:cNvSpPr txBox="1">
            <a:spLocks noChangeArrowheads="1"/>
          </p:cNvSpPr>
          <p:nvPr/>
        </p:nvSpPr>
        <p:spPr bwMode="auto">
          <a:xfrm>
            <a:off x="76200" y="5959549"/>
            <a:ext cx="4000500" cy="593651"/>
          </a:xfrm>
          <a:prstGeom prst="rect">
            <a:avLst/>
          </a:prstGeom>
          <a:solidFill>
            <a:srgbClr val="FFFFFF"/>
          </a:solidFill>
          <a:ln w="9525">
            <a:solidFill>
              <a:srgbClr val="000000"/>
            </a:solidFill>
            <a:miter lim="800000"/>
            <a:headEnd/>
            <a:tailEnd/>
          </a:ln>
        </p:spPr>
        <p:txBody>
          <a:bodyPr/>
          <a:lstStyle/>
          <a:p>
            <a:pPr algn="ctr" eaLnBrk="0" hangingPunct="0"/>
            <a:r>
              <a:rPr lang="en-US" sz="1600">
                <a:latin typeface="Comic Sans MS" pitchFamily="66" charset="0"/>
              </a:rPr>
              <a:t>OUTCOMES COMPARED BETWEEN GROUPS</a:t>
            </a:r>
          </a:p>
        </p:txBody>
      </p:sp>
      <p:sp>
        <p:nvSpPr>
          <p:cNvPr id="345103" name="Line 15"/>
          <p:cNvSpPr>
            <a:spLocks noChangeShapeType="1"/>
          </p:cNvSpPr>
          <p:nvPr/>
        </p:nvSpPr>
        <p:spPr bwMode="auto">
          <a:xfrm>
            <a:off x="1769918" y="2160181"/>
            <a:ext cx="0" cy="356191"/>
          </a:xfrm>
          <a:prstGeom prst="line">
            <a:avLst/>
          </a:prstGeom>
          <a:noFill/>
          <a:ln w="9525">
            <a:solidFill>
              <a:srgbClr val="000000"/>
            </a:solidFill>
            <a:round/>
            <a:headEnd/>
            <a:tailEnd type="triangle" w="med" len="med"/>
          </a:ln>
        </p:spPr>
        <p:txBody>
          <a:bodyPr/>
          <a:lstStyle/>
          <a:p>
            <a:endParaRPr lang="en-GB"/>
          </a:p>
        </p:txBody>
      </p:sp>
      <p:sp>
        <p:nvSpPr>
          <p:cNvPr id="345104" name="Line 16"/>
          <p:cNvSpPr>
            <a:spLocks noChangeShapeType="1"/>
          </p:cNvSpPr>
          <p:nvPr/>
        </p:nvSpPr>
        <p:spPr bwMode="auto">
          <a:xfrm>
            <a:off x="6934200" y="2171395"/>
            <a:ext cx="0" cy="356191"/>
          </a:xfrm>
          <a:prstGeom prst="line">
            <a:avLst/>
          </a:prstGeom>
          <a:noFill/>
          <a:ln w="9525">
            <a:solidFill>
              <a:srgbClr val="000000"/>
            </a:solidFill>
            <a:round/>
            <a:headEnd/>
            <a:tailEnd type="triangle" w="med" len="med"/>
          </a:ln>
        </p:spPr>
        <p:txBody>
          <a:bodyPr/>
          <a:lstStyle/>
          <a:p>
            <a:endParaRPr lang="en-GB"/>
          </a:p>
        </p:txBody>
      </p:sp>
      <p:sp>
        <p:nvSpPr>
          <p:cNvPr id="345105" name="Line 17"/>
          <p:cNvSpPr>
            <a:spLocks noChangeShapeType="1"/>
          </p:cNvSpPr>
          <p:nvPr/>
        </p:nvSpPr>
        <p:spPr bwMode="auto">
          <a:xfrm>
            <a:off x="1905000" y="3228753"/>
            <a:ext cx="457200" cy="237460"/>
          </a:xfrm>
          <a:prstGeom prst="line">
            <a:avLst/>
          </a:prstGeom>
          <a:noFill/>
          <a:ln w="9525">
            <a:solidFill>
              <a:srgbClr val="000000"/>
            </a:solidFill>
            <a:round/>
            <a:headEnd/>
            <a:tailEnd type="triangle" w="med" len="med"/>
          </a:ln>
        </p:spPr>
        <p:txBody>
          <a:bodyPr/>
          <a:lstStyle/>
          <a:p>
            <a:endParaRPr lang="en-GB"/>
          </a:p>
        </p:txBody>
      </p:sp>
      <p:sp>
        <p:nvSpPr>
          <p:cNvPr id="345106" name="Line 18"/>
          <p:cNvSpPr>
            <a:spLocks noChangeShapeType="1"/>
          </p:cNvSpPr>
          <p:nvPr/>
        </p:nvSpPr>
        <p:spPr bwMode="auto">
          <a:xfrm flipH="1">
            <a:off x="1447800" y="3228753"/>
            <a:ext cx="342900" cy="237460"/>
          </a:xfrm>
          <a:prstGeom prst="line">
            <a:avLst/>
          </a:prstGeom>
          <a:noFill/>
          <a:ln w="9525">
            <a:solidFill>
              <a:srgbClr val="000000"/>
            </a:solidFill>
            <a:round/>
            <a:headEnd/>
            <a:tailEnd type="triangle" w="med" len="med"/>
          </a:ln>
        </p:spPr>
        <p:txBody>
          <a:bodyPr/>
          <a:lstStyle/>
          <a:p>
            <a:endParaRPr lang="en-GB"/>
          </a:p>
        </p:txBody>
      </p:sp>
      <p:sp>
        <p:nvSpPr>
          <p:cNvPr id="345107" name="Line 19"/>
          <p:cNvSpPr>
            <a:spLocks noChangeShapeType="1"/>
          </p:cNvSpPr>
          <p:nvPr/>
        </p:nvSpPr>
        <p:spPr bwMode="auto">
          <a:xfrm flipH="1">
            <a:off x="6477000" y="3228753"/>
            <a:ext cx="342900" cy="237460"/>
          </a:xfrm>
          <a:prstGeom prst="line">
            <a:avLst/>
          </a:prstGeom>
          <a:noFill/>
          <a:ln w="9525">
            <a:solidFill>
              <a:srgbClr val="000000"/>
            </a:solidFill>
            <a:round/>
            <a:headEnd/>
            <a:tailEnd type="triangle" w="med" len="med"/>
          </a:ln>
        </p:spPr>
        <p:txBody>
          <a:bodyPr/>
          <a:lstStyle/>
          <a:p>
            <a:endParaRPr lang="en-GB"/>
          </a:p>
        </p:txBody>
      </p:sp>
      <p:sp>
        <p:nvSpPr>
          <p:cNvPr id="345108" name="Line 20"/>
          <p:cNvSpPr>
            <a:spLocks noChangeShapeType="1"/>
          </p:cNvSpPr>
          <p:nvPr/>
        </p:nvSpPr>
        <p:spPr bwMode="auto">
          <a:xfrm>
            <a:off x="7048500" y="3206327"/>
            <a:ext cx="342900" cy="237460"/>
          </a:xfrm>
          <a:prstGeom prst="line">
            <a:avLst/>
          </a:prstGeom>
          <a:noFill/>
          <a:ln w="9525">
            <a:solidFill>
              <a:srgbClr val="000000"/>
            </a:solidFill>
            <a:round/>
            <a:headEnd/>
            <a:tailEnd type="triangle" w="med" len="med"/>
          </a:ln>
        </p:spPr>
        <p:txBody>
          <a:bodyPr/>
          <a:lstStyle/>
          <a:p>
            <a:endParaRPr lang="en-GB"/>
          </a:p>
        </p:txBody>
      </p:sp>
      <p:sp>
        <p:nvSpPr>
          <p:cNvPr id="345109" name="Text Box 21"/>
          <p:cNvSpPr txBox="1">
            <a:spLocks noChangeArrowheads="1"/>
          </p:cNvSpPr>
          <p:nvPr/>
        </p:nvSpPr>
        <p:spPr bwMode="auto">
          <a:xfrm>
            <a:off x="4876800" y="5959549"/>
            <a:ext cx="4000500" cy="593651"/>
          </a:xfrm>
          <a:prstGeom prst="rect">
            <a:avLst/>
          </a:prstGeom>
          <a:solidFill>
            <a:srgbClr val="FFFFFF"/>
          </a:solidFill>
          <a:ln w="9525">
            <a:solidFill>
              <a:srgbClr val="000000"/>
            </a:solidFill>
            <a:miter lim="800000"/>
            <a:headEnd/>
            <a:tailEnd/>
          </a:ln>
        </p:spPr>
        <p:txBody>
          <a:bodyPr/>
          <a:lstStyle/>
          <a:p>
            <a:pPr algn="ctr" eaLnBrk="0" hangingPunct="0"/>
            <a:r>
              <a:rPr lang="en-US" sz="1600" dirty="0">
                <a:latin typeface="Comic Sans MS" pitchFamily="66" charset="0"/>
              </a:rPr>
              <a:t>OUTCOMES COMPARED BETWEEN GROUPS</a:t>
            </a:r>
          </a:p>
        </p:txBody>
      </p:sp>
      <p:sp>
        <p:nvSpPr>
          <p:cNvPr id="345110" name="Line 22"/>
          <p:cNvSpPr>
            <a:spLocks noChangeShapeType="1"/>
          </p:cNvSpPr>
          <p:nvPr/>
        </p:nvSpPr>
        <p:spPr bwMode="auto">
          <a:xfrm>
            <a:off x="419100" y="4416056"/>
            <a:ext cx="0" cy="1424763"/>
          </a:xfrm>
          <a:prstGeom prst="line">
            <a:avLst/>
          </a:prstGeom>
          <a:noFill/>
          <a:ln w="9525">
            <a:solidFill>
              <a:srgbClr val="000000"/>
            </a:solidFill>
            <a:round/>
            <a:headEnd/>
            <a:tailEnd type="triangle" w="med" len="med"/>
          </a:ln>
        </p:spPr>
        <p:txBody>
          <a:bodyPr/>
          <a:lstStyle/>
          <a:p>
            <a:endParaRPr lang="en-GB"/>
          </a:p>
        </p:txBody>
      </p:sp>
      <p:sp>
        <p:nvSpPr>
          <p:cNvPr id="345111" name="Line 23"/>
          <p:cNvSpPr>
            <a:spLocks noChangeShapeType="1"/>
          </p:cNvSpPr>
          <p:nvPr/>
        </p:nvSpPr>
        <p:spPr bwMode="auto">
          <a:xfrm>
            <a:off x="3619500" y="4416056"/>
            <a:ext cx="0" cy="1424763"/>
          </a:xfrm>
          <a:prstGeom prst="line">
            <a:avLst/>
          </a:prstGeom>
          <a:noFill/>
          <a:ln w="9525">
            <a:solidFill>
              <a:srgbClr val="000000"/>
            </a:solidFill>
            <a:round/>
            <a:headEnd/>
            <a:tailEnd type="triangle" w="med" len="med"/>
          </a:ln>
        </p:spPr>
        <p:txBody>
          <a:bodyPr/>
          <a:lstStyle/>
          <a:p>
            <a:endParaRPr lang="en-GB"/>
          </a:p>
        </p:txBody>
      </p:sp>
      <p:sp>
        <p:nvSpPr>
          <p:cNvPr id="345112" name="Line 24"/>
          <p:cNvSpPr>
            <a:spLocks noChangeShapeType="1"/>
          </p:cNvSpPr>
          <p:nvPr/>
        </p:nvSpPr>
        <p:spPr bwMode="auto">
          <a:xfrm>
            <a:off x="5448300" y="4416056"/>
            <a:ext cx="0" cy="1424763"/>
          </a:xfrm>
          <a:prstGeom prst="line">
            <a:avLst/>
          </a:prstGeom>
          <a:noFill/>
          <a:ln w="9525">
            <a:solidFill>
              <a:srgbClr val="000000"/>
            </a:solidFill>
            <a:round/>
            <a:headEnd/>
            <a:tailEnd type="triangle" w="med" len="med"/>
          </a:ln>
        </p:spPr>
        <p:txBody>
          <a:bodyPr/>
          <a:lstStyle/>
          <a:p>
            <a:endParaRPr lang="en-GB"/>
          </a:p>
        </p:txBody>
      </p:sp>
      <p:sp>
        <p:nvSpPr>
          <p:cNvPr id="345113" name="Line 25"/>
          <p:cNvSpPr>
            <a:spLocks noChangeShapeType="1"/>
          </p:cNvSpPr>
          <p:nvPr/>
        </p:nvSpPr>
        <p:spPr bwMode="auto">
          <a:xfrm>
            <a:off x="8648700" y="4416056"/>
            <a:ext cx="0" cy="1424763"/>
          </a:xfrm>
          <a:prstGeom prst="line">
            <a:avLst/>
          </a:prstGeom>
          <a:noFill/>
          <a:ln w="9525">
            <a:solidFill>
              <a:srgbClr val="000000"/>
            </a:solidFill>
            <a:round/>
            <a:headEnd/>
            <a:tailEnd type="triangle" w="med" len="med"/>
          </a:ln>
        </p:spPr>
        <p:txBody>
          <a:bodyPr/>
          <a:lstStyle/>
          <a:p>
            <a:endParaRPr lang="en-GB"/>
          </a:p>
        </p:txBody>
      </p:sp>
      <p:sp>
        <p:nvSpPr>
          <p:cNvPr id="25" name="TextBox 24"/>
          <p:cNvSpPr txBox="1"/>
          <p:nvPr/>
        </p:nvSpPr>
        <p:spPr>
          <a:xfrm>
            <a:off x="1905000" y="2271967"/>
            <a:ext cx="2160267" cy="307777"/>
          </a:xfrm>
          <a:prstGeom prst="rect">
            <a:avLst/>
          </a:prstGeom>
          <a:noFill/>
        </p:spPr>
        <p:txBody>
          <a:bodyPr wrap="none" rtlCol="0">
            <a:spAutoFit/>
          </a:bodyPr>
          <a:lstStyle/>
          <a:p>
            <a:r>
              <a:rPr lang="en-US" sz="1400" b="1" dirty="0"/>
              <a:t>+ independent assortment</a:t>
            </a:r>
          </a:p>
        </p:txBody>
      </p:sp>
    </p:spTree>
    <p:extLst>
      <p:ext uri="{BB962C8B-B14F-4D97-AF65-F5344CB8AC3E}">
        <p14:creationId xmlns:p14="http://schemas.microsoft.com/office/powerpoint/2010/main" val="25957701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ChangeArrowheads="1"/>
          </p:cNvSpPr>
          <p:nvPr>
            <p:ph type="title"/>
          </p:nvPr>
        </p:nvSpPr>
        <p:spPr>
          <a:xfrm>
            <a:off x="251520" y="304800"/>
            <a:ext cx="8206680" cy="1143000"/>
          </a:xfrm>
        </p:spPr>
        <p:txBody>
          <a:bodyPr/>
          <a:lstStyle/>
          <a:p>
            <a:r>
              <a:rPr lang="en-GB" sz="2800" dirty="0" err="1">
                <a:solidFill>
                  <a:srgbClr val="0070C0"/>
                </a:solidFill>
              </a:rPr>
              <a:t>Mendelian</a:t>
            </a:r>
            <a:r>
              <a:rPr lang="en-GB" sz="2800" dirty="0">
                <a:solidFill>
                  <a:srgbClr val="0070C0"/>
                </a:solidFill>
              </a:rPr>
              <a:t> randomization: Smoking and Lung Cancer</a:t>
            </a:r>
          </a:p>
        </p:txBody>
      </p:sp>
      <p:sp>
        <p:nvSpPr>
          <p:cNvPr id="345092" name="Text Box 4"/>
          <p:cNvSpPr txBox="1">
            <a:spLocks noChangeArrowheads="1"/>
          </p:cNvSpPr>
          <p:nvPr/>
        </p:nvSpPr>
        <p:spPr bwMode="auto">
          <a:xfrm>
            <a:off x="5219700" y="2556608"/>
            <a:ext cx="3429000" cy="580459"/>
          </a:xfrm>
          <a:prstGeom prst="rect">
            <a:avLst/>
          </a:prstGeom>
          <a:solidFill>
            <a:srgbClr val="FFFFFF"/>
          </a:solidFill>
          <a:ln w="9525">
            <a:solidFill>
              <a:srgbClr val="000000"/>
            </a:solidFill>
            <a:miter lim="800000"/>
            <a:headEnd/>
            <a:tailEnd/>
          </a:ln>
        </p:spPr>
        <p:txBody>
          <a:bodyPr/>
          <a:lstStyle/>
          <a:p>
            <a:pPr algn="ctr" eaLnBrk="0" hangingPunct="0"/>
            <a:r>
              <a:rPr lang="en-US" sz="1600">
                <a:latin typeface="Comic Sans MS" pitchFamily="66" charset="0"/>
              </a:rPr>
              <a:t>RANDOMISATION METHOD</a:t>
            </a:r>
          </a:p>
        </p:txBody>
      </p:sp>
      <p:sp>
        <p:nvSpPr>
          <p:cNvPr id="345093" name="Text Box 5"/>
          <p:cNvSpPr txBox="1">
            <a:spLocks noChangeArrowheads="1"/>
          </p:cNvSpPr>
          <p:nvPr/>
        </p:nvSpPr>
        <p:spPr bwMode="auto">
          <a:xfrm>
            <a:off x="5749636" y="1447800"/>
            <a:ext cx="2327564" cy="593651"/>
          </a:xfrm>
          <a:prstGeom prst="rect">
            <a:avLst/>
          </a:prstGeom>
          <a:solidFill>
            <a:srgbClr val="FFFFFF"/>
          </a:solidFill>
          <a:ln w="9525">
            <a:solidFill>
              <a:srgbClr val="000000"/>
            </a:solidFill>
            <a:miter lim="800000"/>
            <a:headEnd/>
            <a:tailEnd/>
          </a:ln>
        </p:spPr>
        <p:txBody>
          <a:bodyPr/>
          <a:lstStyle/>
          <a:p>
            <a:pPr algn="ctr" eaLnBrk="0" hangingPunct="0"/>
            <a:r>
              <a:rPr lang="en-US" sz="1600">
                <a:latin typeface="Comic Sans MS" pitchFamily="66" charset="0"/>
              </a:rPr>
              <a:t>RANDOMISED CONTROLLED TRIAL</a:t>
            </a:r>
          </a:p>
        </p:txBody>
      </p:sp>
      <p:sp>
        <p:nvSpPr>
          <p:cNvPr id="345094" name="Text Box 6"/>
          <p:cNvSpPr txBox="1">
            <a:spLocks noChangeArrowheads="1"/>
          </p:cNvSpPr>
          <p:nvPr/>
        </p:nvSpPr>
        <p:spPr bwMode="auto">
          <a:xfrm>
            <a:off x="762000" y="4653516"/>
            <a:ext cx="2212652" cy="949842"/>
          </a:xfrm>
          <a:prstGeom prst="rect">
            <a:avLst/>
          </a:prstGeom>
          <a:solidFill>
            <a:srgbClr val="FFFFFF"/>
          </a:solidFill>
          <a:ln w="9525">
            <a:solidFill>
              <a:srgbClr val="000000"/>
            </a:solidFill>
            <a:miter lim="800000"/>
            <a:headEnd/>
            <a:tailEnd/>
          </a:ln>
        </p:spPr>
        <p:txBody>
          <a:bodyPr/>
          <a:lstStyle/>
          <a:p>
            <a:pPr algn="ctr" eaLnBrk="0" hangingPunct="0"/>
            <a:r>
              <a:rPr lang="en-US" sz="1600">
                <a:latin typeface="Comic Sans MS" pitchFamily="66" charset="0"/>
              </a:rPr>
              <a:t>CONFOUNDERS EQUAL BETWEEN GROUPS</a:t>
            </a:r>
          </a:p>
        </p:txBody>
      </p:sp>
      <p:sp>
        <p:nvSpPr>
          <p:cNvPr id="345095" name="Text Box 7"/>
          <p:cNvSpPr txBox="1">
            <a:spLocks noChangeArrowheads="1"/>
          </p:cNvSpPr>
          <p:nvPr/>
        </p:nvSpPr>
        <p:spPr bwMode="auto">
          <a:xfrm>
            <a:off x="762000" y="1447800"/>
            <a:ext cx="1943100" cy="620036"/>
          </a:xfrm>
          <a:prstGeom prst="rect">
            <a:avLst/>
          </a:prstGeom>
          <a:solidFill>
            <a:srgbClr val="FFFFFF"/>
          </a:solidFill>
          <a:ln w="9525">
            <a:solidFill>
              <a:srgbClr val="000000"/>
            </a:solidFill>
            <a:miter lim="800000"/>
            <a:headEnd/>
            <a:tailEnd/>
          </a:ln>
        </p:spPr>
        <p:txBody>
          <a:bodyPr/>
          <a:lstStyle/>
          <a:p>
            <a:pPr algn="ctr" eaLnBrk="0" hangingPunct="0"/>
            <a:r>
              <a:rPr lang="en-US" sz="1400" dirty="0">
                <a:latin typeface="Comic Sans MS" pitchFamily="66" charset="0"/>
              </a:rPr>
              <a:t>MENDELIAN RANDOMIZATION</a:t>
            </a:r>
          </a:p>
        </p:txBody>
      </p:sp>
      <p:sp>
        <p:nvSpPr>
          <p:cNvPr id="345096" name="Text Box 8"/>
          <p:cNvSpPr txBox="1">
            <a:spLocks noChangeArrowheads="1"/>
          </p:cNvSpPr>
          <p:nvPr/>
        </p:nvSpPr>
        <p:spPr bwMode="auto">
          <a:xfrm>
            <a:off x="76200" y="2579035"/>
            <a:ext cx="3522518" cy="593651"/>
          </a:xfrm>
          <a:prstGeom prst="rect">
            <a:avLst/>
          </a:prstGeom>
          <a:solidFill>
            <a:srgbClr val="FFFFFF"/>
          </a:solidFill>
          <a:ln w="9525">
            <a:solidFill>
              <a:srgbClr val="000000"/>
            </a:solidFill>
            <a:miter lim="800000"/>
            <a:headEnd/>
            <a:tailEnd/>
          </a:ln>
        </p:spPr>
        <p:txBody>
          <a:bodyPr/>
          <a:lstStyle/>
          <a:p>
            <a:pPr algn="ctr" eaLnBrk="0" hangingPunct="0"/>
            <a:r>
              <a:rPr lang="en-US" sz="1600" dirty="0">
                <a:latin typeface="Comic Sans MS" pitchFamily="66" charset="0"/>
              </a:rPr>
              <a:t>RANDOM SEGREGATION </a:t>
            </a:r>
          </a:p>
          <a:p>
            <a:pPr algn="ctr" eaLnBrk="0" hangingPunct="0"/>
            <a:r>
              <a:rPr lang="en-US" sz="1600" dirty="0">
                <a:latin typeface="Comic Sans MS" pitchFamily="66" charset="0"/>
              </a:rPr>
              <a:t>OF ALLELES</a:t>
            </a:r>
          </a:p>
        </p:txBody>
      </p:sp>
      <p:sp>
        <p:nvSpPr>
          <p:cNvPr id="345097" name="Text Box 9"/>
          <p:cNvSpPr txBox="1">
            <a:spLocks noChangeArrowheads="1"/>
          </p:cNvSpPr>
          <p:nvPr/>
        </p:nvSpPr>
        <p:spPr bwMode="auto">
          <a:xfrm>
            <a:off x="6019800" y="4534786"/>
            <a:ext cx="2212652" cy="949842"/>
          </a:xfrm>
          <a:prstGeom prst="rect">
            <a:avLst/>
          </a:prstGeom>
          <a:solidFill>
            <a:srgbClr val="FFFFFF"/>
          </a:solidFill>
          <a:ln w="9525">
            <a:solidFill>
              <a:srgbClr val="000000"/>
            </a:solidFill>
            <a:miter lim="800000"/>
            <a:headEnd/>
            <a:tailEnd/>
          </a:ln>
        </p:spPr>
        <p:txBody>
          <a:bodyPr/>
          <a:lstStyle/>
          <a:p>
            <a:pPr algn="ctr" eaLnBrk="0" hangingPunct="0"/>
            <a:r>
              <a:rPr lang="en-US" sz="1600">
                <a:latin typeface="Comic Sans MS" pitchFamily="66" charset="0"/>
              </a:rPr>
              <a:t>CONFOUNDERS EQUAL BETWEEN GROUPS</a:t>
            </a:r>
          </a:p>
        </p:txBody>
      </p:sp>
      <p:sp>
        <p:nvSpPr>
          <p:cNvPr id="345098" name="Text Box 10"/>
          <p:cNvSpPr txBox="1">
            <a:spLocks noChangeArrowheads="1"/>
          </p:cNvSpPr>
          <p:nvPr/>
        </p:nvSpPr>
        <p:spPr bwMode="auto">
          <a:xfrm>
            <a:off x="76200" y="3466214"/>
            <a:ext cx="1600200" cy="831112"/>
          </a:xfrm>
          <a:prstGeom prst="rect">
            <a:avLst/>
          </a:prstGeom>
          <a:solidFill>
            <a:srgbClr val="FFFFFF"/>
          </a:solidFill>
          <a:ln w="34925">
            <a:solidFill>
              <a:srgbClr val="FF0000"/>
            </a:solidFill>
            <a:miter lim="800000"/>
            <a:headEnd/>
            <a:tailEnd/>
          </a:ln>
        </p:spPr>
        <p:txBody>
          <a:bodyPr/>
          <a:lstStyle/>
          <a:p>
            <a:pPr algn="ctr" eaLnBrk="0" hangingPunct="0"/>
            <a:r>
              <a:rPr lang="en-US" sz="1600" dirty="0">
                <a:latin typeface="Comic Sans MS" pitchFamily="66" charset="0"/>
              </a:rPr>
              <a:t>Smokers: </a:t>
            </a:r>
          </a:p>
          <a:p>
            <a:pPr algn="ctr" eaLnBrk="0" hangingPunct="0"/>
            <a:r>
              <a:rPr lang="en-US" sz="1600" dirty="0">
                <a:latin typeface="Comic Sans MS" pitchFamily="66" charset="0"/>
              </a:rPr>
              <a:t>C/C</a:t>
            </a:r>
          </a:p>
        </p:txBody>
      </p:sp>
      <p:sp>
        <p:nvSpPr>
          <p:cNvPr id="345099" name="Text Box 11"/>
          <p:cNvSpPr txBox="1">
            <a:spLocks noChangeArrowheads="1"/>
          </p:cNvSpPr>
          <p:nvPr/>
        </p:nvSpPr>
        <p:spPr bwMode="auto">
          <a:xfrm>
            <a:off x="5219700" y="3466214"/>
            <a:ext cx="1714500" cy="831112"/>
          </a:xfrm>
          <a:prstGeom prst="rect">
            <a:avLst/>
          </a:prstGeom>
          <a:solidFill>
            <a:srgbClr val="FFFFFF"/>
          </a:solidFill>
          <a:ln w="34925">
            <a:solidFill>
              <a:srgbClr val="FF0000"/>
            </a:solidFill>
            <a:miter lim="800000"/>
            <a:headEnd/>
            <a:tailEnd/>
          </a:ln>
        </p:spPr>
        <p:txBody>
          <a:bodyPr/>
          <a:lstStyle/>
          <a:p>
            <a:pPr algn="ctr" eaLnBrk="0" hangingPunct="0"/>
            <a:r>
              <a:rPr lang="en-US" sz="1600" dirty="0">
                <a:latin typeface="Comic Sans MS" pitchFamily="66" charset="0"/>
              </a:rPr>
              <a:t>EXPOSED: </a:t>
            </a:r>
          </a:p>
          <a:p>
            <a:pPr algn="ctr" eaLnBrk="0" hangingPunct="0"/>
            <a:r>
              <a:rPr lang="en-US" sz="1600" dirty="0">
                <a:latin typeface="Comic Sans MS" pitchFamily="66" charset="0"/>
              </a:rPr>
              <a:t>SMOKERS</a:t>
            </a:r>
          </a:p>
        </p:txBody>
      </p:sp>
      <p:sp>
        <p:nvSpPr>
          <p:cNvPr id="345100" name="Text Box 12"/>
          <p:cNvSpPr txBox="1">
            <a:spLocks noChangeArrowheads="1"/>
          </p:cNvSpPr>
          <p:nvPr/>
        </p:nvSpPr>
        <p:spPr bwMode="auto">
          <a:xfrm>
            <a:off x="2362200" y="3466214"/>
            <a:ext cx="1485900" cy="831112"/>
          </a:xfrm>
          <a:prstGeom prst="rect">
            <a:avLst/>
          </a:prstGeom>
          <a:solidFill>
            <a:srgbClr val="FFFFFF"/>
          </a:solidFill>
          <a:ln w="34925">
            <a:solidFill>
              <a:srgbClr val="FF0000"/>
            </a:solidFill>
            <a:miter lim="800000"/>
            <a:headEnd/>
            <a:tailEnd/>
          </a:ln>
        </p:spPr>
        <p:txBody>
          <a:bodyPr/>
          <a:lstStyle/>
          <a:p>
            <a:pPr algn="ctr" eaLnBrk="0" hangingPunct="0"/>
            <a:r>
              <a:rPr lang="en-US" sz="1600" dirty="0">
                <a:latin typeface="Comic Sans MS" pitchFamily="66" charset="0"/>
              </a:rPr>
              <a:t>Non Smokers:</a:t>
            </a:r>
          </a:p>
          <a:p>
            <a:pPr algn="ctr" eaLnBrk="0" hangingPunct="0"/>
            <a:r>
              <a:rPr lang="en-US" sz="1600" dirty="0">
                <a:latin typeface="Comic Sans MS" pitchFamily="66" charset="0"/>
              </a:rPr>
              <a:t>C/T or T/T</a:t>
            </a:r>
          </a:p>
        </p:txBody>
      </p:sp>
      <p:sp>
        <p:nvSpPr>
          <p:cNvPr id="345101" name="Text Box 13"/>
          <p:cNvSpPr txBox="1">
            <a:spLocks noChangeArrowheads="1"/>
          </p:cNvSpPr>
          <p:nvPr/>
        </p:nvSpPr>
        <p:spPr bwMode="auto">
          <a:xfrm>
            <a:off x="7277100" y="3466214"/>
            <a:ext cx="1714500" cy="831112"/>
          </a:xfrm>
          <a:prstGeom prst="rect">
            <a:avLst/>
          </a:prstGeom>
          <a:solidFill>
            <a:srgbClr val="FFFFFF"/>
          </a:solidFill>
          <a:ln w="34925">
            <a:solidFill>
              <a:srgbClr val="FF0000"/>
            </a:solidFill>
            <a:miter lim="800000"/>
            <a:headEnd/>
            <a:tailEnd/>
          </a:ln>
        </p:spPr>
        <p:txBody>
          <a:bodyPr/>
          <a:lstStyle/>
          <a:p>
            <a:pPr algn="ctr" eaLnBrk="0" hangingPunct="0"/>
            <a:r>
              <a:rPr lang="en-US" sz="1600" dirty="0">
                <a:latin typeface="Comic Sans MS" pitchFamily="66" charset="0"/>
              </a:rPr>
              <a:t>CONTROL: </a:t>
            </a:r>
          </a:p>
          <a:p>
            <a:pPr algn="ctr" eaLnBrk="0" hangingPunct="0"/>
            <a:r>
              <a:rPr lang="en-US" sz="1600" dirty="0">
                <a:latin typeface="Comic Sans MS" pitchFamily="66" charset="0"/>
              </a:rPr>
              <a:t>NON SMOKERS</a:t>
            </a:r>
          </a:p>
        </p:txBody>
      </p:sp>
      <p:sp>
        <p:nvSpPr>
          <p:cNvPr id="345102" name="Text Box 14"/>
          <p:cNvSpPr txBox="1">
            <a:spLocks noChangeArrowheads="1"/>
          </p:cNvSpPr>
          <p:nvPr/>
        </p:nvSpPr>
        <p:spPr bwMode="auto">
          <a:xfrm>
            <a:off x="76200" y="5959549"/>
            <a:ext cx="4000500" cy="593651"/>
          </a:xfrm>
          <a:prstGeom prst="rect">
            <a:avLst/>
          </a:prstGeom>
          <a:solidFill>
            <a:srgbClr val="FFFFFF"/>
          </a:solidFill>
          <a:ln w="9525">
            <a:solidFill>
              <a:srgbClr val="000000"/>
            </a:solidFill>
            <a:miter lim="800000"/>
            <a:headEnd/>
            <a:tailEnd/>
          </a:ln>
        </p:spPr>
        <p:txBody>
          <a:bodyPr/>
          <a:lstStyle/>
          <a:p>
            <a:pPr algn="ctr" eaLnBrk="0" hangingPunct="0"/>
            <a:r>
              <a:rPr lang="en-US" sz="1600" dirty="0">
                <a:latin typeface="Comic Sans MS" pitchFamily="66" charset="0"/>
              </a:rPr>
              <a:t>LUNG CANCER COMPARED </a:t>
            </a:r>
          </a:p>
          <a:p>
            <a:pPr algn="ctr" eaLnBrk="0" hangingPunct="0"/>
            <a:r>
              <a:rPr lang="en-US" sz="1600" dirty="0">
                <a:latin typeface="Comic Sans MS" pitchFamily="66" charset="0"/>
              </a:rPr>
              <a:t>BETWEEN GROUPS</a:t>
            </a:r>
          </a:p>
        </p:txBody>
      </p:sp>
      <p:sp>
        <p:nvSpPr>
          <p:cNvPr id="345103" name="Line 15"/>
          <p:cNvSpPr>
            <a:spLocks noChangeShapeType="1"/>
          </p:cNvSpPr>
          <p:nvPr/>
        </p:nvSpPr>
        <p:spPr bwMode="auto">
          <a:xfrm>
            <a:off x="1769918" y="2160181"/>
            <a:ext cx="0" cy="356191"/>
          </a:xfrm>
          <a:prstGeom prst="line">
            <a:avLst/>
          </a:prstGeom>
          <a:noFill/>
          <a:ln w="9525">
            <a:solidFill>
              <a:srgbClr val="000000"/>
            </a:solidFill>
            <a:round/>
            <a:headEnd/>
            <a:tailEnd type="triangle" w="med" len="med"/>
          </a:ln>
        </p:spPr>
        <p:txBody>
          <a:bodyPr/>
          <a:lstStyle/>
          <a:p>
            <a:endParaRPr lang="en-GB"/>
          </a:p>
        </p:txBody>
      </p:sp>
      <p:sp>
        <p:nvSpPr>
          <p:cNvPr id="345104" name="Line 16"/>
          <p:cNvSpPr>
            <a:spLocks noChangeShapeType="1"/>
          </p:cNvSpPr>
          <p:nvPr/>
        </p:nvSpPr>
        <p:spPr bwMode="auto">
          <a:xfrm>
            <a:off x="6934200" y="2171395"/>
            <a:ext cx="0" cy="356191"/>
          </a:xfrm>
          <a:prstGeom prst="line">
            <a:avLst/>
          </a:prstGeom>
          <a:noFill/>
          <a:ln w="9525">
            <a:solidFill>
              <a:srgbClr val="000000"/>
            </a:solidFill>
            <a:round/>
            <a:headEnd/>
            <a:tailEnd type="triangle" w="med" len="med"/>
          </a:ln>
        </p:spPr>
        <p:txBody>
          <a:bodyPr/>
          <a:lstStyle/>
          <a:p>
            <a:endParaRPr lang="en-GB"/>
          </a:p>
        </p:txBody>
      </p:sp>
      <p:sp>
        <p:nvSpPr>
          <p:cNvPr id="345105" name="Line 17"/>
          <p:cNvSpPr>
            <a:spLocks noChangeShapeType="1"/>
          </p:cNvSpPr>
          <p:nvPr/>
        </p:nvSpPr>
        <p:spPr bwMode="auto">
          <a:xfrm>
            <a:off x="1905000" y="3228753"/>
            <a:ext cx="457200" cy="237460"/>
          </a:xfrm>
          <a:prstGeom prst="line">
            <a:avLst/>
          </a:prstGeom>
          <a:noFill/>
          <a:ln w="9525">
            <a:solidFill>
              <a:srgbClr val="000000"/>
            </a:solidFill>
            <a:round/>
            <a:headEnd/>
            <a:tailEnd type="triangle" w="med" len="med"/>
          </a:ln>
        </p:spPr>
        <p:txBody>
          <a:bodyPr/>
          <a:lstStyle/>
          <a:p>
            <a:endParaRPr lang="en-GB"/>
          </a:p>
        </p:txBody>
      </p:sp>
      <p:sp>
        <p:nvSpPr>
          <p:cNvPr id="345106" name="Line 18"/>
          <p:cNvSpPr>
            <a:spLocks noChangeShapeType="1"/>
          </p:cNvSpPr>
          <p:nvPr/>
        </p:nvSpPr>
        <p:spPr bwMode="auto">
          <a:xfrm flipH="1">
            <a:off x="1447800" y="3228753"/>
            <a:ext cx="342900" cy="237460"/>
          </a:xfrm>
          <a:prstGeom prst="line">
            <a:avLst/>
          </a:prstGeom>
          <a:noFill/>
          <a:ln w="9525">
            <a:solidFill>
              <a:srgbClr val="000000"/>
            </a:solidFill>
            <a:round/>
            <a:headEnd/>
            <a:tailEnd type="triangle" w="med" len="med"/>
          </a:ln>
        </p:spPr>
        <p:txBody>
          <a:bodyPr/>
          <a:lstStyle/>
          <a:p>
            <a:endParaRPr lang="en-GB"/>
          </a:p>
        </p:txBody>
      </p:sp>
      <p:sp>
        <p:nvSpPr>
          <p:cNvPr id="345107" name="Line 19"/>
          <p:cNvSpPr>
            <a:spLocks noChangeShapeType="1"/>
          </p:cNvSpPr>
          <p:nvPr/>
        </p:nvSpPr>
        <p:spPr bwMode="auto">
          <a:xfrm flipH="1">
            <a:off x="6477000" y="3228753"/>
            <a:ext cx="342900" cy="237460"/>
          </a:xfrm>
          <a:prstGeom prst="line">
            <a:avLst/>
          </a:prstGeom>
          <a:noFill/>
          <a:ln w="9525">
            <a:solidFill>
              <a:srgbClr val="000000"/>
            </a:solidFill>
            <a:round/>
            <a:headEnd/>
            <a:tailEnd type="triangle" w="med" len="med"/>
          </a:ln>
        </p:spPr>
        <p:txBody>
          <a:bodyPr/>
          <a:lstStyle/>
          <a:p>
            <a:endParaRPr lang="en-GB"/>
          </a:p>
        </p:txBody>
      </p:sp>
      <p:sp>
        <p:nvSpPr>
          <p:cNvPr id="345108" name="Line 20"/>
          <p:cNvSpPr>
            <a:spLocks noChangeShapeType="1"/>
          </p:cNvSpPr>
          <p:nvPr/>
        </p:nvSpPr>
        <p:spPr bwMode="auto">
          <a:xfrm>
            <a:off x="7048500" y="3206327"/>
            <a:ext cx="342900" cy="237460"/>
          </a:xfrm>
          <a:prstGeom prst="line">
            <a:avLst/>
          </a:prstGeom>
          <a:noFill/>
          <a:ln w="9525">
            <a:solidFill>
              <a:srgbClr val="000000"/>
            </a:solidFill>
            <a:round/>
            <a:headEnd/>
            <a:tailEnd type="triangle" w="med" len="med"/>
          </a:ln>
        </p:spPr>
        <p:txBody>
          <a:bodyPr/>
          <a:lstStyle/>
          <a:p>
            <a:endParaRPr lang="en-GB"/>
          </a:p>
        </p:txBody>
      </p:sp>
      <p:sp>
        <p:nvSpPr>
          <p:cNvPr id="345109" name="Text Box 21"/>
          <p:cNvSpPr txBox="1">
            <a:spLocks noChangeArrowheads="1"/>
          </p:cNvSpPr>
          <p:nvPr/>
        </p:nvSpPr>
        <p:spPr bwMode="auto">
          <a:xfrm>
            <a:off x="4876800" y="5959549"/>
            <a:ext cx="4000500" cy="593651"/>
          </a:xfrm>
          <a:prstGeom prst="rect">
            <a:avLst/>
          </a:prstGeom>
          <a:solidFill>
            <a:srgbClr val="FFFFFF"/>
          </a:solidFill>
          <a:ln w="9525">
            <a:solidFill>
              <a:srgbClr val="000000"/>
            </a:solidFill>
            <a:miter lim="800000"/>
            <a:headEnd/>
            <a:tailEnd/>
          </a:ln>
        </p:spPr>
        <p:txBody>
          <a:bodyPr/>
          <a:lstStyle/>
          <a:p>
            <a:pPr algn="ctr" eaLnBrk="0" hangingPunct="0"/>
            <a:r>
              <a:rPr lang="en-US" sz="1600" dirty="0">
                <a:latin typeface="Comic Sans MS" pitchFamily="66" charset="0"/>
              </a:rPr>
              <a:t>LUNG CANCER COMPARED </a:t>
            </a:r>
          </a:p>
          <a:p>
            <a:pPr algn="ctr" eaLnBrk="0" hangingPunct="0"/>
            <a:r>
              <a:rPr lang="en-US" sz="1600" dirty="0">
                <a:latin typeface="Comic Sans MS" pitchFamily="66" charset="0"/>
              </a:rPr>
              <a:t>BETWEEN GROUPS</a:t>
            </a:r>
          </a:p>
        </p:txBody>
      </p:sp>
      <p:sp>
        <p:nvSpPr>
          <p:cNvPr id="345110" name="Line 22"/>
          <p:cNvSpPr>
            <a:spLocks noChangeShapeType="1"/>
          </p:cNvSpPr>
          <p:nvPr/>
        </p:nvSpPr>
        <p:spPr bwMode="auto">
          <a:xfrm>
            <a:off x="419100" y="4416056"/>
            <a:ext cx="0" cy="1424763"/>
          </a:xfrm>
          <a:prstGeom prst="line">
            <a:avLst/>
          </a:prstGeom>
          <a:noFill/>
          <a:ln w="9525">
            <a:solidFill>
              <a:srgbClr val="000000"/>
            </a:solidFill>
            <a:round/>
            <a:headEnd/>
            <a:tailEnd type="triangle" w="med" len="med"/>
          </a:ln>
        </p:spPr>
        <p:txBody>
          <a:bodyPr/>
          <a:lstStyle/>
          <a:p>
            <a:endParaRPr lang="en-GB"/>
          </a:p>
        </p:txBody>
      </p:sp>
      <p:sp>
        <p:nvSpPr>
          <p:cNvPr id="345111" name="Line 23"/>
          <p:cNvSpPr>
            <a:spLocks noChangeShapeType="1"/>
          </p:cNvSpPr>
          <p:nvPr/>
        </p:nvSpPr>
        <p:spPr bwMode="auto">
          <a:xfrm>
            <a:off x="3619500" y="4416056"/>
            <a:ext cx="0" cy="1424763"/>
          </a:xfrm>
          <a:prstGeom prst="line">
            <a:avLst/>
          </a:prstGeom>
          <a:noFill/>
          <a:ln w="9525">
            <a:solidFill>
              <a:srgbClr val="000000"/>
            </a:solidFill>
            <a:round/>
            <a:headEnd/>
            <a:tailEnd type="triangle" w="med" len="med"/>
          </a:ln>
        </p:spPr>
        <p:txBody>
          <a:bodyPr/>
          <a:lstStyle/>
          <a:p>
            <a:endParaRPr lang="en-GB"/>
          </a:p>
        </p:txBody>
      </p:sp>
      <p:sp>
        <p:nvSpPr>
          <p:cNvPr id="345112" name="Line 24"/>
          <p:cNvSpPr>
            <a:spLocks noChangeShapeType="1"/>
          </p:cNvSpPr>
          <p:nvPr/>
        </p:nvSpPr>
        <p:spPr bwMode="auto">
          <a:xfrm>
            <a:off x="5448300" y="4416056"/>
            <a:ext cx="0" cy="1424763"/>
          </a:xfrm>
          <a:prstGeom prst="line">
            <a:avLst/>
          </a:prstGeom>
          <a:noFill/>
          <a:ln w="9525">
            <a:solidFill>
              <a:srgbClr val="000000"/>
            </a:solidFill>
            <a:round/>
            <a:headEnd/>
            <a:tailEnd type="triangle" w="med" len="med"/>
          </a:ln>
        </p:spPr>
        <p:txBody>
          <a:bodyPr/>
          <a:lstStyle/>
          <a:p>
            <a:endParaRPr lang="en-GB"/>
          </a:p>
        </p:txBody>
      </p:sp>
      <p:sp>
        <p:nvSpPr>
          <p:cNvPr id="345113" name="Line 25"/>
          <p:cNvSpPr>
            <a:spLocks noChangeShapeType="1"/>
          </p:cNvSpPr>
          <p:nvPr/>
        </p:nvSpPr>
        <p:spPr bwMode="auto">
          <a:xfrm>
            <a:off x="8648700" y="4416056"/>
            <a:ext cx="0" cy="1424763"/>
          </a:xfrm>
          <a:prstGeom prst="line">
            <a:avLst/>
          </a:prstGeom>
          <a:noFill/>
          <a:ln w="9525">
            <a:solidFill>
              <a:srgbClr val="000000"/>
            </a:solidFill>
            <a:round/>
            <a:headEnd/>
            <a:tailEnd type="triangle" w="med" len="med"/>
          </a:ln>
        </p:spPr>
        <p:txBody>
          <a:bodyPr/>
          <a:lstStyle/>
          <a:p>
            <a:endParaRPr lang="en-GB"/>
          </a:p>
        </p:txBody>
      </p:sp>
      <p:sp>
        <p:nvSpPr>
          <p:cNvPr id="25" name="TextBox 24"/>
          <p:cNvSpPr txBox="1"/>
          <p:nvPr/>
        </p:nvSpPr>
        <p:spPr>
          <a:xfrm>
            <a:off x="1905000" y="2271967"/>
            <a:ext cx="2160267" cy="307777"/>
          </a:xfrm>
          <a:prstGeom prst="rect">
            <a:avLst/>
          </a:prstGeom>
          <a:noFill/>
        </p:spPr>
        <p:txBody>
          <a:bodyPr wrap="none" rtlCol="0">
            <a:spAutoFit/>
          </a:bodyPr>
          <a:lstStyle/>
          <a:p>
            <a:r>
              <a:rPr lang="en-US" sz="1400" b="1" dirty="0"/>
              <a:t>+ independent assortment</a:t>
            </a:r>
          </a:p>
        </p:txBody>
      </p:sp>
    </p:spTree>
    <p:extLst>
      <p:ext uri="{BB962C8B-B14F-4D97-AF65-F5344CB8AC3E}">
        <p14:creationId xmlns:p14="http://schemas.microsoft.com/office/powerpoint/2010/main" val="1218337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238B6912-5205-4AD0-0311-1871EF828A01}"/>
              </a:ext>
            </a:extLst>
          </p:cNvPr>
          <p:cNvGrpSpPr/>
          <p:nvPr/>
        </p:nvGrpSpPr>
        <p:grpSpPr>
          <a:xfrm>
            <a:off x="6041752" y="2527414"/>
            <a:ext cx="2767624" cy="2917810"/>
            <a:chOff x="6068888" y="1665818"/>
            <a:chExt cx="2767624" cy="2917810"/>
          </a:xfrm>
        </p:grpSpPr>
        <p:pic>
          <p:nvPicPr>
            <p:cNvPr id="3" name="Picture 2" descr="Graphical user interface, text, application&#10;&#10;Description automatically generated">
              <a:extLst>
                <a:ext uri="{FF2B5EF4-FFF2-40B4-BE49-F238E27FC236}">
                  <a16:creationId xmlns:a16="http://schemas.microsoft.com/office/drawing/2014/main" id="{581D0ABC-F668-1EF6-C761-522FC336D0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8888" y="2099645"/>
              <a:ext cx="2763772" cy="2483983"/>
            </a:xfrm>
            <a:prstGeom prst="rect">
              <a:avLst/>
            </a:prstGeom>
          </p:spPr>
        </p:pic>
        <p:pic>
          <p:nvPicPr>
            <p:cNvPr id="7" name="Picture 6" descr="Chart&#10;&#10;Description automatically generated with low confidence">
              <a:extLst>
                <a:ext uri="{FF2B5EF4-FFF2-40B4-BE49-F238E27FC236}">
                  <a16:creationId xmlns:a16="http://schemas.microsoft.com/office/drawing/2014/main" id="{824EA947-0673-3F1F-0B11-DFD085B9E3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4168" y="1665818"/>
              <a:ext cx="2752344" cy="388620"/>
            </a:xfrm>
            <a:prstGeom prst="rect">
              <a:avLst/>
            </a:prstGeom>
          </p:spPr>
        </p:pic>
      </p:grpSp>
      <p:grpSp>
        <p:nvGrpSpPr>
          <p:cNvPr id="21" name="Group 20">
            <a:extLst>
              <a:ext uri="{FF2B5EF4-FFF2-40B4-BE49-F238E27FC236}">
                <a16:creationId xmlns:a16="http://schemas.microsoft.com/office/drawing/2014/main" id="{A2C59421-3624-C754-AD1E-D52C565C10F3}"/>
              </a:ext>
            </a:extLst>
          </p:cNvPr>
          <p:cNvGrpSpPr/>
          <p:nvPr/>
        </p:nvGrpSpPr>
        <p:grpSpPr>
          <a:xfrm>
            <a:off x="131520" y="1340768"/>
            <a:ext cx="2900150" cy="3025782"/>
            <a:chOff x="107492" y="1484784"/>
            <a:chExt cx="2900150" cy="3025782"/>
          </a:xfrm>
        </p:grpSpPr>
        <p:pic>
          <p:nvPicPr>
            <p:cNvPr id="5" name="Picture 4" descr="Graphical user interface, text, application, email&#10;&#10;Description automatically generated">
              <a:extLst>
                <a:ext uri="{FF2B5EF4-FFF2-40B4-BE49-F238E27FC236}">
                  <a16:creationId xmlns:a16="http://schemas.microsoft.com/office/drawing/2014/main" id="{D4E376E5-35A6-2969-74CE-C9D9ABB2893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492" y="1905407"/>
              <a:ext cx="2900150" cy="2605159"/>
            </a:xfrm>
            <a:prstGeom prst="rect">
              <a:avLst/>
            </a:prstGeom>
          </p:spPr>
        </p:pic>
        <p:pic>
          <p:nvPicPr>
            <p:cNvPr id="11" name="Picture 10" descr="Diagram&#10;&#10;Description automatically generated with medium confidence">
              <a:extLst>
                <a:ext uri="{FF2B5EF4-FFF2-40B4-BE49-F238E27FC236}">
                  <a16:creationId xmlns:a16="http://schemas.microsoft.com/office/drawing/2014/main" id="{F9F290F9-D522-4020-DE15-7B221754CCF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492" y="1484784"/>
              <a:ext cx="2743200" cy="420624"/>
            </a:xfrm>
            <a:prstGeom prst="rect">
              <a:avLst/>
            </a:prstGeom>
          </p:spPr>
        </p:pic>
      </p:grpSp>
      <p:grpSp>
        <p:nvGrpSpPr>
          <p:cNvPr id="20" name="Group 19">
            <a:extLst>
              <a:ext uri="{FF2B5EF4-FFF2-40B4-BE49-F238E27FC236}">
                <a16:creationId xmlns:a16="http://schemas.microsoft.com/office/drawing/2014/main" id="{1205EDD5-8988-8672-1524-2011A81AC671}"/>
              </a:ext>
            </a:extLst>
          </p:cNvPr>
          <p:cNvGrpSpPr/>
          <p:nvPr/>
        </p:nvGrpSpPr>
        <p:grpSpPr>
          <a:xfrm>
            <a:off x="3093535" y="1888431"/>
            <a:ext cx="2763775" cy="3070254"/>
            <a:chOff x="3043318" y="908720"/>
            <a:chExt cx="2763775" cy="3070254"/>
          </a:xfrm>
        </p:grpSpPr>
        <p:pic>
          <p:nvPicPr>
            <p:cNvPr id="9" name="Picture 8" descr="Graphical user interface&#10;&#10;Description automatically generated">
              <a:extLst>
                <a:ext uri="{FF2B5EF4-FFF2-40B4-BE49-F238E27FC236}">
                  <a16:creationId xmlns:a16="http://schemas.microsoft.com/office/drawing/2014/main" id="{11BBDDC3-C4E5-4897-397E-FD7BADFED90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43319" y="908720"/>
              <a:ext cx="2763774" cy="438912"/>
            </a:xfrm>
            <a:prstGeom prst="rect">
              <a:avLst/>
            </a:prstGeom>
          </p:spPr>
        </p:pic>
        <p:pic>
          <p:nvPicPr>
            <p:cNvPr id="17" name="Picture 16" descr="Graphical user interface, text, application&#10;&#10;Description automatically generated">
              <a:extLst>
                <a:ext uri="{FF2B5EF4-FFF2-40B4-BE49-F238E27FC236}">
                  <a16:creationId xmlns:a16="http://schemas.microsoft.com/office/drawing/2014/main" id="{CBDC99C7-9460-AF74-B1DF-E672A8640AD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43318" y="1422569"/>
              <a:ext cx="2763773" cy="2556405"/>
            </a:xfrm>
            <a:prstGeom prst="rect">
              <a:avLst/>
            </a:prstGeom>
          </p:spPr>
        </p:pic>
      </p:grpSp>
      <p:sp>
        <p:nvSpPr>
          <p:cNvPr id="25" name="Title 1">
            <a:extLst>
              <a:ext uri="{FF2B5EF4-FFF2-40B4-BE49-F238E27FC236}">
                <a16:creationId xmlns:a16="http://schemas.microsoft.com/office/drawing/2014/main" id="{BEC81009-ACD7-B913-315F-CC550D87F6BB}"/>
              </a:ext>
            </a:extLst>
          </p:cNvPr>
          <p:cNvSpPr txBox="1">
            <a:spLocks/>
          </p:cNvSpPr>
          <p:nvPr/>
        </p:nvSpPr>
        <p:spPr>
          <a:xfrm>
            <a:off x="457200" y="232247"/>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rgbClr val="0070C0"/>
                </a:solidFill>
              </a:rPr>
              <a:t>Alcohol and Heart Disease</a:t>
            </a:r>
          </a:p>
        </p:txBody>
      </p:sp>
      <p:sp>
        <p:nvSpPr>
          <p:cNvPr id="26" name="TextBox 25">
            <a:extLst>
              <a:ext uri="{FF2B5EF4-FFF2-40B4-BE49-F238E27FC236}">
                <a16:creationId xmlns:a16="http://schemas.microsoft.com/office/drawing/2014/main" id="{66D93629-F965-8DB7-7B6D-AA8CDAC59A8A}"/>
              </a:ext>
            </a:extLst>
          </p:cNvPr>
          <p:cNvSpPr txBox="1"/>
          <p:nvPr/>
        </p:nvSpPr>
        <p:spPr>
          <a:xfrm>
            <a:off x="107503" y="5661248"/>
            <a:ext cx="4433321" cy="369332"/>
          </a:xfrm>
          <a:prstGeom prst="rect">
            <a:avLst/>
          </a:prstGeom>
          <a:solidFill>
            <a:srgbClr val="0000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AU" dirty="0">
                <a:solidFill>
                  <a:schemeClr val="bg1"/>
                </a:solidFill>
              </a:rPr>
              <a:t>(A) Alcohol increases risk of heart disease</a:t>
            </a:r>
          </a:p>
        </p:txBody>
      </p:sp>
      <p:sp>
        <p:nvSpPr>
          <p:cNvPr id="27" name="TextBox 26">
            <a:extLst>
              <a:ext uri="{FF2B5EF4-FFF2-40B4-BE49-F238E27FC236}">
                <a16:creationId xmlns:a16="http://schemas.microsoft.com/office/drawing/2014/main" id="{2028D747-4878-D042-7A89-F3632BE6AC3F}"/>
              </a:ext>
            </a:extLst>
          </p:cNvPr>
          <p:cNvSpPr txBox="1"/>
          <p:nvPr/>
        </p:nvSpPr>
        <p:spPr>
          <a:xfrm>
            <a:off x="104600" y="6068717"/>
            <a:ext cx="4467400" cy="369332"/>
          </a:xfrm>
          <a:prstGeom prst="rect">
            <a:avLst/>
          </a:prstGeom>
          <a:solidFill>
            <a:srgbClr val="0000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AU" dirty="0">
                <a:solidFill>
                  <a:schemeClr val="bg1"/>
                </a:solidFill>
              </a:rPr>
              <a:t>(C) No causal relationship</a:t>
            </a:r>
          </a:p>
        </p:txBody>
      </p:sp>
      <p:sp>
        <p:nvSpPr>
          <p:cNvPr id="28" name="TextBox 27">
            <a:extLst>
              <a:ext uri="{FF2B5EF4-FFF2-40B4-BE49-F238E27FC236}">
                <a16:creationId xmlns:a16="http://schemas.microsoft.com/office/drawing/2014/main" id="{D6A94FD1-E857-037F-4944-72FDA1D921A6}"/>
              </a:ext>
            </a:extLst>
          </p:cNvPr>
          <p:cNvSpPr txBox="1"/>
          <p:nvPr/>
        </p:nvSpPr>
        <p:spPr>
          <a:xfrm>
            <a:off x="4860033" y="5661248"/>
            <a:ext cx="4202347" cy="369332"/>
          </a:xfrm>
          <a:prstGeom prst="rect">
            <a:avLst/>
          </a:prstGeom>
          <a:solidFill>
            <a:srgbClr val="0000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AU" dirty="0">
                <a:solidFill>
                  <a:schemeClr val="bg1"/>
                </a:solidFill>
              </a:rPr>
              <a:t>(B) Alcohol decreases risk of heart disease</a:t>
            </a:r>
          </a:p>
        </p:txBody>
      </p:sp>
      <p:sp>
        <p:nvSpPr>
          <p:cNvPr id="29" name="TextBox 28">
            <a:extLst>
              <a:ext uri="{FF2B5EF4-FFF2-40B4-BE49-F238E27FC236}">
                <a16:creationId xmlns:a16="http://schemas.microsoft.com/office/drawing/2014/main" id="{EC7408B8-8E9D-3E38-6AA8-4022D0AC77C4}"/>
              </a:ext>
            </a:extLst>
          </p:cNvPr>
          <p:cNvSpPr txBox="1"/>
          <p:nvPr/>
        </p:nvSpPr>
        <p:spPr>
          <a:xfrm>
            <a:off x="4860032" y="6068717"/>
            <a:ext cx="4202347" cy="369332"/>
          </a:xfrm>
          <a:prstGeom prst="rect">
            <a:avLst/>
          </a:prstGeom>
          <a:solidFill>
            <a:srgbClr val="0000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AU" dirty="0">
                <a:solidFill>
                  <a:schemeClr val="bg1"/>
                </a:solidFill>
              </a:rPr>
              <a:t>(D) Don’t know</a:t>
            </a:r>
          </a:p>
        </p:txBody>
      </p:sp>
    </p:spTree>
    <p:extLst>
      <p:ext uri="{BB962C8B-B14F-4D97-AF65-F5344CB8AC3E}">
        <p14:creationId xmlns:p14="http://schemas.microsoft.com/office/powerpoint/2010/main" val="599043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solidFill>
                  <a:srgbClr val="0070C0"/>
                </a:solidFill>
              </a:rPr>
              <a:t>Mendelian</a:t>
            </a:r>
            <a:r>
              <a:rPr lang="en-US" dirty="0">
                <a:solidFill>
                  <a:srgbClr val="0070C0"/>
                </a:solidFill>
              </a:rPr>
              <a:t> Randomization: </a:t>
            </a:r>
            <a:br>
              <a:rPr lang="en-US" dirty="0">
                <a:solidFill>
                  <a:srgbClr val="0070C0"/>
                </a:solidFill>
              </a:rPr>
            </a:br>
            <a:r>
              <a:rPr lang="en-US" dirty="0">
                <a:solidFill>
                  <a:srgbClr val="0070C0"/>
                </a:solidFill>
              </a:rPr>
              <a:t>3 Core Assumptions</a:t>
            </a:r>
            <a:endParaRPr lang="en-AU" dirty="0">
              <a:solidFill>
                <a:srgbClr val="0070C0"/>
              </a:solidFill>
            </a:endParaRPr>
          </a:p>
        </p:txBody>
      </p:sp>
      <p:sp>
        <p:nvSpPr>
          <p:cNvPr id="3" name="TextBox 2"/>
          <p:cNvSpPr txBox="1"/>
          <p:nvPr/>
        </p:nvSpPr>
        <p:spPr>
          <a:xfrm>
            <a:off x="683568" y="3682953"/>
            <a:ext cx="990214" cy="584775"/>
          </a:xfrm>
          <a:prstGeom prst="rect">
            <a:avLst/>
          </a:prstGeom>
          <a:noFill/>
        </p:spPr>
        <p:txBody>
          <a:bodyPr wrap="square" rtlCol="0">
            <a:spAutoFit/>
          </a:bodyPr>
          <a:lstStyle/>
          <a:p>
            <a:r>
              <a:rPr lang="en-US" sz="3200" dirty="0"/>
              <a:t>SNP</a:t>
            </a:r>
            <a:endParaRPr lang="en-AU" sz="3200" dirty="0"/>
          </a:p>
        </p:txBody>
      </p:sp>
      <p:sp>
        <p:nvSpPr>
          <p:cNvPr id="4" name="TextBox 3"/>
          <p:cNvSpPr txBox="1"/>
          <p:nvPr/>
        </p:nvSpPr>
        <p:spPr>
          <a:xfrm>
            <a:off x="3293754" y="3682952"/>
            <a:ext cx="1782302" cy="584775"/>
          </a:xfrm>
          <a:prstGeom prst="rect">
            <a:avLst/>
          </a:prstGeom>
          <a:noFill/>
        </p:spPr>
        <p:txBody>
          <a:bodyPr wrap="square" rtlCol="0">
            <a:spAutoFit/>
          </a:bodyPr>
          <a:lstStyle/>
          <a:p>
            <a:r>
              <a:rPr lang="en-US" sz="3200" dirty="0"/>
              <a:t>Exposure</a:t>
            </a:r>
            <a:endParaRPr lang="en-AU" sz="3200" dirty="0"/>
          </a:p>
        </p:txBody>
      </p:sp>
      <p:sp>
        <p:nvSpPr>
          <p:cNvPr id="5" name="TextBox 4"/>
          <p:cNvSpPr txBox="1"/>
          <p:nvPr/>
        </p:nvSpPr>
        <p:spPr>
          <a:xfrm>
            <a:off x="6606122" y="3682953"/>
            <a:ext cx="1926318" cy="584775"/>
          </a:xfrm>
          <a:prstGeom prst="rect">
            <a:avLst/>
          </a:prstGeom>
          <a:noFill/>
        </p:spPr>
        <p:txBody>
          <a:bodyPr wrap="square" rtlCol="0">
            <a:spAutoFit/>
          </a:bodyPr>
          <a:lstStyle/>
          <a:p>
            <a:r>
              <a:rPr lang="en-US" sz="3200" dirty="0"/>
              <a:t>Outcome</a:t>
            </a:r>
            <a:endParaRPr lang="en-AU" sz="3200" dirty="0"/>
          </a:p>
        </p:txBody>
      </p:sp>
      <p:cxnSp>
        <p:nvCxnSpPr>
          <p:cNvPr id="7" name="Straight Arrow Connector 6"/>
          <p:cNvCxnSpPr>
            <a:stCxn id="3" idx="3"/>
          </p:cNvCxnSpPr>
          <p:nvPr/>
        </p:nvCxnSpPr>
        <p:spPr>
          <a:xfrm flipV="1">
            <a:off x="1673782" y="3975340"/>
            <a:ext cx="1242034"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5148064" y="3970985"/>
            <a:ext cx="1242034" cy="1"/>
          </a:xfrm>
          <a:prstGeom prst="straightConnector1">
            <a:avLst/>
          </a:prstGeom>
          <a:ln>
            <a:solidFill>
              <a:srgbClr val="4A7EBB"/>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644008" y="1988840"/>
            <a:ext cx="2502382" cy="584775"/>
          </a:xfrm>
          <a:prstGeom prst="rect">
            <a:avLst/>
          </a:prstGeom>
          <a:noFill/>
        </p:spPr>
        <p:txBody>
          <a:bodyPr wrap="square" rtlCol="0">
            <a:spAutoFit/>
          </a:bodyPr>
          <a:lstStyle/>
          <a:p>
            <a:r>
              <a:rPr lang="en-US" sz="3200" dirty="0"/>
              <a:t>Confounders</a:t>
            </a:r>
            <a:endParaRPr lang="en-AU" sz="3200" dirty="0"/>
          </a:p>
        </p:txBody>
      </p:sp>
      <p:cxnSp>
        <p:nvCxnSpPr>
          <p:cNvPr id="12" name="Straight Arrow Connector 11"/>
          <p:cNvCxnSpPr/>
          <p:nvPr/>
        </p:nvCxnSpPr>
        <p:spPr>
          <a:xfrm flipH="1">
            <a:off x="4283968" y="2755560"/>
            <a:ext cx="792088" cy="7920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6390098" y="2755560"/>
            <a:ext cx="558166" cy="7920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178675" y="5507940"/>
            <a:ext cx="3849259" cy="369332"/>
          </a:xfrm>
          <a:prstGeom prst="rect">
            <a:avLst/>
          </a:prstGeom>
          <a:noFill/>
        </p:spPr>
        <p:txBody>
          <a:bodyPr wrap="none" rtlCol="0">
            <a:spAutoFit/>
          </a:bodyPr>
          <a:lstStyle/>
          <a:p>
            <a:r>
              <a:rPr lang="en-US" dirty="0">
                <a:solidFill>
                  <a:srgbClr val="800000"/>
                </a:solidFill>
              </a:rPr>
              <a:t>(1) SNP is associated with the exposure</a:t>
            </a:r>
            <a:endParaRPr lang="en-AU" dirty="0">
              <a:solidFill>
                <a:srgbClr val="800000"/>
              </a:solidFill>
            </a:endParaRPr>
          </a:p>
        </p:txBody>
      </p:sp>
      <p:sp>
        <p:nvSpPr>
          <p:cNvPr id="16" name="TextBox 15"/>
          <p:cNvSpPr txBox="1"/>
          <p:nvPr/>
        </p:nvSpPr>
        <p:spPr>
          <a:xfrm>
            <a:off x="1187624" y="5867980"/>
            <a:ext cx="5160637" cy="369332"/>
          </a:xfrm>
          <a:prstGeom prst="rect">
            <a:avLst/>
          </a:prstGeom>
          <a:noFill/>
        </p:spPr>
        <p:txBody>
          <a:bodyPr wrap="none" rtlCol="0">
            <a:spAutoFit/>
          </a:bodyPr>
          <a:lstStyle/>
          <a:p>
            <a:r>
              <a:rPr lang="en-US" dirty="0">
                <a:solidFill>
                  <a:schemeClr val="accent6">
                    <a:lumMod val="75000"/>
                  </a:schemeClr>
                </a:solidFill>
              </a:rPr>
              <a:t>(2) SNP is NOT associated with confounding variables</a:t>
            </a:r>
            <a:endParaRPr lang="en-AU" dirty="0">
              <a:solidFill>
                <a:schemeClr val="accent6">
                  <a:lumMod val="75000"/>
                </a:schemeClr>
              </a:solidFill>
            </a:endParaRPr>
          </a:p>
        </p:txBody>
      </p:sp>
      <p:sp>
        <p:nvSpPr>
          <p:cNvPr id="17" name="TextBox 16"/>
          <p:cNvSpPr txBox="1"/>
          <p:nvPr/>
        </p:nvSpPr>
        <p:spPr>
          <a:xfrm>
            <a:off x="1187624" y="6228020"/>
            <a:ext cx="5917943" cy="369332"/>
          </a:xfrm>
          <a:prstGeom prst="rect">
            <a:avLst/>
          </a:prstGeom>
          <a:noFill/>
        </p:spPr>
        <p:txBody>
          <a:bodyPr wrap="none" rtlCol="0">
            <a:spAutoFit/>
          </a:bodyPr>
          <a:lstStyle/>
          <a:p>
            <a:r>
              <a:rPr lang="en-US" dirty="0">
                <a:solidFill>
                  <a:schemeClr val="accent3">
                    <a:lumMod val="75000"/>
                  </a:schemeClr>
                </a:solidFill>
              </a:rPr>
              <a:t>(3) SNP ONLY associated with outcome through the exposure</a:t>
            </a:r>
            <a:endParaRPr lang="en-AU" dirty="0">
              <a:solidFill>
                <a:schemeClr val="accent3">
                  <a:lumMod val="75000"/>
                </a:schemeClr>
              </a:solidFill>
            </a:endParaRPr>
          </a:p>
        </p:txBody>
      </p:sp>
      <p:cxnSp>
        <p:nvCxnSpPr>
          <p:cNvPr id="19" name="Straight Arrow Connector 18"/>
          <p:cNvCxnSpPr/>
          <p:nvPr/>
        </p:nvCxnSpPr>
        <p:spPr>
          <a:xfrm flipH="1">
            <a:off x="1485255" y="2319157"/>
            <a:ext cx="3161553" cy="1373768"/>
          </a:xfrm>
          <a:prstGeom prst="straightConnector1">
            <a:avLst/>
          </a:prstGeom>
          <a:ln w="3175">
            <a:prstDash val="dash"/>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059832" y="2755560"/>
            <a:ext cx="288032" cy="400110"/>
          </a:xfrm>
          <a:prstGeom prst="rect">
            <a:avLst/>
          </a:prstGeom>
          <a:noFill/>
        </p:spPr>
        <p:txBody>
          <a:bodyPr wrap="square" rtlCol="0">
            <a:spAutoFit/>
          </a:bodyPr>
          <a:lstStyle/>
          <a:p>
            <a:r>
              <a:rPr lang="en-US" sz="2000" dirty="0">
                <a:solidFill>
                  <a:schemeClr val="accent1"/>
                </a:solidFill>
              </a:rPr>
              <a:t>X</a:t>
            </a:r>
          </a:p>
        </p:txBody>
      </p:sp>
      <p:sp>
        <p:nvSpPr>
          <p:cNvPr id="11" name="TextBox 10"/>
          <p:cNvSpPr txBox="1"/>
          <p:nvPr/>
        </p:nvSpPr>
        <p:spPr>
          <a:xfrm>
            <a:off x="2843808" y="2555612"/>
            <a:ext cx="441647" cy="369332"/>
          </a:xfrm>
          <a:prstGeom prst="rect">
            <a:avLst/>
          </a:prstGeom>
          <a:noFill/>
        </p:spPr>
        <p:txBody>
          <a:bodyPr wrap="none" rtlCol="0">
            <a:spAutoFit/>
          </a:bodyPr>
          <a:lstStyle/>
          <a:p>
            <a:r>
              <a:rPr lang="en-US" dirty="0">
                <a:solidFill>
                  <a:srgbClr val="E46C0A"/>
                </a:solidFill>
              </a:rPr>
              <a:t>(2)</a:t>
            </a:r>
          </a:p>
        </p:txBody>
      </p:sp>
      <p:sp>
        <p:nvSpPr>
          <p:cNvPr id="20" name="TextBox 19"/>
          <p:cNvSpPr txBox="1"/>
          <p:nvPr/>
        </p:nvSpPr>
        <p:spPr>
          <a:xfrm>
            <a:off x="1979712" y="3933056"/>
            <a:ext cx="441647" cy="369332"/>
          </a:xfrm>
          <a:prstGeom prst="rect">
            <a:avLst/>
          </a:prstGeom>
          <a:noFill/>
        </p:spPr>
        <p:txBody>
          <a:bodyPr wrap="none" rtlCol="0">
            <a:spAutoFit/>
          </a:bodyPr>
          <a:lstStyle/>
          <a:p>
            <a:r>
              <a:rPr lang="en-US" dirty="0">
                <a:solidFill>
                  <a:srgbClr val="800000"/>
                </a:solidFill>
              </a:rPr>
              <a:t>(1)</a:t>
            </a:r>
          </a:p>
        </p:txBody>
      </p:sp>
      <p:sp>
        <p:nvSpPr>
          <p:cNvPr id="39" name="TextBox 38"/>
          <p:cNvSpPr txBox="1"/>
          <p:nvPr/>
        </p:nvSpPr>
        <p:spPr>
          <a:xfrm>
            <a:off x="4343286" y="4957650"/>
            <a:ext cx="288032" cy="400110"/>
          </a:xfrm>
          <a:prstGeom prst="rect">
            <a:avLst/>
          </a:prstGeom>
          <a:noFill/>
        </p:spPr>
        <p:txBody>
          <a:bodyPr wrap="square" rtlCol="0">
            <a:spAutoFit/>
          </a:bodyPr>
          <a:lstStyle/>
          <a:p>
            <a:r>
              <a:rPr lang="en-US" sz="2000" dirty="0">
                <a:solidFill>
                  <a:schemeClr val="accent1"/>
                </a:solidFill>
              </a:rPr>
              <a:t>X</a:t>
            </a:r>
          </a:p>
        </p:txBody>
      </p:sp>
      <p:sp>
        <p:nvSpPr>
          <p:cNvPr id="41" name="TextBox 40"/>
          <p:cNvSpPr txBox="1"/>
          <p:nvPr/>
        </p:nvSpPr>
        <p:spPr>
          <a:xfrm>
            <a:off x="4283968" y="5202371"/>
            <a:ext cx="441647" cy="369332"/>
          </a:xfrm>
          <a:prstGeom prst="rect">
            <a:avLst/>
          </a:prstGeom>
          <a:noFill/>
        </p:spPr>
        <p:txBody>
          <a:bodyPr wrap="none" rtlCol="0">
            <a:spAutoFit/>
          </a:bodyPr>
          <a:lstStyle/>
          <a:p>
            <a:r>
              <a:rPr lang="en-US" dirty="0">
                <a:solidFill>
                  <a:srgbClr val="77933C"/>
                </a:solidFill>
              </a:rPr>
              <a:t>(3)</a:t>
            </a:r>
          </a:p>
        </p:txBody>
      </p:sp>
      <p:cxnSp>
        <p:nvCxnSpPr>
          <p:cNvPr id="21" name="Elbow Connector 20"/>
          <p:cNvCxnSpPr>
            <a:stCxn id="3" idx="2"/>
          </p:cNvCxnSpPr>
          <p:nvPr/>
        </p:nvCxnSpPr>
        <p:spPr>
          <a:xfrm rot="16200000" flipH="1">
            <a:off x="4012666" y="1433736"/>
            <a:ext cx="898756" cy="6566739"/>
          </a:xfrm>
          <a:prstGeom prst="bentConnector2">
            <a:avLst/>
          </a:prstGeom>
          <a:ln>
            <a:solidFill>
              <a:srgbClr val="4A7EBB"/>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7745414" y="4267727"/>
            <a:ext cx="0" cy="898757"/>
          </a:xfrm>
          <a:prstGeom prst="straightConnector1">
            <a:avLst/>
          </a:prstGeom>
          <a:ln>
            <a:solidFill>
              <a:srgbClr val="4A7EBB"/>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9920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D4F5F-7E28-AB46-911C-4D3A97E6617A}"/>
              </a:ext>
            </a:extLst>
          </p:cNvPr>
          <p:cNvSpPr>
            <a:spLocks noGrp="1"/>
          </p:cNvSpPr>
          <p:nvPr>
            <p:ph type="title"/>
          </p:nvPr>
        </p:nvSpPr>
        <p:spPr/>
        <p:txBody>
          <a:bodyPr>
            <a:normAutofit fontScale="90000"/>
          </a:bodyPr>
          <a:lstStyle/>
          <a:p>
            <a:r>
              <a:rPr lang="en-US" dirty="0">
                <a:solidFill>
                  <a:srgbClr val="0070C0"/>
                </a:solidFill>
              </a:rPr>
              <a:t>Why are genetic associations special?</a:t>
            </a:r>
          </a:p>
        </p:txBody>
      </p:sp>
      <p:sp>
        <p:nvSpPr>
          <p:cNvPr id="3" name="Content Placeholder 2">
            <a:extLst>
              <a:ext uri="{FF2B5EF4-FFF2-40B4-BE49-F238E27FC236}">
                <a16:creationId xmlns:a16="http://schemas.microsoft.com/office/drawing/2014/main" id="{2E24DD1F-B348-3C42-94B2-4308675AA8D4}"/>
              </a:ext>
            </a:extLst>
          </p:cNvPr>
          <p:cNvSpPr>
            <a:spLocks noGrp="1"/>
          </p:cNvSpPr>
          <p:nvPr>
            <p:ph idx="1"/>
          </p:nvPr>
        </p:nvSpPr>
        <p:spPr/>
        <p:txBody>
          <a:bodyPr>
            <a:normAutofit fontScale="85000" lnSpcReduction="20000"/>
          </a:bodyPr>
          <a:lstStyle/>
          <a:p>
            <a:r>
              <a:rPr lang="en-US" dirty="0"/>
              <a:t>Robustness to confounding due to Mendel’s laws:</a:t>
            </a:r>
          </a:p>
          <a:p>
            <a:pPr lvl="1"/>
            <a:r>
              <a:rPr lang="en-US" dirty="0"/>
              <a:t>Law of segregation: inheritance of an allele is random and independent of environment </a:t>
            </a:r>
            <a:r>
              <a:rPr lang="en-US" dirty="0" err="1"/>
              <a:t>etc</a:t>
            </a:r>
            <a:endParaRPr lang="en-US" dirty="0"/>
          </a:p>
          <a:p>
            <a:pPr lvl="1"/>
            <a:r>
              <a:rPr lang="en-US" dirty="0"/>
              <a:t>Law of independent assortment: genes for different traits segregate independently (assuming not in LD)</a:t>
            </a:r>
          </a:p>
          <a:p>
            <a:endParaRPr lang="en-US" dirty="0"/>
          </a:p>
          <a:p>
            <a:r>
              <a:rPr lang="en-US" dirty="0"/>
              <a:t>The direction of causality is known – always from SNP to trait</a:t>
            </a:r>
          </a:p>
          <a:p>
            <a:r>
              <a:rPr lang="en-US" dirty="0"/>
              <a:t>Genetic variants are </a:t>
            </a:r>
            <a:r>
              <a:rPr lang="en-US" b="1" dirty="0"/>
              <a:t>potentially </a:t>
            </a:r>
            <a:r>
              <a:rPr lang="en-US" dirty="0"/>
              <a:t>very good instrumental variables</a:t>
            </a:r>
          </a:p>
          <a:p>
            <a:r>
              <a:rPr lang="en-US" dirty="0"/>
              <a:t>Using genetic variants as IVs is a special case of IV analysis, known as Mendelian randomization</a:t>
            </a:r>
          </a:p>
          <a:p>
            <a:endParaRPr lang="en-US" dirty="0"/>
          </a:p>
        </p:txBody>
      </p:sp>
    </p:spTree>
    <p:extLst>
      <p:ext uri="{BB962C8B-B14F-4D97-AF65-F5344CB8AC3E}">
        <p14:creationId xmlns:p14="http://schemas.microsoft.com/office/powerpoint/2010/main" val="25206038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4CD41-82E6-4CF3-86BF-0EDE074CDEE5}"/>
              </a:ext>
            </a:extLst>
          </p:cNvPr>
          <p:cNvSpPr>
            <a:spLocks noGrp="1"/>
          </p:cNvSpPr>
          <p:nvPr>
            <p:ph type="ctrTitle"/>
          </p:nvPr>
        </p:nvSpPr>
        <p:spPr/>
        <p:txBody>
          <a:bodyPr/>
          <a:lstStyle/>
          <a:p>
            <a:r>
              <a:rPr lang="en-AU" dirty="0">
                <a:solidFill>
                  <a:srgbClr val="0070C0"/>
                </a:solidFill>
              </a:rPr>
              <a:t>Calculating causal effect estimates</a:t>
            </a:r>
          </a:p>
        </p:txBody>
      </p:sp>
    </p:spTree>
    <p:extLst>
      <p:ext uri="{BB962C8B-B14F-4D97-AF65-F5344CB8AC3E}">
        <p14:creationId xmlns:p14="http://schemas.microsoft.com/office/powerpoint/2010/main" val="364210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lstStyle/>
          <a:p>
            <a:r>
              <a:rPr lang="en-US" dirty="0">
                <a:solidFill>
                  <a:srgbClr val="0070C0"/>
                </a:solidFill>
              </a:rPr>
              <a:t>Calculating Causal Effect Estimates</a:t>
            </a:r>
            <a:endParaRPr lang="en-AU" dirty="0">
              <a:solidFill>
                <a:srgbClr val="0070C0"/>
              </a:solidFill>
            </a:endParaRPr>
          </a:p>
        </p:txBody>
      </p:sp>
      <p:sp>
        <p:nvSpPr>
          <p:cNvPr id="37" name="TextBox 36"/>
          <p:cNvSpPr txBox="1"/>
          <p:nvPr/>
        </p:nvSpPr>
        <p:spPr>
          <a:xfrm>
            <a:off x="1547664" y="2237514"/>
            <a:ext cx="990214" cy="369332"/>
          </a:xfrm>
          <a:prstGeom prst="rect">
            <a:avLst/>
          </a:prstGeom>
          <a:noFill/>
        </p:spPr>
        <p:txBody>
          <a:bodyPr wrap="square" rtlCol="0">
            <a:spAutoFit/>
          </a:bodyPr>
          <a:lstStyle/>
          <a:p>
            <a:r>
              <a:rPr lang="en-US" b="1" dirty="0"/>
              <a:t>SNP</a:t>
            </a:r>
            <a:endParaRPr lang="en-AU" b="1" dirty="0"/>
          </a:p>
        </p:txBody>
      </p:sp>
      <p:sp>
        <p:nvSpPr>
          <p:cNvPr id="38" name="TextBox 37"/>
          <p:cNvSpPr txBox="1"/>
          <p:nvPr/>
        </p:nvSpPr>
        <p:spPr>
          <a:xfrm>
            <a:off x="3168052" y="2254625"/>
            <a:ext cx="1782302" cy="369332"/>
          </a:xfrm>
          <a:prstGeom prst="rect">
            <a:avLst/>
          </a:prstGeom>
          <a:noFill/>
        </p:spPr>
        <p:txBody>
          <a:bodyPr wrap="square" rtlCol="0">
            <a:spAutoFit/>
          </a:bodyPr>
          <a:lstStyle/>
          <a:p>
            <a:r>
              <a:rPr lang="en-US" b="1" dirty="0"/>
              <a:t>Exposure</a:t>
            </a:r>
            <a:endParaRPr lang="en-AU" b="1" dirty="0"/>
          </a:p>
        </p:txBody>
      </p:sp>
      <p:sp>
        <p:nvSpPr>
          <p:cNvPr id="39" name="TextBox 38"/>
          <p:cNvSpPr txBox="1"/>
          <p:nvPr/>
        </p:nvSpPr>
        <p:spPr>
          <a:xfrm>
            <a:off x="5472308" y="2292680"/>
            <a:ext cx="1926318" cy="369332"/>
          </a:xfrm>
          <a:prstGeom prst="rect">
            <a:avLst/>
          </a:prstGeom>
          <a:noFill/>
        </p:spPr>
        <p:txBody>
          <a:bodyPr wrap="square" rtlCol="0">
            <a:spAutoFit/>
          </a:bodyPr>
          <a:lstStyle/>
          <a:p>
            <a:r>
              <a:rPr lang="en-US" b="1" dirty="0"/>
              <a:t>Outcome</a:t>
            </a:r>
            <a:endParaRPr lang="en-AU" b="1" dirty="0"/>
          </a:p>
        </p:txBody>
      </p:sp>
      <p:sp>
        <p:nvSpPr>
          <p:cNvPr id="40" name="TextBox 39"/>
          <p:cNvSpPr txBox="1"/>
          <p:nvPr/>
        </p:nvSpPr>
        <p:spPr>
          <a:xfrm>
            <a:off x="4176164" y="1110754"/>
            <a:ext cx="1503011" cy="369332"/>
          </a:xfrm>
          <a:prstGeom prst="rect">
            <a:avLst/>
          </a:prstGeom>
          <a:noFill/>
        </p:spPr>
        <p:txBody>
          <a:bodyPr wrap="square" rtlCol="0">
            <a:spAutoFit/>
          </a:bodyPr>
          <a:lstStyle/>
          <a:p>
            <a:r>
              <a:rPr lang="en-US" dirty="0"/>
              <a:t>Confounders</a:t>
            </a:r>
            <a:endParaRPr lang="en-AU" dirty="0"/>
          </a:p>
        </p:txBody>
      </p:sp>
      <p:cxnSp>
        <p:nvCxnSpPr>
          <p:cNvPr id="41" name="Straight Arrow Connector 40"/>
          <p:cNvCxnSpPr/>
          <p:nvPr/>
        </p:nvCxnSpPr>
        <p:spPr>
          <a:xfrm>
            <a:off x="2114779" y="2422180"/>
            <a:ext cx="98126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4347027" y="2453538"/>
            <a:ext cx="98126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a:off x="3888132" y="1661450"/>
            <a:ext cx="458895" cy="4608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5328292" y="1678999"/>
            <a:ext cx="350883" cy="4432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3350943" y="3203684"/>
            <a:ext cx="1268617" cy="369332"/>
          </a:xfrm>
          <a:prstGeom prst="rect">
            <a:avLst/>
          </a:prstGeom>
          <a:noFill/>
        </p:spPr>
        <p:txBody>
          <a:bodyPr wrap="none" rtlCol="0">
            <a:spAutoFit/>
          </a:bodyPr>
          <a:lstStyle/>
          <a:p>
            <a:r>
              <a:rPr lang="el-GR" dirty="0">
                <a:solidFill>
                  <a:schemeClr val="accent3">
                    <a:lumMod val="75000"/>
                  </a:schemeClr>
                </a:solidFill>
              </a:rPr>
              <a:t>β</a:t>
            </a:r>
            <a:r>
              <a:rPr lang="en-US" baseline="-25000" dirty="0">
                <a:solidFill>
                  <a:schemeClr val="accent3">
                    <a:lumMod val="75000"/>
                  </a:schemeClr>
                </a:solidFill>
              </a:rPr>
              <a:t>SNP-OUTCOME</a:t>
            </a:r>
            <a:endParaRPr lang="en-AU" baseline="-25000" dirty="0">
              <a:solidFill>
                <a:schemeClr val="accent3">
                  <a:lumMod val="75000"/>
                </a:schemeClr>
              </a:solidFill>
            </a:endParaRPr>
          </a:p>
        </p:txBody>
      </p:sp>
      <p:sp>
        <p:nvSpPr>
          <p:cNvPr id="46" name="TextBox 45"/>
          <p:cNvSpPr txBox="1"/>
          <p:nvPr/>
        </p:nvSpPr>
        <p:spPr>
          <a:xfrm>
            <a:off x="2123728" y="2420888"/>
            <a:ext cx="1271502" cy="369332"/>
          </a:xfrm>
          <a:prstGeom prst="rect">
            <a:avLst/>
          </a:prstGeom>
          <a:noFill/>
        </p:spPr>
        <p:txBody>
          <a:bodyPr wrap="none" rtlCol="0">
            <a:spAutoFit/>
          </a:bodyPr>
          <a:lstStyle/>
          <a:p>
            <a:r>
              <a:rPr lang="el-GR" dirty="0">
                <a:solidFill>
                  <a:schemeClr val="accent6">
                    <a:lumMod val="75000"/>
                  </a:schemeClr>
                </a:solidFill>
              </a:rPr>
              <a:t>β</a:t>
            </a:r>
            <a:r>
              <a:rPr lang="en-US" baseline="-25000" dirty="0">
                <a:solidFill>
                  <a:schemeClr val="accent6">
                    <a:lumMod val="75000"/>
                  </a:schemeClr>
                </a:solidFill>
              </a:rPr>
              <a:t>SNP-EXPOSURE</a:t>
            </a:r>
            <a:endParaRPr lang="en-AU" baseline="-25000" dirty="0">
              <a:solidFill>
                <a:schemeClr val="accent6">
                  <a:lumMod val="75000"/>
                </a:schemeClr>
              </a:solidFill>
            </a:endParaRPr>
          </a:p>
        </p:txBody>
      </p:sp>
      <p:sp>
        <p:nvSpPr>
          <p:cNvPr id="47" name="TextBox 46"/>
          <p:cNvSpPr txBox="1"/>
          <p:nvPr/>
        </p:nvSpPr>
        <p:spPr>
          <a:xfrm>
            <a:off x="3923928" y="2492896"/>
            <a:ext cx="1738296" cy="369332"/>
          </a:xfrm>
          <a:prstGeom prst="rect">
            <a:avLst/>
          </a:prstGeom>
          <a:noFill/>
        </p:spPr>
        <p:txBody>
          <a:bodyPr wrap="none" rtlCol="0">
            <a:spAutoFit/>
          </a:bodyPr>
          <a:lstStyle/>
          <a:p>
            <a:r>
              <a:rPr lang="el-GR" dirty="0"/>
              <a:t>β</a:t>
            </a:r>
            <a:r>
              <a:rPr lang="en-US" baseline="-25000" dirty="0"/>
              <a:t>EXPOSURE-OUTCOME</a:t>
            </a:r>
            <a:endParaRPr lang="en-AU" baseline="-25000" dirty="0"/>
          </a:p>
        </p:txBody>
      </p:sp>
      <p:sp>
        <p:nvSpPr>
          <p:cNvPr id="48" name="Right Brace 47"/>
          <p:cNvSpPr/>
          <p:nvPr/>
        </p:nvSpPr>
        <p:spPr>
          <a:xfrm rot="5400000">
            <a:off x="3901416" y="1161286"/>
            <a:ext cx="189039" cy="403244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11" name="TextBox 10"/>
          <p:cNvSpPr txBox="1"/>
          <p:nvPr/>
        </p:nvSpPr>
        <p:spPr>
          <a:xfrm>
            <a:off x="755576" y="4365104"/>
            <a:ext cx="6351290" cy="1200329"/>
          </a:xfrm>
          <a:prstGeom prst="rect">
            <a:avLst/>
          </a:prstGeom>
          <a:noFill/>
        </p:spPr>
        <p:txBody>
          <a:bodyPr wrap="none" rtlCol="0">
            <a:spAutoFit/>
          </a:bodyPr>
          <a:lstStyle/>
          <a:p>
            <a:r>
              <a:rPr lang="en-US" dirty="0"/>
              <a:t>After SNP identified robustly associated with exposure of interest:</a:t>
            </a:r>
          </a:p>
          <a:p>
            <a:endParaRPr lang="en-US" dirty="0"/>
          </a:p>
          <a:p>
            <a:r>
              <a:rPr lang="en-US" dirty="0"/>
              <a:t>- Two-stage least-squares (TSLS) regression</a:t>
            </a:r>
          </a:p>
          <a:p>
            <a:r>
              <a:rPr lang="en-US" dirty="0"/>
              <a:t>- Wald Estimator</a:t>
            </a:r>
          </a:p>
        </p:txBody>
      </p:sp>
    </p:spTree>
    <p:extLst>
      <p:ext uri="{BB962C8B-B14F-4D97-AF65-F5344CB8AC3E}">
        <p14:creationId xmlns:p14="http://schemas.microsoft.com/office/powerpoint/2010/main" val="25334841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lstStyle/>
          <a:p>
            <a:r>
              <a:rPr lang="en-US" dirty="0">
                <a:solidFill>
                  <a:srgbClr val="0070C0"/>
                </a:solidFill>
              </a:rPr>
              <a:t>Calculating Causal Effect Estimates</a:t>
            </a:r>
            <a:endParaRPr lang="en-AU" dirty="0">
              <a:solidFill>
                <a:srgbClr val="0070C0"/>
              </a:solidFill>
            </a:endParaRPr>
          </a:p>
        </p:txBody>
      </p:sp>
      <p:sp>
        <p:nvSpPr>
          <p:cNvPr id="20" name="TextBox 19"/>
          <p:cNvSpPr txBox="1"/>
          <p:nvPr/>
        </p:nvSpPr>
        <p:spPr>
          <a:xfrm>
            <a:off x="36029" y="6444044"/>
            <a:ext cx="5533310" cy="369332"/>
          </a:xfrm>
          <a:prstGeom prst="rect">
            <a:avLst/>
          </a:prstGeom>
          <a:noFill/>
        </p:spPr>
        <p:txBody>
          <a:bodyPr wrap="none" rtlCol="0">
            <a:spAutoFit/>
          </a:bodyPr>
          <a:lstStyle/>
          <a:p>
            <a:r>
              <a:rPr lang="en-US" dirty="0"/>
              <a:t>*Needs to be done in the one sample (“One sample MR”)</a:t>
            </a:r>
            <a:endParaRPr lang="en-AU" baseline="-25000" dirty="0"/>
          </a:p>
        </p:txBody>
      </p:sp>
      <p:sp>
        <p:nvSpPr>
          <p:cNvPr id="15" name="TextBox 14">
            <a:extLst>
              <a:ext uri="{FF2B5EF4-FFF2-40B4-BE49-F238E27FC236}">
                <a16:creationId xmlns:a16="http://schemas.microsoft.com/office/drawing/2014/main" id="{25F765A7-869F-0A02-0DD5-E63092264318}"/>
              </a:ext>
            </a:extLst>
          </p:cNvPr>
          <p:cNvSpPr txBox="1"/>
          <p:nvPr/>
        </p:nvSpPr>
        <p:spPr>
          <a:xfrm>
            <a:off x="251520" y="4359638"/>
            <a:ext cx="7911589" cy="369332"/>
          </a:xfrm>
          <a:prstGeom prst="rect">
            <a:avLst/>
          </a:prstGeom>
          <a:noFill/>
        </p:spPr>
        <p:txBody>
          <a:bodyPr wrap="none" rtlCol="0">
            <a:spAutoFit/>
          </a:bodyPr>
          <a:lstStyle/>
          <a:p>
            <a:r>
              <a:rPr lang="en-US" dirty="0"/>
              <a:t>(1) Regress exposure on SNP and obtain predicted values of the exposure (STAGE 1)</a:t>
            </a:r>
            <a:endParaRPr lang="en-AU" baseline="-25000" dirty="0"/>
          </a:p>
        </p:txBody>
      </p:sp>
      <p:sp>
        <p:nvSpPr>
          <p:cNvPr id="16" name="TextBox 15">
            <a:extLst>
              <a:ext uri="{FF2B5EF4-FFF2-40B4-BE49-F238E27FC236}">
                <a16:creationId xmlns:a16="http://schemas.microsoft.com/office/drawing/2014/main" id="{6CE7B57A-B3CD-3B0B-7AD8-324BA2E34AEE}"/>
              </a:ext>
            </a:extLst>
          </p:cNvPr>
          <p:cNvSpPr txBox="1"/>
          <p:nvPr/>
        </p:nvSpPr>
        <p:spPr>
          <a:xfrm>
            <a:off x="251520" y="4784990"/>
            <a:ext cx="6469656" cy="369332"/>
          </a:xfrm>
          <a:prstGeom prst="rect">
            <a:avLst/>
          </a:prstGeom>
          <a:noFill/>
        </p:spPr>
        <p:txBody>
          <a:bodyPr wrap="none" rtlCol="0">
            <a:spAutoFit/>
          </a:bodyPr>
          <a:lstStyle/>
          <a:p>
            <a:r>
              <a:rPr lang="en-US" dirty="0"/>
              <a:t>(2) Regress outcome on predicted values of the exposure (STAGE 2)</a:t>
            </a:r>
            <a:endParaRPr lang="en-AU" baseline="-25000" dirty="0"/>
          </a:p>
        </p:txBody>
      </p:sp>
      <p:sp>
        <p:nvSpPr>
          <p:cNvPr id="17" name="TextBox 16">
            <a:extLst>
              <a:ext uri="{FF2B5EF4-FFF2-40B4-BE49-F238E27FC236}">
                <a16:creationId xmlns:a16="http://schemas.microsoft.com/office/drawing/2014/main" id="{279C3E59-E382-37F6-C940-4E2476481834}"/>
              </a:ext>
            </a:extLst>
          </p:cNvPr>
          <p:cNvSpPr txBox="1"/>
          <p:nvPr/>
        </p:nvSpPr>
        <p:spPr>
          <a:xfrm>
            <a:off x="251519" y="5179001"/>
            <a:ext cx="2581604" cy="369332"/>
          </a:xfrm>
          <a:prstGeom prst="rect">
            <a:avLst/>
          </a:prstGeom>
          <a:noFill/>
        </p:spPr>
        <p:txBody>
          <a:bodyPr wrap="none" rtlCol="0">
            <a:spAutoFit/>
          </a:bodyPr>
          <a:lstStyle/>
          <a:p>
            <a:r>
              <a:rPr lang="en-US" dirty="0"/>
              <a:t>(3) Adjust standard errors</a:t>
            </a:r>
            <a:endParaRPr lang="en-AU" baseline="-25000" dirty="0"/>
          </a:p>
        </p:txBody>
      </p:sp>
      <p:grpSp>
        <p:nvGrpSpPr>
          <p:cNvPr id="134" name="Group 133">
            <a:extLst>
              <a:ext uri="{FF2B5EF4-FFF2-40B4-BE49-F238E27FC236}">
                <a16:creationId xmlns:a16="http://schemas.microsoft.com/office/drawing/2014/main" id="{28B2330B-B6F0-AF4E-C980-1C9ABAC46D8F}"/>
              </a:ext>
            </a:extLst>
          </p:cNvPr>
          <p:cNvGrpSpPr/>
          <p:nvPr/>
        </p:nvGrpSpPr>
        <p:grpSpPr>
          <a:xfrm>
            <a:off x="1081109" y="1398006"/>
            <a:ext cx="1662238" cy="2246886"/>
            <a:chOff x="1081109" y="1398006"/>
            <a:chExt cx="1662238" cy="2246886"/>
          </a:xfrm>
        </p:grpSpPr>
        <p:cxnSp>
          <p:nvCxnSpPr>
            <p:cNvPr id="19" name="Straight Connector 18">
              <a:extLst>
                <a:ext uri="{FF2B5EF4-FFF2-40B4-BE49-F238E27FC236}">
                  <a16:creationId xmlns:a16="http://schemas.microsoft.com/office/drawing/2014/main" id="{2D5AFBC5-681A-3AA8-F072-6D786E5DC06E}"/>
                </a:ext>
              </a:extLst>
            </p:cNvPr>
            <p:cNvCxnSpPr/>
            <p:nvPr/>
          </p:nvCxnSpPr>
          <p:spPr>
            <a:xfrm>
              <a:off x="1535877" y="1886361"/>
              <a:ext cx="0" cy="12145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117CE71-13AC-F9ED-C9AF-10E5E63C8F6D}"/>
                </a:ext>
              </a:extLst>
            </p:cNvPr>
            <p:cNvCxnSpPr>
              <a:cxnSpLocks/>
            </p:cNvCxnSpPr>
            <p:nvPr/>
          </p:nvCxnSpPr>
          <p:spPr>
            <a:xfrm rot="5400000">
              <a:off x="2136095" y="2490913"/>
              <a:ext cx="0" cy="12145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B579BF8-89AD-02F8-36E2-6660765074D9}"/>
                </a:ext>
              </a:extLst>
            </p:cNvPr>
            <p:cNvCxnSpPr>
              <a:cxnSpLocks/>
            </p:cNvCxnSpPr>
            <p:nvPr/>
          </p:nvCxnSpPr>
          <p:spPr>
            <a:xfrm>
              <a:off x="1744867" y="3105668"/>
              <a:ext cx="0" cy="416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E126F99-D333-C427-06A6-C6F39831F732}"/>
                </a:ext>
              </a:extLst>
            </p:cNvPr>
            <p:cNvCxnSpPr>
              <a:cxnSpLocks/>
            </p:cNvCxnSpPr>
            <p:nvPr/>
          </p:nvCxnSpPr>
          <p:spPr>
            <a:xfrm>
              <a:off x="2176915" y="3103463"/>
              <a:ext cx="0" cy="416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17C826E-C8C1-BD39-7926-EE7D07394208}"/>
                </a:ext>
              </a:extLst>
            </p:cNvPr>
            <p:cNvCxnSpPr>
              <a:cxnSpLocks/>
            </p:cNvCxnSpPr>
            <p:nvPr/>
          </p:nvCxnSpPr>
          <p:spPr>
            <a:xfrm>
              <a:off x="2580827" y="3110497"/>
              <a:ext cx="0" cy="416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79566C5E-8637-28D0-EA28-0B0711EDC047}"/>
                </a:ext>
              </a:extLst>
            </p:cNvPr>
            <p:cNvSpPr txBox="1"/>
            <p:nvPr/>
          </p:nvSpPr>
          <p:spPr>
            <a:xfrm>
              <a:off x="1953603" y="3306338"/>
              <a:ext cx="518091" cy="338554"/>
            </a:xfrm>
            <a:prstGeom prst="rect">
              <a:avLst/>
            </a:prstGeom>
            <a:noFill/>
          </p:spPr>
          <p:txBody>
            <a:bodyPr wrap="none" rtlCol="0">
              <a:spAutoFit/>
            </a:bodyPr>
            <a:lstStyle/>
            <a:p>
              <a:r>
                <a:rPr lang="en-AU" sz="1600" dirty="0"/>
                <a:t>SNP</a:t>
              </a:r>
            </a:p>
          </p:txBody>
        </p:sp>
        <p:sp>
          <p:nvSpPr>
            <p:cNvPr id="40" name="TextBox 39">
              <a:extLst>
                <a:ext uri="{FF2B5EF4-FFF2-40B4-BE49-F238E27FC236}">
                  <a16:creationId xmlns:a16="http://schemas.microsoft.com/office/drawing/2014/main" id="{E49AEC05-3CA5-4070-3C05-325662ABBCD9}"/>
                </a:ext>
              </a:extLst>
            </p:cNvPr>
            <p:cNvSpPr txBox="1"/>
            <p:nvPr/>
          </p:nvSpPr>
          <p:spPr>
            <a:xfrm>
              <a:off x="1619489" y="3126500"/>
              <a:ext cx="250390" cy="246221"/>
            </a:xfrm>
            <a:prstGeom prst="rect">
              <a:avLst/>
            </a:prstGeom>
            <a:noFill/>
          </p:spPr>
          <p:txBody>
            <a:bodyPr wrap="none" rtlCol="0">
              <a:spAutoFit/>
            </a:bodyPr>
            <a:lstStyle/>
            <a:p>
              <a:r>
                <a:rPr lang="en-AU" sz="1000" dirty="0"/>
                <a:t>0</a:t>
              </a:r>
            </a:p>
          </p:txBody>
        </p:sp>
        <p:sp>
          <p:nvSpPr>
            <p:cNvPr id="41" name="TextBox 40">
              <a:extLst>
                <a:ext uri="{FF2B5EF4-FFF2-40B4-BE49-F238E27FC236}">
                  <a16:creationId xmlns:a16="http://schemas.microsoft.com/office/drawing/2014/main" id="{85C74CFC-7CCC-FAB9-1741-462453FDE741}"/>
                </a:ext>
              </a:extLst>
            </p:cNvPr>
            <p:cNvSpPr txBox="1"/>
            <p:nvPr/>
          </p:nvSpPr>
          <p:spPr>
            <a:xfrm>
              <a:off x="2051720" y="3126500"/>
              <a:ext cx="250390" cy="246221"/>
            </a:xfrm>
            <a:prstGeom prst="rect">
              <a:avLst/>
            </a:prstGeom>
            <a:noFill/>
          </p:spPr>
          <p:txBody>
            <a:bodyPr wrap="none" rtlCol="0">
              <a:spAutoFit/>
            </a:bodyPr>
            <a:lstStyle/>
            <a:p>
              <a:r>
                <a:rPr lang="en-AU" sz="1000" dirty="0"/>
                <a:t>1</a:t>
              </a:r>
            </a:p>
          </p:txBody>
        </p:sp>
        <p:sp>
          <p:nvSpPr>
            <p:cNvPr id="42" name="TextBox 41">
              <a:extLst>
                <a:ext uri="{FF2B5EF4-FFF2-40B4-BE49-F238E27FC236}">
                  <a16:creationId xmlns:a16="http://schemas.microsoft.com/office/drawing/2014/main" id="{83A3E8F7-A843-5C89-6A7F-C7CACEF00933}"/>
                </a:ext>
              </a:extLst>
            </p:cNvPr>
            <p:cNvSpPr txBox="1"/>
            <p:nvPr/>
          </p:nvSpPr>
          <p:spPr>
            <a:xfrm>
              <a:off x="2467495" y="3126500"/>
              <a:ext cx="250390" cy="246221"/>
            </a:xfrm>
            <a:prstGeom prst="rect">
              <a:avLst/>
            </a:prstGeom>
            <a:noFill/>
          </p:spPr>
          <p:txBody>
            <a:bodyPr wrap="none" rtlCol="0">
              <a:spAutoFit/>
            </a:bodyPr>
            <a:lstStyle/>
            <a:p>
              <a:r>
                <a:rPr lang="en-AU" sz="1000" dirty="0"/>
                <a:t>2</a:t>
              </a:r>
            </a:p>
          </p:txBody>
        </p:sp>
        <p:sp>
          <p:nvSpPr>
            <p:cNvPr id="43" name="TextBox 42">
              <a:extLst>
                <a:ext uri="{FF2B5EF4-FFF2-40B4-BE49-F238E27FC236}">
                  <a16:creationId xmlns:a16="http://schemas.microsoft.com/office/drawing/2014/main" id="{3BEC8545-EBC6-647B-7177-9C51E380D8E8}"/>
                </a:ext>
              </a:extLst>
            </p:cNvPr>
            <p:cNvSpPr txBox="1"/>
            <p:nvPr/>
          </p:nvSpPr>
          <p:spPr>
            <a:xfrm>
              <a:off x="1081109" y="2074327"/>
              <a:ext cx="430887" cy="857479"/>
            </a:xfrm>
            <a:prstGeom prst="rect">
              <a:avLst/>
            </a:prstGeom>
            <a:noFill/>
          </p:spPr>
          <p:txBody>
            <a:bodyPr vert="vert270" wrap="none" rtlCol="0">
              <a:spAutoFit/>
            </a:bodyPr>
            <a:lstStyle/>
            <a:p>
              <a:r>
                <a:rPr lang="en-AU" sz="1600" dirty="0"/>
                <a:t>Exposure</a:t>
              </a:r>
            </a:p>
          </p:txBody>
        </p:sp>
        <p:sp>
          <p:nvSpPr>
            <p:cNvPr id="44" name="Oval 43">
              <a:extLst>
                <a:ext uri="{FF2B5EF4-FFF2-40B4-BE49-F238E27FC236}">
                  <a16:creationId xmlns:a16="http://schemas.microsoft.com/office/drawing/2014/main" id="{FA54E191-A85D-181A-0D0B-7FE7AA900D91}"/>
                </a:ext>
              </a:extLst>
            </p:cNvPr>
            <p:cNvSpPr/>
            <p:nvPr/>
          </p:nvSpPr>
          <p:spPr>
            <a:xfrm>
              <a:off x="1727842" y="2431376"/>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5" name="Oval 44">
              <a:extLst>
                <a:ext uri="{FF2B5EF4-FFF2-40B4-BE49-F238E27FC236}">
                  <a16:creationId xmlns:a16="http://schemas.microsoft.com/office/drawing/2014/main" id="{1E83573C-CC70-770C-2636-5E49B0FACBFD}"/>
                </a:ext>
              </a:extLst>
            </p:cNvPr>
            <p:cNvSpPr/>
            <p:nvPr/>
          </p:nvSpPr>
          <p:spPr>
            <a:xfrm>
              <a:off x="1727842" y="2529673"/>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6" name="Oval 45">
              <a:extLst>
                <a:ext uri="{FF2B5EF4-FFF2-40B4-BE49-F238E27FC236}">
                  <a16:creationId xmlns:a16="http://schemas.microsoft.com/office/drawing/2014/main" id="{672A5A78-8906-9BEB-4AEA-50B244EF0A4D}"/>
                </a:ext>
              </a:extLst>
            </p:cNvPr>
            <p:cNvSpPr/>
            <p:nvPr/>
          </p:nvSpPr>
          <p:spPr>
            <a:xfrm>
              <a:off x="1727842" y="2601681"/>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7" name="Oval 46">
              <a:extLst>
                <a:ext uri="{FF2B5EF4-FFF2-40B4-BE49-F238E27FC236}">
                  <a16:creationId xmlns:a16="http://schemas.microsoft.com/office/drawing/2014/main" id="{761CD4D1-3F18-9CE6-0FC6-9441C2C0D61D}"/>
                </a:ext>
              </a:extLst>
            </p:cNvPr>
            <p:cNvSpPr/>
            <p:nvPr/>
          </p:nvSpPr>
          <p:spPr>
            <a:xfrm>
              <a:off x="1727842" y="2719408"/>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8" name="Oval 47">
              <a:extLst>
                <a:ext uri="{FF2B5EF4-FFF2-40B4-BE49-F238E27FC236}">
                  <a16:creationId xmlns:a16="http://schemas.microsoft.com/office/drawing/2014/main" id="{8464F165-8BF0-28C1-6027-74B25FAEBCB4}"/>
                </a:ext>
              </a:extLst>
            </p:cNvPr>
            <p:cNvSpPr/>
            <p:nvPr/>
          </p:nvSpPr>
          <p:spPr>
            <a:xfrm>
              <a:off x="1727842" y="2889713"/>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9" name="Oval 48">
              <a:extLst>
                <a:ext uri="{FF2B5EF4-FFF2-40B4-BE49-F238E27FC236}">
                  <a16:creationId xmlns:a16="http://schemas.microsoft.com/office/drawing/2014/main" id="{4FBBED39-CA08-00E9-0016-1DE1DDB461A4}"/>
                </a:ext>
              </a:extLst>
            </p:cNvPr>
            <p:cNvSpPr/>
            <p:nvPr/>
          </p:nvSpPr>
          <p:spPr>
            <a:xfrm>
              <a:off x="1727842" y="2977352"/>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0" name="Oval 49">
              <a:extLst>
                <a:ext uri="{FF2B5EF4-FFF2-40B4-BE49-F238E27FC236}">
                  <a16:creationId xmlns:a16="http://schemas.microsoft.com/office/drawing/2014/main" id="{E721C6F9-4B47-A089-4150-FD2BF5C86CEF}"/>
                </a:ext>
              </a:extLst>
            </p:cNvPr>
            <p:cNvSpPr/>
            <p:nvPr/>
          </p:nvSpPr>
          <p:spPr>
            <a:xfrm>
              <a:off x="1727842" y="2962753"/>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1" name="Oval 50">
              <a:extLst>
                <a:ext uri="{FF2B5EF4-FFF2-40B4-BE49-F238E27FC236}">
                  <a16:creationId xmlns:a16="http://schemas.microsoft.com/office/drawing/2014/main" id="{06B8100C-F15E-DE35-68D8-579E5A7C602D}"/>
                </a:ext>
              </a:extLst>
            </p:cNvPr>
            <p:cNvSpPr/>
            <p:nvPr/>
          </p:nvSpPr>
          <p:spPr>
            <a:xfrm>
              <a:off x="1727842" y="2818737"/>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2" name="Oval 51">
              <a:extLst>
                <a:ext uri="{FF2B5EF4-FFF2-40B4-BE49-F238E27FC236}">
                  <a16:creationId xmlns:a16="http://schemas.microsoft.com/office/drawing/2014/main" id="{C426BA17-17C1-DC84-62E8-4D99FB3CE991}"/>
                </a:ext>
              </a:extLst>
            </p:cNvPr>
            <p:cNvSpPr/>
            <p:nvPr/>
          </p:nvSpPr>
          <p:spPr>
            <a:xfrm>
              <a:off x="2573236" y="2336314"/>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3" name="Oval 52">
              <a:extLst>
                <a:ext uri="{FF2B5EF4-FFF2-40B4-BE49-F238E27FC236}">
                  <a16:creationId xmlns:a16="http://schemas.microsoft.com/office/drawing/2014/main" id="{DEB82BDE-9687-1A04-4BCA-E982F36491EE}"/>
                </a:ext>
              </a:extLst>
            </p:cNvPr>
            <p:cNvSpPr/>
            <p:nvPr/>
          </p:nvSpPr>
          <p:spPr>
            <a:xfrm>
              <a:off x="2573236" y="2488714"/>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4" name="Oval 53">
              <a:extLst>
                <a:ext uri="{FF2B5EF4-FFF2-40B4-BE49-F238E27FC236}">
                  <a16:creationId xmlns:a16="http://schemas.microsoft.com/office/drawing/2014/main" id="{3696F937-511A-6D28-51DB-9C0A9038E561}"/>
                </a:ext>
              </a:extLst>
            </p:cNvPr>
            <p:cNvSpPr/>
            <p:nvPr/>
          </p:nvSpPr>
          <p:spPr>
            <a:xfrm>
              <a:off x="2573236" y="2177699"/>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5" name="Oval 54">
              <a:extLst>
                <a:ext uri="{FF2B5EF4-FFF2-40B4-BE49-F238E27FC236}">
                  <a16:creationId xmlns:a16="http://schemas.microsoft.com/office/drawing/2014/main" id="{012815BB-FF0C-93D2-1BD5-016B13E06B53}"/>
                </a:ext>
              </a:extLst>
            </p:cNvPr>
            <p:cNvSpPr/>
            <p:nvPr/>
          </p:nvSpPr>
          <p:spPr>
            <a:xfrm>
              <a:off x="2573236" y="2330099"/>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6" name="Oval 55">
              <a:extLst>
                <a:ext uri="{FF2B5EF4-FFF2-40B4-BE49-F238E27FC236}">
                  <a16:creationId xmlns:a16="http://schemas.microsoft.com/office/drawing/2014/main" id="{BEC2401E-51A1-575F-80E6-9169C0BD8D1C}"/>
                </a:ext>
              </a:extLst>
            </p:cNvPr>
            <p:cNvSpPr/>
            <p:nvPr/>
          </p:nvSpPr>
          <p:spPr>
            <a:xfrm>
              <a:off x="2150539" y="2109595"/>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7" name="Oval 56">
              <a:extLst>
                <a:ext uri="{FF2B5EF4-FFF2-40B4-BE49-F238E27FC236}">
                  <a16:creationId xmlns:a16="http://schemas.microsoft.com/office/drawing/2014/main" id="{F76FC317-43F0-CFF2-E134-B51A56E81BAD}"/>
                </a:ext>
              </a:extLst>
            </p:cNvPr>
            <p:cNvSpPr/>
            <p:nvPr/>
          </p:nvSpPr>
          <p:spPr>
            <a:xfrm>
              <a:off x="2150539" y="2207892"/>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8" name="Oval 57">
              <a:extLst>
                <a:ext uri="{FF2B5EF4-FFF2-40B4-BE49-F238E27FC236}">
                  <a16:creationId xmlns:a16="http://schemas.microsoft.com/office/drawing/2014/main" id="{6D5926EE-1178-93B5-DCBA-61C526284A83}"/>
                </a:ext>
              </a:extLst>
            </p:cNvPr>
            <p:cNvSpPr/>
            <p:nvPr/>
          </p:nvSpPr>
          <p:spPr>
            <a:xfrm>
              <a:off x="2150539" y="227990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9" name="Oval 58">
              <a:extLst>
                <a:ext uri="{FF2B5EF4-FFF2-40B4-BE49-F238E27FC236}">
                  <a16:creationId xmlns:a16="http://schemas.microsoft.com/office/drawing/2014/main" id="{775D9E00-5976-9EF6-2AAD-05E464B260DF}"/>
                </a:ext>
              </a:extLst>
            </p:cNvPr>
            <p:cNvSpPr/>
            <p:nvPr/>
          </p:nvSpPr>
          <p:spPr>
            <a:xfrm>
              <a:off x="2150539" y="2397627"/>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0" name="Oval 59">
              <a:extLst>
                <a:ext uri="{FF2B5EF4-FFF2-40B4-BE49-F238E27FC236}">
                  <a16:creationId xmlns:a16="http://schemas.microsoft.com/office/drawing/2014/main" id="{515D211E-9D40-8970-2A22-06F9DD020D1F}"/>
                </a:ext>
              </a:extLst>
            </p:cNvPr>
            <p:cNvSpPr/>
            <p:nvPr/>
          </p:nvSpPr>
          <p:spPr>
            <a:xfrm>
              <a:off x="2150539" y="2541355"/>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1" name="Oval 60">
              <a:extLst>
                <a:ext uri="{FF2B5EF4-FFF2-40B4-BE49-F238E27FC236}">
                  <a16:creationId xmlns:a16="http://schemas.microsoft.com/office/drawing/2014/main" id="{B038A8B5-1314-A704-011D-F84FE269EB4A}"/>
                </a:ext>
              </a:extLst>
            </p:cNvPr>
            <p:cNvSpPr/>
            <p:nvPr/>
          </p:nvSpPr>
          <p:spPr>
            <a:xfrm>
              <a:off x="2150539" y="2395065"/>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2" name="Oval 61">
              <a:extLst>
                <a:ext uri="{FF2B5EF4-FFF2-40B4-BE49-F238E27FC236}">
                  <a16:creationId xmlns:a16="http://schemas.microsoft.com/office/drawing/2014/main" id="{773187A7-A509-6443-24BE-C5C472731A6B}"/>
                </a:ext>
              </a:extLst>
            </p:cNvPr>
            <p:cNvSpPr/>
            <p:nvPr/>
          </p:nvSpPr>
          <p:spPr>
            <a:xfrm>
              <a:off x="2150539" y="2547465"/>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3" name="Oval 62">
              <a:extLst>
                <a:ext uri="{FF2B5EF4-FFF2-40B4-BE49-F238E27FC236}">
                  <a16:creationId xmlns:a16="http://schemas.microsoft.com/office/drawing/2014/main" id="{AF6FE223-98A7-6CDB-E788-5C6CA9EEB557}"/>
                </a:ext>
              </a:extLst>
            </p:cNvPr>
            <p:cNvSpPr/>
            <p:nvPr/>
          </p:nvSpPr>
          <p:spPr>
            <a:xfrm>
              <a:off x="2150539" y="2560722"/>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4" name="Oval 63">
              <a:extLst>
                <a:ext uri="{FF2B5EF4-FFF2-40B4-BE49-F238E27FC236}">
                  <a16:creationId xmlns:a16="http://schemas.microsoft.com/office/drawing/2014/main" id="{D3D447C3-62A7-971F-7660-4D74B5A272CA}"/>
                </a:ext>
              </a:extLst>
            </p:cNvPr>
            <p:cNvSpPr/>
            <p:nvPr/>
          </p:nvSpPr>
          <p:spPr>
            <a:xfrm>
              <a:off x="2150539" y="2470521"/>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5" name="Oval 64">
              <a:extLst>
                <a:ext uri="{FF2B5EF4-FFF2-40B4-BE49-F238E27FC236}">
                  <a16:creationId xmlns:a16="http://schemas.microsoft.com/office/drawing/2014/main" id="{09E97FCA-354D-16A6-0E96-2F7E2CDDB7F3}"/>
                </a:ext>
              </a:extLst>
            </p:cNvPr>
            <p:cNvSpPr/>
            <p:nvPr/>
          </p:nvSpPr>
          <p:spPr>
            <a:xfrm>
              <a:off x="2150539" y="2622921"/>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6" name="Oval 65">
              <a:extLst>
                <a:ext uri="{FF2B5EF4-FFF2-40B4-BE49-F238E27FC236}">
                  <a16:creationId xmlns:a16="http://schemas.microsoft.com/office/drawing/2014/main" id="{17288A47-5E98-2523-7451-AE694231667B}"/>
                </a:ext>
              </a:extLst>
            </p:cNvPr>
            <p:cNvSpPr/>
            <p:nvPr/>
          </p:nvSpPr>
          <p:spPr>
            <a:xfrm>
              <a:off x="2150539" y="2541392"/>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7" name="Oval 66">
              <a:extLst>
                <a:ext uri="{FF2B5EF4-FFF2-40B4-BE49-F238E27FC236}">
                  <a16:creationId xmlns:a16="http://schemas.microsoft.com/office/drawing/2014/main" id="{DFEF55B7-2B44-37F5-F16D-ED6A4956FC6B}"/>
                </a:ext>
              </a:extLst>
            </p:cNvPr>
            <p:cNvSpPr/>
            <p:nvPr/>
          </p:nvSpPr>
          <p:spPr>
            <a:xfrm>
              <a:off x="2150539" y="2693792"/>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8" name="Oval 67">
              <a:extLst>
                <a:ext uri="{FF2B5EF4-FFF2-40B4-BE49-F238E27FC236}">
                  <a16:creationId xmlns:a16="http://schemas.microsoft.com/office/drawing/2014/main" id="{CB25CF88-D15D-9198-B7D1-837EA03A553A}"/>
                </a:ext>
              </a:extLst>
            </p:cNvPr>
            <p:cNvSpPr/>
            <p:nvPr/>
          </p:nvSpPr>
          <p:spPr>
            <a:xfrm>
              <a:off x="2154055" y="2346859"/>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9" name="Oval 68">
              <a:extLst>
                <a:ext uri="{FF2B5EF4-FFF2-40B4-BE49-F238E27FC236}">
                  <a16:creationId xmlns:a16="http://schemas.microsoft.com/office/drawing/2014/main" id="{B17D70E0-0AD8-A5F2-C6F1-353FF38EA3A7}"/>
                </a:ext>
              </a:extLst>
            </p:cNvPr>
            <p:cNvSpPr/>
            <p:nvPr/>
          </p:nvSpPr>
          <p:spPr>
            <a:xfrm>
              <a:off x="2154055" y="2445156"/>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0" name="Oval 69">
              <a:extLst>
                <a:ext uri="{FF2B5EF4-FFF2-40B4-BE49-F238E27FC236}">
                  <a16:creationId xmlns:a16="http://schemas.microsoft.com/office/drawing/2014/main" id="{F6D6F8A2-0A98-A70E-936B-CC22F043040E}"/>
                </a:ext>
              </a:extLst>
            </p:cNvPr>
            <p:cNvSpPr/>
            <p:nvPr/>
          </p:nvSpPr>
          <p:spPr>
            <a:xfrm>
              <a:off x="2154055" y="2517164"/>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1" name="Oval 70">
              <a:extLst>
                <a:ext uri="{FF2B5EF4-FFF2-40B4-BE49-F238E27FC236}">
                  <a16:creationId xmlns:a16="http://schemas.microsoft.com/office/drawing/2014/main" id="{79E6C00F-2F41-0C6E-85AD-27AAA8EEDCB4}"/>
                </a:ext>
              </a:extLst>
            </p:cNvPr>
            <p:cNvSpPr/>
            <p:nvPr/>
          </p:nvSpPr>
          <p:spPr>
            <a:xfrm>
              <a:off x="2154055" y="239229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2" name="Oval 71">
              <a:extLst>
                <a:ext uri="{FF2B5EF4-FFF2-40B4-BE49-F238E27FC236}">
                  <a16:creationId xmlns:a16="http://schemas.microsoft.com/office/drawing/2014/main" id="{D738FEB9-C239-1DCD-B69D-1C1E6D28537C}"/>
                </a:ext>
              </a:extLst>
            </p:cNvPr>
            <p:cNvSpPr/>
            <p:nvPr/>
          </p:nvSpPr>
          <p:spPr>
            <a:xfrm>
              <a:off x="2154055" y="254469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3" name="Oval 72">
              <a:extLst>
                <a:ext uri="{FF2B5EF4-FFF2-40B4-BE49-F238E27FC236}">
                  <a16:creationId xmlns:a16="http://schemas.microsoft.com/office/drawing/2014/main" id="{6C5E0DC2-5231-58C9-1C3D-9AC16DCA8C96}"/>
                </a:ext>
              </a:extLst>
            </p:cNvPr>
            <p:cNvSpPr/>
            <p:nvPr/>
          </p:nvSpPr>
          <p:spPr>
            <a:xfrm>
              <a:off x="2154055" y="2493186"/>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4" name="Oval 73">
              <a:extLst>
                <a:ext uri="{FF2B5EF4-FFF2-40B4-BE49-F238E27FC236}">
                  <a16:creationId xmlns:a16="http://schemas.microsoft.com/office/drawing/2014/main" id="{A70197D1-73D5-20C4-E8E7-787C1F642965}"/>
                </a:ext>
              </a:extLst>
            </p:cNvPr>
            <p:cNvSpPr/>
            <p:nvPr/>
          </p:nvSpPr>
          <p:spPr>
            <a:xfrm>
              <a:off x="2154055" y="2402985"/>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5" name="Oval 74">
              <a:extLst>
                <a:ext uri="{FF2B5EF4-FFF2-40B4-BE49-F238E27FC236}">
                  <a16:creationId xmlns:a16="http://schemas.microsoft.com/office/drawing/2014/main" id="{0CE16A0B-F46E-D96B-80CA-AFCD891D8659}"/>
                </a:ext>
              </a:extLst>
            </p:cNvPr>
            <p:cNvSpPr/>
            <p:nvPr/>
          </p:nvSpPr>
          <p:spPr>
            <a:xfrm>
              <a:off x="2154055" y="2555385"/>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6" name="Oval 75">
              <a:extLst>
                <a:ext uri="{FF2B5EF4-FFF2-40B4-BE49-F238E27FC236}">
                  <a16:creationId xmlns:a16="http://schemas.microsoft.com/office/drawing/2014/main" id="{0C2E25D7-6C3E-AC9E-0EB6-443614C900A3}"/>
                </a:ext>
              </a:extLst>
            </p:cNvPr>
            <p:cNvSpPr/>
            <p:nvPr/>
          </p:nvSpPr>
          <p:spPr>
            <a:xfrm>
              <a:off x="2154055" y="2473856"/>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7" name="Oval 76">
              <a:extLst>
                <a:ext uri="{FF2B5EF4-FFF2-40B4-BE49-F238E27FC236}">
                  <a16:creationId xmlns:a16="http://schemas.microsoft.com/office/drawing/2014/main" id="{3C8AEB16-3C02-2026-BA9D-5ABBAB58B141}"/>
                </a:ext>
              </a:extLst>
            </p:cNvPr>
            <p:cNvSpPr/>
            <p:nvPr/>
          </p:nvSpPr>
          <p:spPr>
            <a:xfrm>
              <a:off x="2154055" y="2626256"/>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8" name="Oval 77">
              <a:extLst>
                <a:ext uri="{FF2B5EF4-FFF2-40B4-BE49-F238E27FC236}">
                  <a16:creationId xmlns:a16="http://schemas.microsoft.com/office/drawing/2014/main" id="{35F6CFDD-5354-762B-0BEB-19093DF16B49}"/>
                </a:ext>
              </a:extLst>
            </p:cNvPr>
            <p:cNvSpPr/>
            <p:nvPr/>
          </p:nvSpPr>
          <p:spPr>
            <a:xfrm>
              <a:off x="2154055" y="2778656"/>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9" name="Oval 78">
              <a:extLst>
                <a:ext uri="{FF2B5EF4-FFF2-40B4-BE49-F238E27FC236}">
                  <a16:creationId xmlns:a16="http://schemas.microsoft.com/office/drawing/2014/main" id="{5AAB7E5A-20C9-872A-2ECD-AEEAE97DFB25}"/>
                </a:ext>
              </a:extLst>
            </p:cNvPr>
            <p:cNvSpPr/>
            <p:nvPr/>
          </p:nvSpPr>
          <p:spPr>
            <a:xfrm>
              <a:off x="2154055" y="2931056"/>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1" name="Straight Connector 80">
              <a:extLst>
                <a:ext uri="{FF2B5EF4-FFF2-40B4-BE49-F238E27FC236}">
                  <a16:creationId xmlns:a16="http://schemas.microsoft.com/office/drawing/2014/main" id="{7700E310-49B9-7AAA-4911-2BA4DCE83FC2}"/>
                </a:ext>
              </a:extLst>
            </p:cNvPr>
            <p:cNvCxnSpPr>
              <a:cxnSpLocks/>
            </p:cNvCxnSpPr>
            <p:nvPr/>
          </p:nvCxnSpPr>
          <p:spPr>
            <a:xfrm flipV="1">
              <a:off x="1750702" y="2318409"/>
              <a:ext cx="868253" cy="41216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8C21997F-1F7C-4C17-FDAC-E1EDF4E52CB2}"/>
                </a:ext>
              </a:extLst>
            </p:cNvPr>
            <p:cNvSpPr txBox="1"/>
            <p:nvPr/>
          </p:nvSpPr>
          <p:spPr>
            <a:xfrm>
              <a:off x="1713609" y="1398006"/>
              <a:ext cx="942437" cy="369332"/>
            </a:xfrm>
            <a:prstGeom prst="rect">
              <a:avLst/>
            </a:prstGeom>
            <a:noFill/>
          </p:spPr>
          <p:txBody>
            <a:bodyPr wrap="none" rtlCol="0">
              <a:spAutoFit/>
            </a:bodyPr>
            <a:lstStyle/>
            <a:p>
              <a:r>
                <a:rPr lang="en-US" dirty="0"/>
                <a:t>STAGE 1</a:t>
              </a:r>
              <a:endParaRPr lang="en-AU" baseline="-25000" dirty="0"/>
            </a:p>
          </p:txBody>
        </p:sp>
      </p:grpSp>
      <p:grpSp>
        <p:nvGrpSpPr>
          <p:cNvPr id="135" name="Group 134">
            <a:extLst>
              <a:ext uri="{FF2B5EF4-FFF2-40B4-BE49-F238E27FC236}">
                <a16:creationId xmlns:a16="http://schemas.microsoft.com/office/drawing/2014/main" id="{178FF2EF-EDDE-2947-1901-A0658D61FC46}"/>
              </a:ext>
            </a:extLst>
          </p:cNvPr>
          <p:cNvGrpSpPr/>
          <p:nvPr/>
        </p:nvGrpSpPr>
        <p:grpSpPr>
          <a:xfrm>
            <a:off x="5353316" y="1398006"/>
            <a:ext cx="1662238" cy="2246886"/>
            <a:chOff x="5353316" y="1398006"/>
            <a:chExt cx="1662238" cy="2246886"/>
          </a:xfrm>
        </p:grpSpPr>
        <p:cxnSp>
          <p:nvCxnSpPr>
            <p:cNvPr id="83" name="Straight Connector 82">
              <a:extLst>
                <a:ext uri="{FF2B5EF4-FFF2-40B4-BE49-F238E27FC236}">
                  <a16:creationId xmlns:a16="http://schemas.microsoft.com/office/drawing/2014/main" id="{8B8E22FA-9AA9-F555-1E0B-9E6AE473BF97}"/>
                </a:ext>
              </a:extLst>
            </p:cNvPr>
            <p:cNvCxnSpPr/>
            <p:nvPr/>
          </p:nvCxnSpPr>
          <p:spPr>
            <a:xfrm>
              <a:off x="5808084" y="1886361"/>
              <a:ext cx="0" cy="12145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11CEB526-1F69-A7CF-EE82-C6B924F80411}"/>
                </a:ext>
              </a:extLst>
            </p:cNvPr>
            <p:cNvCxnSpPr>
              <a:cxnSpLocks/>
            </p:cNvCxnSpPr>
            <p:nvPr/>
          </p:nvCxnSpPr>
          <p:spPr>
            <a:xfrm rot="5400000">
              <a:off x="6408302" y="2490913"/>
              <a:ext cx="0" cy="12145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37DD3DEA-2552-96C1-B3A1-C25FCBBF6077}"/>
                </a:ext>
              </a:extLst>
            </p:cNvPr>
            <p:cNvCxnSpPr>
              <a:cxnSpLocks/>
            </p:cNvCxnSpPr>
            <p:nvPr/>
          </p:nvCxnSpPr>
          <p:spPr>
            <a:xfrm>
              <a:off x="6017074" y="3105668"/>
              <a:ext cx="0" cy="416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3DFA15B2-5E36-2F4E-761F-C818F2606B3C}"/>
                </a:ext>
              </a:extLst>
            </p:cNvPr>
            <p:cNvCxnSpPr>
              <a:cxnSpLocks/>
            </p:cNvCxnSpPr>
            <p:nvPr/>
          </p:nvCxnSpPr>
          <p:spPr>
            <a:xfrm>
              <a:off x="6449122" y="3103463"/>
              <a:ext cx="0" cy="416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62F0225E-0990-26CB-BBC8-E11432B70960}"/>
                </a:ext>
              </a:extLst>
            </p:cNvPr>
            <p:cNvCxnSpPr>
              <a:cxnSpLocks/>
            </p:cNvCxnSpPr>
            <p:nvPr/>
          </p:nvCxnSpPr>
          <p:spPr>
            <a:xfrm>
              <a:off x="6853034" y="3110497"/>
              <a:ext cx="0" cy="416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F5CA737A-1151-E126-23C5-101092E4FCEE}"/>
                </a:ext>
              </a:extLst>
            </p:cNvPr>
            <p:cNvSpPr txBox="1"/>
            <p:nvPr/>
          </p:nvSpPr>
          <p:spPr>
            <a:xfrm>
              <a:off x="5968288" y="3306338"/>
              <a:ext cx="949812" cy="338554"/>
            </a:xfrm>
            <a:prstGeom prst="rect">
              <a:avLst/>
            </a:prstGeom>
            <a:noFill/>
          </p:spPr>
          <p:txBody>
            <a:bodyPr wrap="none" rtlCol="0">
              <a:spAutoFit/>
            </a:bodyPr>
            <a:lstStyle/>
            <a:p>
              <a:r>
                <a:rPr lang="en-AU" sz="1600" dirty="0"/>
                <a:t>Exposure</a:t>
              </a:r>
            </a:p>
          </p:txBody>
        </p:sp>
        <p:sp>
          <p:nvSpPr>
            <p:cNvPr id="92" name="TextBox 91">
              <a:extLst>
                <a:ext uri="{FF2B5EF4-FFF2-40B4-BE49-F238E27FC236}">
                  <a16:creationId xmlns:a16="http://schemas.microsoft.com/office/drawing/2014/main" id="{92CF3D12-00B0-4C50-9C89-E316DB6814C0}"/>
                </a:ext>
              </a:extLst>
            </p:cNvPr>
            <p:cNvSpPr txBox="1"/>
            <p:nvPr/>
          </p:nvSpPr>
          <p:spPr>
            <a:xfrm>
              <a:off x="5353316" y="2069454"/>
              <a:ext cx="430887" cy="862352"/>
            </a:xfrm>
            <a:prstGeom prst="rect">
              <a:avLst/>
            </a:prstGeom>
            <a:noFill/>
          </p:spPr>
          <p:txBody>
            <a:bodyPr vert="vert270" wrap="none" rtlCol="0">
              <a:spAutoFit/>
            </a:bodyPr>
            <a:lstStyle/>
            <a:p>
              <a:r>
                <a:rPr lang="en-AU" sz="1600" dirty="0"/>
                <a:t>Outcome</a:t>
              </a:r>
            </a:p>
          </p:txBody>
        </p:sp>
        <p:sp>
          <p:nvSpPr>
            <p:cNvPr id="93" name="Oval 92">
              <a:extLst>
                <a:ext uri="{FF2B5EF4-FFF2-40B4-BE49-F238E27FC236}">
                  <a16:creationId xmlns:a16="http://schemas.microsoft.com/office/drawing/2014/main" id="{50F86379-8A02-BD1C-2A2F-EB1EA2DDD21F}"/>
                </a:ext>
              </a:extLst>
            </p:cNvPr>
            <p:cNvSpPr/>
            <p:nvPr/>
          </p:nvSpPr>
          <p:spPr>
            <a:xfrm>
              <a:off x="6000049" y="2132856"/>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4" name="Oval 93">
              <a:extLst>
                <a:ext uri="{FF2B5EF4-FFF2-40B4-BE49-F238E27FC236}">
                  <a16:creationId xmlns:a16="http://schemas.microsoft.com/office/drawing/2014/main" id="{D58A7C4E-1EFF-3D7E-38B5-CF8833A300E0}"/>
                </a:ext>
              </a:extLst>
            </p:cNvPr>
            <p:cNvSpPr/>
            <p:nvPr/>
          </p:nvSpPr>
          <p:spPr>
            <a:xfrm>
              <a:off x="6000049" y="2529673"/>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5" name="Oval 94">
              <a:extLst>
                <a:ext uri="{FF2B5EF4-FFF2-40B4-BE49-F238E27FC236}">
                  <a16:creationId xmlns:a16="http://schemas.microsoft.com/office/drawing/2014/main" id="{4B7D6E85-472A-6B9E-A9EA-EA49B28D1D0C}"/>
                </a:ext>
              </a:extLst>
            </p:cNvPr>
            <p:cNvSpPr/>
            <p:nvPr/>
          </p:nvSpPr>
          <p:spPr>
            <a:xfrm>
              <a:off x="6000049" y="234888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6" name="Oval 95">
              <a:extLst>
                <a:ext uri="{FF2B5EF4-FFF2-40B4-BE49-F238E27FC236}">
                  <a16:creationId xmlns:a16="http://schemas.microsoft.com/office/drawing/2014/main" id="{6946CB6D-B920-0548-8EB4-F989E4F4CCE7}"/>
                </a:ext>
              </a:extLst>
            </p:cNvPr>
            <p:cNvSpPr/>
            <p:nvPr/>
          </p:nvSpPr>
          <p:spPr>
            <a:xfrm>
              <a:off x="6000049" y="2719408"/>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7" name="Oval 96">
              <a:extLst>
                <a:ext uri="{FF2B5EF4-FFF2-40B4-BE49-F238E27FC236}">
                  <a16:creationId xmlns:a16="http://schemas.microsoft.com/office/drawing/2014/main" id="{CFCCC09D-6050-DEA6-D73D-1E0BEE5E97B3}"/>
                </a:ext>
              </a:extLst>
            </p:cNvPr>
            <p:cNvSpPr/>
            <p:nvPr/>
          </p:nvSpPr>
          <p:spPr>
            <a:xfrm>
              <a:off x="6000049" y="2889713"/>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8" name="Oval 97">
              <a:extLst>
                <a:ext uri="{FF2B5EF4-FFF2-40B4-BE49-F238E27FC236}">
                  <a16:creationId xmlns:a16="http://schemas.microsoft.com/office/drawing/2014/main" id="{20594E5B-87DF-F3F6-178A-6C52289B8003}"/>
                </a:ext>
              </a:extLst>
            </p:cNvPr>
            <p:cNvSpPr/>
            <p:nvPr/>
          </p:nvSpPr>
          <p:spPr>
            <a:xfrm>
              <a:off x="6000049" y="2977352"/>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9" name="Oval 98">
              <a:extLst>
                <a:ext uri="{FF2B5EF4-FFF2-40B4-BE49-F238E27FC236}">
                  <a16:creationId xmlns:a16="http://schemas.microsoft.com/office/drawing/2014/main" id="{37B2E84B-F013-F559-10D5-EAEA374CA68A}"/>
                </a:ext>
              </a:extLst>
            </p:cNvPr>
            <p:cNvSpPr/>
            <p:nvPr/>
          </p:nvSpPr>
          <p:spPr>
            <a:xfrm>
              <a:off x="6000049" y="2962753"/>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0" name="Oval 99">
              <a:extLst>
                <a:ext uri="{FF2B5EF4-FFF2-40B4-BE49-F238E27FC236}">
                  <a16:creationId xmlns:a16="http://schemas.microsoft.com/office/drawing/2014/main" id="{F98E84BA-D7C4-DC40-E6FB-D7F890AC2E6C}"/>
                </a:ext>
              </a:extLst>
            </p:cNvPr>
            <p:cNvSpPr/>
            <p:nvPr/>
          </p:nvSpPr>
          <p:spPr>
            <a:xfrm>
              <a:off x="6000049" y="2879225"/>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1" name="Oval 100">
              <a:extLst>
                <a:ext uri="{FF2B5EF4-FFF2-40B4-BE49-F238E27FC236}">
                  <a16:creationId xmlns:a16="http://schemas.microsoft.com/office/drawing/2014/main" id="{80F92909-207A-B496-8D49-62BD04E020EE}"/>
                </a:ext>
              </a:extLst>
            </p:cNvPr>
            <p:cNvSpPr/>
            <p:nvPr/>
          </p:nvSpPr>
          <p:spPr>
            <a:xfrm>
              <a:off x="6845443" y="2510801"/>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2" name="Oval 101">
              <a:extLst>
                <a:ext uri="{FF2B5EF4-FFF2-40B4-BE49-F238E27FC236}">
                  <a16:creationId xmlns:a16="http://schemas.microsoft.com/office/drawing/2014/main" id="{2A4F1FB7-A035-58C1-50C6-AD6E5D5A8B9C}"/>
                </a:ext>
              </a:extLst>
            </p:cNvPr>
            <p:cNvSpPr/>
            <p:nvPr/>
          </p:nvSpPr>
          <p:spPr>
            <a:xfrm>
              <a:off x="6845443" y="2879225"/>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3" name="Oval 102">
              <a:extLst>
                <a:ext uri="{FF2B5EF4-FFF2-40B4-BE49-F238E27FC236}">
                  <a16:creationId xmlns:a16="http://schemas.microsoft.com/office/drawing/2014/main" id="{F2B1896C-4C64-51F7-50AC-B1712F4D4106}"/>
                </a:ext>
              </a:extLst>
            </p:cNvPr>
            <p:cNvSpPr/>
            <p:nvPr/>
          </p:nvSpPr>
          <p:spPr>
            <a:xfrm>
              <a:off x="6845443" y="2132856"/>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4" name="Oval 103">
              <a:extLst>
                <a:ext uri="{FF2B5EF4-FFF2-40B4-BE49-F238E27FC236}">
                  <a16:creationId xmlns:a16="http://schemas.microsoft.com/office/drawing/2014/main" id="{5A4BB429-CA5B-E60D-B80D-A307E2F7C02D}"/>
                </a:ext>
              </a:extLst>
            </p:cNvPr>
            <p:cNvSpPr/>
            <p:nvPr/>
          </p:nvSpPr>
          <p:spPr>
            <a:xfrm>
              <a:off x="6845443" y="2591193"/>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5" name="Oval 104">
              <a:extLst>
                <a:ext uri="{FF2B5EF4-FFF2-40B4-BE49-F238E27FC236}">
                  <a16:creationId xmlns:a16="http://schemas.microsoft.com/office/drawing/2014/main" id="{C079796E-291B-CC30-9CBE-E7DD2073CD46}"/>
                </a:ext>
              </a:extLst>
            </p:cNvPr>
            <p:cNvSpPr/>
            <p:nvPr/>
          </p:nvSpPr>
          <p:spPr>
            <a:xfrm>
              <a:off x="6422746" y="2109595"/>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6" name="Oval 105">
              <a:extLst>
                <a:ext uri="{FF2B5EF4-FFF2-40B4-BE49-F238E27FC236}">
                  <a16:creationId xmlns:a16="http://schemas.microsoft.com/office/drawing/2014/main" id="{9D11476F-740D-4184-A141-492D381CAAAC}"/>
                </a:ext>
              </a:extLst>
            </p:cNvPr>
            <p:cNvSpPr/>
            <p:nvPr/>
          </p:nvSpPr>
          <p:spPr>
            <a:xfrm>
              <a:off x="6422746" y="198884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7" name="Oval 106">
              <a:extLst>
                <a:ext uri="{FF2B5EF4-FFF2-40B4-BE49-F238E27FC236}">
                  <a16:creationId xmlns:a16="http://schemas.microsoft.com/office/drawing/2014/main" id="{CC452D83-510C-159C-FB9B-5F4E45437712}"/>
                </a:ext>
              </a:extLst>
            </p:cNvPr>
            <p:cNvSpPr/>
            <p:nvPr/>
          </p:nvSpPr>
          <p:spPr>
            <a:xfrm>
              <a:off x="6422746" y="227990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8" name="Oval 107">
              <a:extLst>
                <a:ext uri="{FF2B5EF4-FFF2-40B4-BE49-F238E27FC236}">
                  <a16:creationId xmlns:a16="http://schemas.microsoft.com/office/drawing/2014/main" id="{92B3D53E-C764-DBF0-697A-7B56759D6C3C}"/>
                </a:ext>
              </a:extLst>
            </p:cNvPr>
            <p:cNvSpPr/>
            <p:nvPr/>
          </p:nvSpPr>
          <p:spPr>
            <a:xfrm>
              <a:off x="6422746" y="2397627"/>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9" name="Oval 108">
              <a:extLst>
                <a:ext uri="{FF2B5EF4-FFF2-40B4-BE49-F238E27FC236}">
                  <a16:creationId xmlns:a16="http://schemas.microsoft.com/office/drawing/2014/main" id="{A1904115-5CB5-A18B-C4AA-841E6E141D1D}"/>
                </a:ext>
              </a:extLst>
            </p:cNvPr>
            <p:cNvSpPr/>
            <p:nvPr/>
          </p:nvSpPr>
          <p:spPr>
            <a:xfrm>
              <a:off x="6422746" y="2541355"/>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0" name="Oval 109">
              <a:extLst>
                <a:ext uri="{FF2B5EF4-FFF2-40B4-BE49-F238E27FC236}">
                  <a16:creationId xmlns:a16="http://schemas.microsoft.com/office/drawing/2014/main" id="{F6329C22-7311-1658-361A-CBFF37BBBF59}"/>
                </a:ext>
              </a:extLst>
            </p:cNvPr>
            <p:cNvSpPr/>
            <p:nvPr/>
          </p:nvSpPr>
          <p:spPr>
            <a:xfrm>
              <a:off x="6422746" y="2395065"/>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1" name="Oval 110">
              <a:extLst>
                <a:ext uri="{FF2B5EF4-FFF2-40B4-BE49-F238E27FC236}">
                  <a16:creationId xmlns:a16="http://schemas.microsoft.com/office/drawing/2014/main" id="{BA077C18-C772-2700-1C07-CB786E38780C}"/>
                </a:ext>
              </a:extLst>
            </p:cNvPr>
            <p:cNvSpPr/>
            <p:nvPr/>
          </p:nvSpPr>
          <p:spPr>
            <a:xfrm>
              <a:off x="6422746" y="2547465"/>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2" name="Oval 111">
              <a:extLst>
                <a:ext uri="{FF2B5EF4-FFF2-40B4-BE49-F238E27FC236}">
                  <a16:creationId xmlns:a16="http://schemas.microsoft.com/office/drawing/2014/main" id="{AAA2A050-6B09-397A-4888-4F60FEBF5767}"/>
                </a:ext>
              </a:extLst>
            </p:cNvPr>
            <p:cNvSpPr/>
            <p:nvPr/>
          </p:nvSpPr>
          <p:spPr>
            <a:xfrm>
              <a:off x="6422746" y="2807217"/>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3" name="Oval 112">
              <a:extLst>
                <a:ext uri="{FF2B5EF4-FFF2-40B4-BE49-F238E27FC236}">
                  <a16:creationId xmlns:a16="http://schemas.microsoft.com/office/drawing/2014/main" id="{FA5695DE-DFF5-109C-1F29-3E85C6FB2C60}"/>
                </a:ext>
              </a:extLst>
            </p:cNvPr>
            <p:cNvSpPr/>
            <p:nvPr/>
          </p:nvSpPr>
          <p:spPr>
            <a:xfrm>
              <a:off x="6422746" y="2470521"/>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4" name="Oval 113">
              <a:extLst>
                <a:ext uri="{FF2B5EF4-FFF2-40B4-BE49-F238E27FC236}">
                  <a16:creationId xmlns:a16="http://schemas.microsoft.com/office/drawing/2014/main" id="{508E4C6E-C78B-0594-302A-7C124902B380}"/>
                </a:ext>
              </a:extLst>
            </p:cNvPr>
            <p:cNvSpPr/>
            <p:nvPr/>
          </p:nvSpPr>
          <p:spPr>
            <a:xfrm>
              <a:off x="6422746" y="2622921"/>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5" name="Oval 114">
              <a:extLst>
                <a:ext uri="{FF2B5EF4-FFF2-40B4-BE49-F238E27FC236}">
                  <a16:creationId xmlns:a16="http://schemas.microsoft.com/office/drawing/2014/main" id="{A9A75FA8-AFAA-CAC2-5B5A-4687A5AF931E}"/>
                </a:ext>
              </a:extLst>
            </p:cNvPr>
            <p:cNvSpPr/>
            <p:nvPr/>
          </p:nvSpPr>
          <p:spPr>
            <a:xfrm>
              <a:off x="6422746" y="2541392"/>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6" name="Oval 115">
              <a:extLst>
                <a:ext uri="{FF2B5EF4-FFF2-40B4-BE49-F238E27FC236}">
                  <a16:creationId xmlns:a16="http://schemas.microsoft.com/office/drawing/2014/main" id="{14C571E0-BCAC-70C4-0A5B-FF049CF726C1}"/>
                </a:ext>
              </a:extLst>
            </p:cNvPr>
            <p:cNvSpPr/>
            <p:nvPr/>
          </p:nvSpPr>
          <p:spPr>
            <a:xfrm>
              <a:off x="6422746" y="2693792"/>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7" name="Oval 116">
              <a:extLst>
                <a:ext uri="{FF2B5EF4-FFF2-40B4-BE49-F238E27FC236}">
                  <a16:creationId xmlns:a16="http://schemas.microsoft.com/office/drawing/2014/main" id="{C51FD417-5550-7876-620C-A7E7D55C33FF}"/>
                </a:ext>
              </a:extLst>
            </p:cNvPr>
            <p:cNvSpPr/>
            <p:nvPr/>
          </p:nvSpPr>
          <p:spPr>
            <a:xfrm>
              <a:off x="6426262" y="2346859"/>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8" name="Oval 117">
              <a:extLst>
                <a:ext uri="{FF2B5EF4-FFF2-40B4-BE49-F238E27FC236}">
                  <a16:creationId xmlns:a16="http://schemas.microsoft.com/office/drawing/2014/main" id="{614663B5-1F92-9FEE-6A65-3DE51E478B55}"/>
                </a:ext>
              </a:extLst>
            </p:cNvPr>
            <p:cNvSpPr/>
            <p:nvPr/>
          </p:nvSpPr>
          <p:spPr>
            <a:xfrm>
              <a:off x="6426262" y="2445156"/>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9" name="Oval 118">
              <a:extLst>
                <a:ext uri="{FF2B5EF4-FFF2-40B4-BE49-F238E27FC236}">
                  <a16:creationId xmlns:a16="http://schemas.microsoft.com/office/drawing/2014/main" id="{E07C8CA3-5EDC-1B63-AE9D-E6A07A36FDA6}"/>
                </a:ext>
              </a:extLst>
            </p:cNvPr>
            <p:cNvSpPr/>
            <p:nvPr/>
          </p:nvSpPr>
          <p:spPr>
            <a:xfrm>
              <a:off x="6426262" y="2517164"/>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0" name="Oval 119">
              <a:extLst>
                <a:ext uri="{FF2B5EF4-FFF2-40B4-BE49-F238E27FC236}">
                  <a16:creationId xmlns:a16="http://schemas.microsoft.com/office/drawing/2014/main" id="{DB460DCC-965F-1020-A2D5-1E5E8DCA6D29}"/>
                </a:ext>
              </a:extLst>
            </p:cNvPr>
            <p:cNvSpPr/>
            <p:nvPr/>
          </p:nvSpPr>
          <p:spPr>
            <a:xfrm>
              <a:off x="6426262" y="239229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1" name="Oval 120">
              <a:extLst>
                <a:ext uri="{FF2B5EF4-FFF2-40B4-BE49-F238E27FC236}">
                  <a16:creationId xmlns:a16="http://schemas.microsoft.com/office/drawing/2014/main" id="{D6FAC7B8-E308-52DC-EB5B-D8E298780273}"/>
                </a:ext>
              </a:extLst>
            </p:cNvPr>
            <p:cNvSpPr/>
            <p:nvPr/>
          </p:nvSpPr>
          <p:spPr>
            <a:xfrm>
              <a:off x="6426262" y="254469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2" name="Oval 121">
              <a:extLst>
                <a:ext uri="{FF2B5EF4-FFF2-40B4-BE49-F238E27FC236}">
                  <a16:creationId xmlns:a16="http://schemas.microsoft.com/office/drawing/2014/main" id="{B7F69A04-4991-3956-BE74-04F0225E3B60}"/>
                </a:ext>
              </a:extLst>
            </p:cNvPr>
            <p:cNvSpPr/>
            <p:nvPr/>
          </p:nvSpPr>
          <p:spPr>
            <a:xfrm>
              <a:off x="6426262" y="2493186"/>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3" name="Oval 122">
              <a:extLst>
                <a:ext uri="{FF2B5EF4-FFF2-40B4-BE49-F238E27FC236}">
                  <a16:creationId xmlns:a16="http://schemas.microsoft.com/office/drawing/2014/main" id="{45946B4E-F92C-829A-7101-F9FB10F439C8}"/>
                </a:ext>
              </a:extLst>
            </p:cNvPr>
            <p:cNvSpPr/>
            <p:nvPr/>
          </p:nvSpPr>
          <p:spPr>
            <a:xfrm>
              <a:off x="6426262" y="3023241"/>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4" name="Oval 123">
              <a:extLst>
                <a:ext uri="{FF2B5EF4-FFF2-40B4-BE49-F238E27FC236}">
                  <a16:creationId xmlns:a16="http://schemas.microsoft.com/office/drawing/2014/main" id="{B6312446-238E-95FD-1BD0-1ACB416C74EA}"/>
                </a:ext>
              </a:extLst>
            </p:cNvPr>
            <p:cNvSpPr/>
            <p:nvPr/>
          </p:nvSpPr>
          <p:spPr>
            <a:xfrm>
              <a:off x="6426262" y="2807217"/>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5" name="Oval 124">
              <a:extLst>
                <a:ext uri="{FF2B5EF4-FFF2-40B4-BE49-F238E27FC236}">
                  <a16:creationId xmlns:a16="http://schemas.microsoft.com/office/drawing/2014/main" id="{6742CC3A-FCA8-43C6-5FBB-111E0395420A}"/>
                </a:ext>
              </a:extLst>
            </p:cNvPr>
            <p:cNvSpPr/>
            <p:nvPr/>
          </p:nvSpPr>
          <p:spPr>
            <a:xfrm>
              <a:off x="6426262" y="2473856"/>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6" name="Oval 125">
              <a:extLst>
                <a:ext uri="{FF2B5EF4-FFF2-40B4-BE49-F238E27FC236}">
                  <a16:creationId xmlns:a16="http://schemas.microsoft.com/office/drawing/2014/main" id="{08199431-92FE-447B-2E9B-BCBEDA68F122}"/>
                </a:ext>
              </a:extLst>
            </p:cNvPr>
            <p:cNvSpPr/>
            <p:nvPr/>
          </p:nvSpPr>
          <p:spPr>
            <a:xfrm>
              <a:off x="6426262" y="2807217"/>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7" name="Oval 126">
              <a:extLst>
                <a:ext uri="{FF2B5EF4-FFF2-40B4-BE49-F238E27FC236}">
                  <a16:creationId xmlns:a16="http://schemas.microsoft.com/office/drawing/2014/main" id="{25BA0F95-7059-1096-C020-A6AACAC18ED1}"/>
                </a:ext>
              </a:extLst>
            </p:cNvPr>
            <p:cNvSpPr/>
            <p:nvPr/>
          </p:nvSpPr>
          <p:spPr>
            <a:xfrm>
              <a:off x="6426262" y="2778656"/>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8" name="Oval 127">
              <a:extLst>
                <a:ext uri="{FF2B5EF4-FFF2-40B4-BE49-F238E27FC236}">
                  <a16:creationId xmlns:a16="http://schemas.microsoft.com/office/drawing/2014/main" id="{3CC7651A-0787-2804-B9C3-0CD1DCD984FD}"/>
                </a:ext>
              </a:extLst>
            </p:cNvPr>
            <p:cNvSpPr/>
            <p:nvPr/>
          </p:nvSpPr>
          <p:spPr>
            <a:xfrm>
              <a:off x="6426262" y="2931056"/>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29" name="Straight Connector 128">
              <a:extLst>
                <a:ext uri="{FF2B5EF4-FFF2-40B4-BE49-F238E27FC236}">
                  <a16:creationId xmlns:a16="http://schemas.microsoft.com/office/drawing/2014/main" id="{1365E961-E700-23C1-4E0C-30C878F0FA0C}"/>
                </a:ext>
              </a:extLst>
            </p:cNvPr>
            <p:cNvCxnSpPr>
              <a:cxnSpLocks/>
              <a:stCxn id="94" idx="6"/>
            </p:cNvCxnSpPr>
            <p:nvPr/>
          </p:nvCxnSpPr>
          <p:spPr>
            <a:xfrm flipV="1">
              <a:off x="6045768" y="2454041"/>
              <a:ext cx="882485" cy="9849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30" name="TextBox 129">
              <a:extLst>
                <a:ext uri="{FF2B5EF4-FFF2-40B4-BE49-F238E27FC236}">
                  <a16:creationId xmlns:a16="http://schemas.microsoft.com/office/drawing/2014/main" id="{D0B75499-AAAC-3D75-91C5-54F1292BC85D}"/>
                </a:ext>
              </a:extLst>
            </p:cNvPr>
            <p:cNvSpPr txBox="1"/>
            <p:nvPr/>
          </p:nvSpPr>
          <p:spPr>
            <a:xfrm>
              <a:off x="5985816" y="1398006"/>
              <a:ext cx="942437" cy="369332"/>
            </a:xfrm>
            <a:prstGeom prst="rect">
              <a:avLst/>
            </a:prstGeom>
            <a:noFill/>
          </p:spPr>
          <p:txBody>
            <a:bodyPr wrap="none" rtlCol="0">
              <a:spAutoFit/>
            </a:bodyPr>
            <a:lstStyle/>
            <a:p>
              <a:r>
                <a:rPr lang="en-US" dirty="0"/>
                <a:t>STAGE 2</a:t>
              </a:r>
              <a:endParaRPr lang="en-AU" baseline="-25000" dirty="0"/>
            </a:p>
          </p:txBody>
        </p:sp>
      </p:grpSp>
      <p:sp>
        <p:nvSpPr>
          <p:cNvPr id="133" name="TextBox 132">
            <a:extLst>
              <a:ext uri="{FF2B5EF4-FFF2-40B4-BE49-F238E27FC236}">
                <a16:creationId xmlns:a16="http://schemas.microsoft.com/office/drawing/2014/main" id="{5ECAA789-5CB3-FD57-56FE-20B88FAF647F}"/>
              </a:ext>
            </a:extLst>
          </p:cNvPr>
          <p:cNvSpPr txBox="1"/>
          <p:nvPr/>
        </p:nvSpPr>
        <p:spPr>
          <a:xfrm>
            <a:off x="251519" y="5551880"/>
            <a:ext cx="6373411" cy="369332"/>
          </a:xfrm>
          <a:prstGeom prst="rect">
            <a:avLst/>
          </a:prstGeom>
          <a:noFill/>
        </p:spPr>
        <p:txBody>
          <a:bodyPr wrap="none" rtlCol="0">
            <a:spAutoFit/>
          </a:bodyPr>
          <a:lstStyle/>
          <a:p>
            <a:r>
              <a:rPr lang="en-US" dirty="0"/>
              <a:t>(4) Slope of 2</a:t>
            </a:r>
            <a:r>
              <a:rPr lang="en-US" baseline="30000" dirty="0"/>
              <a:t>nd</a:t>
            </a:r>
            <a:r>
              <a:rPr lang="en-US" dirty="0"/>
              <a:t> stage regression is the estimate of the causal effect</a:t>
            </a:r>
            <a:endParaRPr lang="en-AU" baseline="-25000"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C9D7912-72DC-B0ED-434A-90D4A30747BC}"/>
                  </a:ext>
                </a:extLst>
              </p:cNvPr>
              <p:cNvSpPr txBox="1"/>
              <p:nvPr/>
            </p:nvSpPr>
            <p:spPr>
              <a:xfrm>
                <a:off x="5947920" y="3140968"/>
                <a:ext cx="19569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AU" sz="1200" b="0" i="1" smtClean="0">
                              <a:latin typeface="Cambria Math" panose="02040503050406030204" pitchFamily="18" charset="0"/>
                            </a:rPr>
                          </m:ctrlPr>
                        </m:sSubPr>
                        <m:e>
                          <m:acc>
                            <m:accPr>
                              <m:chr m:val="̂"/>
                              <m:ctrlPr>
                                <a:rPr lang="en-AU" sz="1200" i="1">
                                  <a:latin typeface="Cambria Math" panose="02040503050406030204" pitchFamily="18" charset="0"/>
                                </a:rPr>
                              </m:ctrlPr>
                            </m:accPr>
                            <m:e>
                              <m:r>
                                <a:rPr lang="en-AU" sz="1200" i="1" smtClean="0">
                                  <a:latin typeface="Cambria Math" panose="02040503050406030204" pitchFamily="18" charset="0"/>
                                </a:rPr>
                                <m:t>𝑥</m:t>
                              </m:r>
                            </m:e>
                          </m:acc>
                        </m:e>
                        <m:sub>
                          <m:r>
                            <a:rPr lang="en-AU" sz="1200" b="0" i="1" smtClean="0">
                              <a:latin typeface="Cambria Math" panose="02040503050406030204" pitchFamily="18" charset="0"/>
                            </a:rPr>
                            <m:t>0</m:t>
                          </m:r>
                        </m:sub>
                      </m:sSub>
                    </m:oMath>
                  </m:oMathPara>
                </a14:m>
                <a:endParaRPr lang="en-AU" sz="1200" dirty="0">
                  <a:latin typeface="Arial" panose="020B0604020202020204" pitchFamily="34" charset="0"/>
                </a:endParaRPr>
              </a:p>
            </p:txBody>
          </p:sp>
        </mc:Choice>
        <mc:Fallback xmlns="">
          <p:sp>
            <p:nvSpPr>
              <p:cNvPr id="6" name="TextBox 5">
                <a:extLst>
                  <a:ext uri="{FF2B5EF4-FFF2-40B4-BE49-F238E27FC236}">
                    <a16:creationId xmlns:a16="http://schemas.microsoft.com/office/drawing/2014/main" id="{5C9D7912-72DC-B0ED-434A-90D4A30747BC}"/>
                  </a:ext>
                </a:extLst>
              </p:cNvPr>
              <p:cNvSpPr txBox="1">
                <a:spLocks noRot="1" noChangeAspect="1" noMove="1" noResize="1" noEditPoints="1" noAdjustHandles="1" noChangeArrowheads="1" noChangeShapeType="1" noTextEdit="1"/>
              </p:cNvSpPr>
              <p:nvPr/>
            </p:nvSpPr>
            <p:spPr>
              <a:xfrm>
                <a:off x="5947920" y="3140968"/>
                <a:ext cx="195695" cy="184666"/>
              </a:xfrm>
              <a:prstGeom prst="rect">
                <a:avLst/>
              </a:prstGeom>
              <a:blipFill>
                <a:blip r:embed="rId3"/>
                <a:stretch>
                  <a:fillRect l="-12500" t="-19355" r="-53125" b="-12903"/>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D65639E-74A7-F4E3-A695-1E345AE82009}"/>
                  </a:ext>
                </a:extLst>
              </p:cNvPr>
              <p:cNvSpPr txBox="1"/>
              <p:nvPr/>
            </p:nvSpPr>
            <p:spPr>
              <a:xfrm>
                <a:off x="6389162" y="3140968"/>
                <a:ext cx="19569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AU" sz="1200" b="0" i="1" smtClean="0">
                              <a:latin typeface="Cambria Math" panose="02040503050406030204" pitchFamily="18" charset="0"/>
                            </a:rPr>
                          </m:ctrlPr>
                        </m:sSubPr>
                        <m:e>
                          <m:acc>
                            <m:accPr>
                              <m:chr m:val="̂"/>
                              <m:ctrlPr>
                                <a:rPr lang="en-AU" sz="1200" i="1">
                                  <a:latin typeface="Cambria Math" panose="02040503050406030204" pitchFamily="18" charset="0"/>
                                </a:rPr>
                              </m:ctrlPr>
                            </m:accPr>
                            <m:e>
                              <m:r>
                                <a:rPr lang="en-AU" sz="1200" i="1" smtClean="0">
                                  <a:latin typeface="Cambria Math" panose="02040503050406030204" pitchFamily="18" charset="0"/>
                                </a:rPr>
                                <m:t>𝑥</m:t>
                              </m:r>
                            </m:e>
                          </m:acc>
                        </m:e>
                        <m:sub>
                          <m:r>
                            <a:rPr lang="en-AU" sz="1200" b="0" i="1" smtClean="0">
                              <a:latin typeface="Cambria Math" panose="02040503050406030204" pitchFamily="18" charset="0"/>
                            </a:rPr>
                            <m:t>1</m:t>
                          </m:r>
                        </m:sub>
                      </m:sSub>
                    </m:oMath>
                  </m:oMathPara>
                </a14:m>
                <a:endParaRPr lang="en-AU" sz="1200" dirty="0">
                  <a:latin typeface="Arial" panose="020B0604020202020204" pitchFamily="34" charset="0"/>
                </a:endParaRPr>
              </a:p>
            </p:txBody>
          </p:sp>
        </mc:Choice>
        <mc:Fallback xmlns="">
          <p:sp>
            <p:nvSpPr>
              <p:cNvPr id="7" name="TextBox 6">
                <a:extLst>
                  <a:ext uri="{FF2B5EF4-FFF2-40B4-BE49-F238E27FC236}">
                    <a16:creationId xmlns:a16="http://schemas.microsoft.com/office/drawing/2014/main" id="{CD65639E-74A7-F4E3-A695-1E345AE82009}"/>
                  </a:ext>
                </a:extLst>
              </p:cNvPr>
              <p:cNvSpPr txBox="1">
                <a:spLocks noRot="1" noChangeAspect="1" noMove="1" noResize="1" noEditPoints="1" noAdjustHandles="1" noChangeArrowheads="1" noChangeShapeType="1" noTextEdit="1"/>
              </p:cNvSpPr>
              <p:nvPr/>
            </p:nvSpPr>
            <p:spPr>
              <a:xfrm>
                <a:off x="6389162" y="3140968"/>
                <a:ext cx="195695" cy="184666"/>
              </a:xfrm>
              <a:prstGeom prst="rect">
                <a:avLst/>
              </a:prstGeom>
              <a:blipFill>
                <a:blip r:embed="rId4"/>
                <a:stretch>
                  <a:fillRect l="-9375" t="-19355" r="-56250" b="-12903"/>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61C9248-1BE3-18DE-BC4E-334C3AA5652C}"/>
                  </a:ext>
                </a:extLst>
              </p:cNvPr>
              <p:cNvSpPr txBox="1"/>
              <p:nvPr/>
            </p:nvSpPr>
            <p:spPr>
              <a:xfrm>
                <a:off x="6791179" y="3140968"/>
                <a:ext cx="19569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AU" sz="1200" b="0" i="1" smtClean="0">
                              <a:latin typeface="Cambria Math" panose="02040503050406030204" pitchFamily="18" charset="0"/>
                            </a:rPr>
                          </m:ctrlPr>
                        </m:sSubPr>
                        <m:e>
                          <m:acc>
                            <m:accPr>
                              <m:chr m:val="̂"/>
                              <m:ctrlPr>
                                <a:rPr lang="en-AU" sz="1200" i="1">
                                  <a:latin typeface="Cambria Math" panose="02040503050406030204" pitchFamily="18" charset="0"/>
                                </a:rPr>
                              </m:ctrlPr>
                            </m:accPr>
                            <m:e>
                              <m:r>
                                <a:rPr lang="en-AU" sz="1200" i="1" smtClean="0">
                                  <a:latin typeface="Cambria Math" panose="02040503050406030204" pitchFamily="18" charset="0"/>
                                </a:rPr>
                                <m:t>𝑥</m:t>
                              </m:r>
                            </m:e>
                          </m:acc>
                        </m:e>
                        <m:sub>
                          <m:r>
                            <a:rPr lang="en-AU" sz="1200" b="0" i="1" smtClean="0">
                              <a:latin typeface="Cambria Math" panose="02040503050406030204" pitchFamily="18" charset="0"/>
                            </a:rPr>
                            <m:t>2</m:t>
                          </m:r>
                        </m:sub>
                      </m:sSub>
                    </m:oMath>
                  </m:oMathPara>
                </a14:m>
                <a:endParaRPr lang="en-AU" sz="1200" dirty="0">
                  <a:latin typeface="Arial" panose="020B0604020202020204" pitchFamily="34" charset="0"/>
                </a:endParaRPr>
              </a:p>
            </p:txBody>
          </p:sp>
        </mc:Choice>
        <mc:Fallback xmlns="">
          <p:sp>
            <p:nvSpPr>
              <p:cNvPr id="8" name="TextBox 7">
                <a:extLst>
                  <a:ext uri="{FF2B5EF4-FFF2-40B4-BE49-F238E27FC236}">
                    <a16:creationId xmlns:a16="http://schemas.microsoft.com/office/drawing/2014/main" id="{D61C9248-1BE3-18DE-BC4E-334C3AA5652C}"/>
                  </a:ext>
                </a:extLst>
              </p:cNvPr>
              <p:cNvSpPr txBox="1">
                <a:spLocks noRot="1" noChangeAspect="1" noMove="1" noResize="1" noEditPoints="1" noAdjustHandles="1" noChangeArrowheads="1" noChangeShapeType="1" noTextEdit="1"/>
              </p:cNvSpPr>
              <p:nvPr/>
            </p:nvSpPr>
            <p:spPr>
              <a:xfrm>
                <a:off x="6791179" y="3140968"/>
                <a:ext cx="195695" cy="184666"/>
              </a:xfrm>
              <a:prstGeom prst="rect">
                <a:avLst/>
              </a:prstGeom>
              <a:blipFill>
                <a:blip r:embed="rId5"/>
                <a:stretch>
                  <a:fillRect l="-9375" t="-19355" r="-56250" b="-12903"/>
                </a:stretch>
              </a:blipFill>
            </p:spPr>
            <p:txBody>
              <a:bodyPr/>
              <a:lstStyle/>
              <a:p>
                <a:r>
                  <a:rPr lang="en-AU">
                    <a:noFill/>
                  </a:rPr>
                  <a:t> </a:t>
                </a:r>
              </a:p>
            </p:txBody>
          </p:sp>
        </mc:Fallback>
      </mc:AlternateContent>
    </p:spTree>
    <p:extLst>
      <p:ext uri="{BB962C8B-B14F-4D97-AF65-F5344CB8AC3E}">
        <p14:creationId xmlns:p14="http://schemas.microsoft.com/office/powerpoint/2010/main" val="6107068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lstStyle/>
          <a:p>
            <a:r>
              <a:rPr lang="en-US" dirty="0">
                <a:solidFill>
                  <a:srgbClr val="0070C0"/>
                </a:solidFill>
              </a:rPr>
              <a:t>Calculating Causal Effect Estimates</a:t>
            </a:r>
            <a:endParaRPr lang="en-AU" dirty="0">
              <a:solidFill>
                <a:srgbClr val="0070C0"/>
              </a:solidFill>
            </a:endParaRPr>
          </a:p>
        </p:txBody>
      </p:sp>
      <p:sp>
        <p:nvSpPr>
          <p:cNvPr id="3" name="TextBox 2"/>
          <p:cNvSpPr txBox="1"/>
          <p:nvPr/>
        </p:nvSpPr>
        <p:spPr>
          <a:xfrm>
            <a:off x="1547664" y="2237514"/>
            <a:ext cx="990214" cy="369332"/>
          </a:xfrm>
          <a:prstGeom prst="rect">
            <a:avLst/>
          </a:prstGeom>
          <a:noFill/>
        </p:spPr>
        <p:txBody>
          <a:bodyPr wrap="square" rtlCol="0">
            <a:spAutoFit/>
          </a:bodyPr>
          <a:lstStyle/>
          <a:p>
            <a:r>
              <a:rPr lang="en-US" dirty="0"/>
              <a:t>SNP</a:t>
            </a:r>
            <a:endParaRPr lang="en-AU" dirty="0"/>
          </a:p>
        </p:txBody>
      </p:sp>
      <p:sp>
        <p:nvSpPr>
          <p:cNvPr id="4" name="TextBox 3"/>
          <p:cNvSpPr txBox="1"/>
          <p:nvPr/>
        </p:nvSpPr>
        <p:spPr>
          <a:xfrm>
            <a:off x="3168052" y="2254625"/>
            <a:ext cx="1782302" cy="369332"/>
          </a:xfrm>
          <a:prstGeom prst="rect">
            <a:avLst/>
          </a:prstGeom>
          <a:noFill/>
        </p:spPr>
        <p:txBody>
          <a:bodyPr wrap="square" rtlCol="0">
            <a:spAutoFit/>
          </a:bodyPr>
          <a:lstStyle/>
          <a:p>
            <a:r>
              <a:rPr lang="en-US" dirty="0"/>
              <a:t>Exposure</a:t>
            </a:r>
            <a:endParaRPr lang="en-AU" dirty="0"/>
          </a:p>
        </p:txBody>
      </p:sp>
      <p:sp>
        <p:nvSpPr>
          <p:cNvPr id="5" name="TextBox 4"/>
          <p:cNvSpPr txBox="1"/>
          <p:nvPr/>
        </p:nvSpPr>
        <p:spPr>
          <a:xfrm>
            <a:off x="5472308" y="2292680"/>
            <a:ext cx="1926318" cy="369332"/>
          </a:xfrm>
          <a:prstGeom prst="rect">
            <a:avLst/>
          </a:prstGeom>
          <a:noFill/>
        </p:spPr>
        <p:txBody>
          <a:bodyPr wrap="square" rtlCol="0">
            <a:spAutoFit/>
          </a:bodyPr>
          <a:lstStyle/>
          <a:p>
            <a:r>
              <a:rPr lang="en-US" dirty="0"/>
              <a:t>Outcome</a:t>
            </a:r>
            <a:endParaRPr lang="en-AU" dirty="0"/>
          </a:p>
        </p:txBody>
      </p:sp>
      <p:sp>
        <p:nvSpPr>
          <p:cNvPr id="6" name="TextBox 5"/>
          <p:cNvSpPr txBox="1"/>
          <p:nvPr/>
        </p:nvSpPr>
        <p:spPr>
          <a:xfrm>
            <a:off x="4176164" y="1110754"/>
            <a:ext cx="1503011" cy="369332"/>
          </a:xfrm>
          <a:prstGeom prst="rect">
            <a:avLst/>
          </a:prstGeom>
          <a:noFill/>
        </p:spPr>
        <p:txBody>
          <a:bodyPr wrap="square" rtlCol="0">
            <a:spAutoFit/>
          </a:bodyPr>
          <a:lstStyle/>
          <a:p>
            <a:r>
              <a:rPr lang="en-US" dirty="0"/>
              <a:t>Confounders</a:t>
            </a:r>
            <a:endParaRPr lang="en-AU" dirty="0"/>
          </a:p>
        </p:txBody>
      </p:sp>
      <p:cxnSp>
        <p:nvCxnSpPr>
          <p:cNvPr id="7" name="Straight Arrow Connector 6"/>
          <p:cNvCxnSpPr/>
          <p:nvPr/>
        </p:nvCxnSpPr>
        <p:spPr>
          <a:xfrm>
            <a:off x="2114779" y="2422180"/>
            <a:ext cx="98126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347027" y="2453538"/>
            <a:ext cx="98126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3888132" y="1661450"/>
            <a:ext cx="458895" cy="4608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328292" y="1678999"/>
            <a:ext cx="350883" cy="4432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07504" y="5939988"/>
            <a:ext cx="5231625" cy="369332"/>
          </a:xfrm>
          <a:prstGeom prst="rect">
            <a:avLst/>
          </a:prstGeom>
          <a:noFill/>
        </p:spPr>
        <p:txBody>
          <a:bodyPr wrap="none" rtlCol="0">
            <a:spAutoFit/>
          </a:bodyPr>
          <a:lstStyle/>
          <a:p>
            <a:r>
              <a:rPr lang="en-US" dirty="0"/>
              <a:t>*Can be used in different samples (“Two sample MR”)</a:t>
            </a:r>
            <a:endParaRPr lang="en-AU" baseline="-25000" dirty="0"/>
          </a:p>
        </p:txBody>
      </p:sp>
      <p:sp>
        <p:nvSpPr>
          <p:cNvPr id="21" name="TextBox 20"/>
          <p:cNvSpPr txBox="1"/>
          <p:nvPr/>
        </p:nvSpPr>
        <p:spPr>
          <a:xfrm>
            <a:off x="3350943" y="3203684"/>
            <a:ext cx="1268617" cy="369332"/>
          </a:xfrm>
          <a:prstGeom prst="rect">
            <a:avLst/>
          </a:prstGeom>
          <a:noFill/>
        </p:spPr>
        <p:txBody>
          <a:bodyPr wrap="none" rtlCol="0">
            <a:spAutoFit/>
          </a:bodyPr>
          <a:lstStyle/>
          <a:p>
            <a:r>
              <a:rPr lang="el-GR" dirty="0">
                <a:solidFill>
                  <a:schemeClr val="accent3">
                    <a:lumMod val="75000"/>
                  </a:schemeClr>
                </a:solidFill>
              </a:rPr>
              <a:t>β</a:t>
            </a:r>
            <a:r>
              <a:rPr lang="en-US" baseline="-25000" dirty="0">
                <a:solidFill>
                  <a:schemeClr val="accent3">
                    <a:lumMod val="75000"/>
                  </a:schemeClr>
                </a:solidFill>
              </a:rPr>
              <a:t>SNP-OUTCOME</a:t>
            </a:r>
            <a:endParaRPr lang="en-AU" baseline="-25000" dirty="0">
              <a:solidFill>
                <a:schemeClr val="accent3">
                  <a:lumMod val="75000"/>
                </a:schemeClr>
              </a:solidFill>
            </a:endParaRPr>
          </a:p>
        </p:txBody>
      </p:sp>
      <p:sp>
        <p:nvSpPr>
          <p:cNvPr id="22" name="TextBox 21"/>
          <p:cNvSpPr txBox="1"/>
          <p:nvPr/>
        </p:nvSpPr>
        <p:spPr>
          <a:xfrm>
            <a:off x="2166933" y="2420888"/>
            <a:ext cx="1271502" cy="369332"/>
          </a:xfrm>
          <a:prstGeom prst="rect">
            <a:avLst/>
          </a:prstGeom>
          <a:noFill/>
        </p:spPr>
        <p:txBody>
          <a:bodyPr wrap="none" rtlCol="0">
            <a:spAutoFit/>
          </a:bodyPr>
          <a:lstStyle/>
          <a:p>
            <a:r>
              <a:rPr lang="el-GR" dirty="0">
                <a:solidFill>
                  <a:schemeClr val="accent6">
                    <a:lumMod val="75000"/>
                  </a:schemeClr>
                </a:solidFill>
              </a:rPr>
              <a:t>β</a:t>
            </a:r>
            <a:r>
              <a:rPr lang="en-US" baseline="-25000" dirty="0">
                <a:solidFill>
                  <a:schemeClr val="accent6">
                    <a:lumMod val="75000"/>
                  </a:schemeClr>
                </a:solidFill>
              </a:rPr>
              <a:t>SNP-EXPOSURE</a:t>
            </a:r>
            <a:endParaRPr lang="en-AU" baseline="-25000" dirty="0">
              <a:solidFill>
                <a:schemeClr val="accent6">
                  <a:lumMod val="75000"/>
                </a:schemeClr>
              </a:solidFill>
            </a:endParaRPr>
          </a:p>
        </p:txBody>
      </p:sp>
      <p:sp>
        <p:nvSpPr>
          <p:cNvPr id="23" name="TextBox 22"/>
          <p:cNvSpPr txBox="1"/>
          <p:nvPr/>
        </p:nvSpPr>
        <p:spPr>
          <a:xfrm>
            <a:off x="3995936" y="2424101"/>
            <a:ext cx="1685398" cy="369332"/>
          </a:xfrm>
          <a:prstGeom prst="rect">
            <a:avLst/>
          </a:prstGeom>
          <a:noFill/>
        </p:spPr>
        <p:txBody>
          <a:bodyPr wrap="none" rtlCol="0">
            <a:spAutoFit/>
          </a:bodyPr>
          <a:lstStyle/>
          <a:p>
            <a:r>
              <a:rPr lang="el-GR" dirty="0"/>
              <a:t>β</a:t>
            </a:r>
            <a:r>
              <a:rPr lang="en-US" baseline="-25000" dirty="0"/>
              <a:t>EXPOSURE-OUTCOME</a:t>
            </a:r>
            <a:endParaRPr lang="en-AU" baseline="-25000" dirty="0"/>
          </a:p>
        </p:txBody>
      </p:sp>
      <p:sp>
        <p:nvSpPr>
          <p:cNvPr id="24" name="Right Brace 23"/>
          <p:cNvSpPr/>
          <p:nvPr/>
        </p:nvSpPr>
        <p:spPr>
          <a:xfrm rot="5400000">
            <a:off x="3901416" y="1161286"/>
            <a:ext cx="189039" cy="403244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25" name="TextBox 24"/>
          <p:cNvSpPr txBox="1"/>
          <p:nvPr/>
        </p:nvSpPr>
        <p:spPr>
          <a:xfrm>
            <a:off x="323528" y="4150821"/>
            <a:ext cx="1899115" cy="646331"/>
          </a:xfrm>
          <a:prstGeom prst="rect">
            <a:avLst/>
          </a:prstGeom>
          <a:noFill/>
        </p:spPr>
        <p:txBody>
          <a:bodyPr wrap="none" rtlCol="0">
            <a:spAutoFit/>
          </a:bodyPr>
          <a:lstStyle/>
          <a:p>
            <a:r>
              <a:rPr lang="en-US" b="1" dirty="0"/>
              <a:t>Causal effect by</a:t>
            </a:r>
          </a:p>
          <a:p>
            <a:r>
              <a:rPr lang="en-US" b="1" dirty="0"/>
              <a:t>Wald Estimator* : </a:t>
            </a:r>
            <a:endParaRPr lang="en-AU" b="1" dirty="0"/>
          </a:p>
        </p:txBody>
      </p:sp>
      <p:sp>
        <p:nvSpPr>
          <p:cNvPr id="26" name="TextBox 25"/>
          <p:cNvSpPr txBox="1"/>
          <p:nvPr/>
        </p:nvSpPr>
        <p:spPr>
          <a:xfrm>
            <a:off x="2488469" y="4067780"/>
            <a:ext cx="1268617" cy="369332"/>
          </a:xfrm>
          <a:prstGeom prst="rect">
            <a:avLst/>
          </a:prstGeom>
          <a:noFill/>
        </p:spPr>
        <p:txBody>
          <a:bodyPr wrap="none" rtlCol="0">
            <a:spAutoFit/>
          </a:bodyPr>
          <a:lstStyle/>
          <a:p>
            <a:r>
              <a:rPr lang="el-GR" dirty="0">
                <a:solidFill>
                  <a:srgbClr val="77933C"/>
                </a:solidFill>
              </a:rPr>
              <a:t>β</a:t>
            </a:r>
            <a:r>
              <a:rPr lang="en-US" baseline="-25000" dirty="0">
                <a:solidFill>
                  <a:srgbClr val="77933C"/>
                </a:solidFill>
              </a:rPr>
              <a:t>SNP-OUTCOME</a:t>
            </a:r>
            <a:endParaRPr lang="en-AU" baseline="-25000" dirty="0">
              <a:solidFill>
                <a:srgbClr val="77933C"/>
              </a:solidFill>
            </a:endParaRPr>
          </a:p>
        </p:txBody>
      </p:sp>
      <p:sp>
        <p:nvSpPr>
          <p:cNvPr id="27" name="TextBox 26"/>
          <p:cNvSpPr txBox="1"/>
          <p:nvPr/>
        </p:nvSpPr>
        <p:spPr>
          <a:xfrm>
            <a:off x="2508410" y="4509120"/>
            <a:ext cx="1271502" cy="369332"/>
          </a:xfrm>
          <a:prstGeom prst="rect">
            <a:avLst/>
          </a:prstGeom>
          <a:noFill/>
        </p:spPr>
        <p:txBody>
          <a:bodyPr wrap="none" rtlCol="0">
            <a:spAutoFit/>
          </a:bodyPr>
          <a:lstStyle/>
          <a:p>
            <a:r>
              <a:rPr lang="el-GR" dirty="0">
                <a:solidFill>
                  <a:schemeClr val="accent6">
                    <a:lumMod val="75000"/>
                  </a:schemeClr>
                </a:solidFill>
              </a:rPr>
              <a:t>β</a:t>
            </a:r>
            <a:r>
              <a:rPr lang="en-US" baseline="-25000" dirty="0">
                <a:solidFill>
                  <a:schemeClr val="accent6">
                    <a:lumMod val="75000"/>
                  </a:schemeClr>
                </a:solidFill>
              </a:rPr>
              <a:t>SNP-EXPOSURE</a:t>
            </a:r>
            <a:endParaRPr lang="en-AU" baseline="-25000" dirty="0">
              <a:solidFill>
                <a:schemeClr val="accent6">
                  <a:lumMod val="75000"/>
                </a:schemeClr>
              </a:solidFill>
            </a:endParaRPr>
          </a:p>
        </p:txBody>
      </p:sp>
      <p:cxnSp>
        <p:nvCxnSpPr>
          <p:cNvPr id="31" name="Straight Connector 30"/>
          <p:cNvCxnSpPr/>
          <p:nvPr/>
        </p:nvCxnSpPr>
        <p:spPr>
          <a:xfrm flipV="1">
            <a:off x="2508410" y="4493275"/>
            <a:ext cx="1181100" cy="127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251520" y="3933056"/>
            <a:ext cx="3672408" cy="1152128"/>
          </a:xfrm>
          <a:prstGeom prst="rect">
            <a:avLst/>
          </a:prstGeom>
          <a:noFill/>
          <a:ln w="349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p:cNvSpPr txBox="1"/>
          <p:nvPr/>
        </p:nvSpPr>
        <p:spPr>
          <a:xfrm>
            <a:off x="4360677" y="3933056"/>
            <a:ext cx="1270225" cy="369332"/>
          </a:xfrm>
          <a:prstGeom prst="rect">
            <a:avLst/>
          </a:prstGeom>
          <a:noFill/>
        </p:spPr>
        <p:txBody>
          <a:bodyPr wrap="none" rtlCol="0">
            <a:spAutoFit/>
          </a:bodyPr>
          <a:lstStyle/>
          <a:p>
            <a:r>
              <a:rPr lang="el-GR" dirty="0">
                <a:solidFill>
                  <a:srgbClr val="77933C"/>
                </a:solidFill>
              </a:rPr>
              <a:t>β</a:t>
            </a:r>
            <a:r>
              <a:rPr lang="en-US" baseline="-25000" dirty="0">
                <a:solidFill>
                  <a:srgbClr val="77933C"/>
                </a:solidFill>
              </a:rPr>
              <a:t>SNP-OUTCOME </a:t>
            </a:r>
            <a:endParaRPr lang="en-AU" baseline="-25000" dirty="0">
              <a:solidFill>
                <a:srgbClr val="77933C"/>
              </a:solidFill>
            </a:endParaRPr>
          </a:p>
        </p:txBody>
      </p:sp>
      <p:sp>
        <p:nvSpPr>
          <p:cNvPr id="34" name="TextBox 33"/>
          <p:cNvSpPr txBox="1"/>
          <p:nvPr/>
        </p:nvSpPr>
        <p:spPr>
          <a:xfrm>
            <a:off x="7596336" y="3933056"/>
            <a:ext cx="1271502" cy="369332"/>
          </a:xfrm>
          <a:prstGeom prst="rect">
            <a:avLst/>
          </a:prstGeom>
          <a:noFill/>
        </p:spPr>
        <p:txBody>
          <a:bodyPr wrap="none" rtlCol="0">
            <a:spAutoFit/>
          </a:bodyPr>
          <a:lstStyle/>
          <a:p>
            <a:r>
              <a:rPr lang="el-GR" dirty="0">
                <a:solidFill>
                  <a:schemeClr val="accent6">
                    <a:lumMod val="75000"/>
                  </a:schemeClr>
                </a:solidFill>
              </a:rPr>
              <a:t>β</a:t>
            </a:r>
            <a:r>
              <a:rPr lang="en-US" baseline="-25000" dirty="0">
                <a:solidFill>
                  <a:schemeClr val="accent6">
                    <a:lumMod val="75000"/>
                  </a:schemeClr>
                </a:solidFill>
              </a:rPr>
              <a:t>SNP-EXPOSURE</a:t>
            </a:r>
            <a:endParaRPr lang="en-AU" baseline="-25000" dirty="0">
              <a:solidFill>
                <a:schemeClr val="accent6">
                  <a:lumMod val="75000"/>
                </a:schemeClr>
              </a:solidFill>
            </a:endParaRPr>
          </a:p>
        </p:txBody>
      </p:sp>
      <p:sp>
        <p:nvSpPr>
          <p:cNvPr id="35" name="TextBox 34"/>
          <p:cNvSpPr txBox="1"/>
          <p:nvPr/>
        </p:nvSpPr>
        <p:spPr>
          <a:xfrm>
            <a:off x="5508104" y="3933056"/>
            <a:ext cx="2319612" cy="369332"/>
          </a:xfrm>
          <a:prstGeom prst="rect">
            <a:avLst/>
          </a:prstGeom>
          <a:noFill/>
        </p:spPr>
        <p:txBody>
          <a:bodyPr wrap="square" rtlCol="0">
            <a:spAutoFit/>
          </a:bodyPr>
          <a:lstStyle/>
          <a:p>
            <a:r>
              <a:rPr lang="en-AU" dirty="0"/>
              <a:t>= </a:t>
            </a:r>
            <a:r>
              <a:rPr lang="el-GR" dirty="0"/>
              <a:t>β</a:t>
            </a:r>
            <a:r>
              <a:rPr lang="en-US" baseline="-25000" dirty="0"/>
              <a:t>EXPOSURE-OUTCOME   </a:t>
            </a:r>
            <a:r>
              <a:rPr lang="en-US" dirty="0"/>
              <a:t>x</a:t>
            </a:r>
            <a:endParaRPr lang="en-AU" dirty="0"/>
          </a:p>
        </p:txBody>
      </p:sp>
      <p:sp>
        <p:nvSpPr>
          <p:cNvPr id="11" name="TextBox 10"/>
          <p:cNvSpPr txBox="1"/>
          <p:nvPr/>
        </p:nvSpPr>
        <p:spPr>
          <a:xfrm>
            <a:off x="2508410" y="4403300"/>
            <a:ext cx="300082" cy="369332"/>
          </a:xfrm>
          <a:prstGeom prst="rect">
            <a:avLst/>
          </a:prstGeom>
          <a:noFill/>
        </p:spPr>
        <p:txBody>
          <a:bodyPr wrap="none" rtlCol="0">
            <a:spAutoFit/>
          </a:bodyPr>
          <a:lstStyle/>
          <a:p>
            <a:r>
              <a:rPr lang="en-AU" dirty="0">
                <a:solidFill>
                  <a:schemeClr val="accent6">
                    <a:lumMod val="75000"/>
                  </a:schemeClr>
                </a:solidFill>
              </a:rPr>
              <a:t>^</a:t>
            </a:r>
          </a:p>
        </p:txBody>
      </p:sp>
      <p:sp>
        <p:nvSpPr>
          <p:cNvPr id="28" name="TextBox 27"/>
          <p:cNvSpPr txBox="1"/>
          <p:nvPr/>
        </p:nvSpPr>
        <p:spPr>
          <a:xfrm>
            <a:off x="2488469" y="3934231"/>
            <a:ext cx="300082" cy="369332"/>
          </a:xfrm>
          <a:prstGeom prst="rect">
            <a:avLst/>
          </a:prstGeom>
          <a:noFill/>
        </p:spPr>
        <p:txBody>
          <a:bodyPr wrap="none" rtlCol="0">
            <a:spAutoFit/>
          </a:bodyPr>
          <a:lstStyle/>
          <a:p>
            <a:r>
              <a:rPr lang="en-AU" dirty="0">
                <a:solidFill>
                  <a:schemeClr val="accent3"/>
                </a:solidFill>
              </a:rPr>
              <a:t>^</a:t>
            </a:r>
          </a:p>
        </p:txBody>
      </p:sp>
      <p:sp>
        <p:nvSpPr>
          <p:cNvPr id="12" name="TextBox 11">
            <a:extLst>
              <a:ext uri="{FF2B5EF4-FFF2-40B4-BE49-F238E27FC236}">
                <a16:creationId xmlns:a16="http://schemas.microsoft.com/office/drawing/2014/main" id="{CCAA9689-437F-E043-B541-0A2822599234}"/>
              </a:ext>
            </a:extLst>
          </p:cNvPr>
          <p:cNvSpPr txBox="1"/>
          <p:nvPr/>
        </p:nvSpPr>
        <p:spPr>
          <a:xfrm>
            <a:off x="107504" y="6410232"/>
            <a:ext cx="3770071" cy="369332"/>
          </a:xfrm>
          <a:prstGeom prst="rect">
            <a:avLst/>
          </a:prstGeom>
          <a:noFill/>
        </p:spPr>
        <p:txBody>
          <a:bodyPr wrap="none" rtlCol="0">
            <a:spAutoFit/>
          </a:bodyPr>
          <a:lstStyle/>
          <a:p>
            <a:r>
              <a:rPr lang="en-US" dirty="0"/>
              <a:t>*Approximate SEs can be obtained by:</a:t>
            </a:r>
            <a:endParaRPr lang="en-AU" baseline="-25000" dirty="0"/>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3C4C953B-0401-3F41-47E3-953BA0C8986E}"/>
                  </a:ext>
                </a:extLst>
              </p:cNvPr>
              <p:cNvSpPr txBox="1"/>
              <p:nvPr/>
            </p:nvSpPr>
            <p:spPr>
              <a:xfrm>
                <a:off x="3787740" y="6433123"/>
                <a:ext cx="2856488" cy="34644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AU" sz="1200" b="0" i="0" smtClean="0">
                          <a:latin typeface="Cambria Math" panose="02040503050406030204" pitchFamily="18" charset="0"/>
                          <a:ea typeface="Cambria Math" panose="02040503050406030204" pitchFamily="18" charset="0"/>
                        </a:rPr>
                        <m:t>SE</m:t>
                      </m:r>
                      <m:r>
                        <a:rPr lang="en-AU" sz="1200" b="0" i="1" smtClean="0">
                          <a:latin typeface="Cambria Math" panose="02040503050406030204" pitchFamily="18" charset="0"/>
                          <a:ea typeface="Cambria Math" panose="02040503050406030204" pitchFamily="18" charset="0"/>
                        </a:rPr>
                        <m:t>(</m:t>
                      </m:r>
                      <m:sSub>
                        <m:sSubPr>
                          <m:ctrlPr>
                            <a:rPr lang="en-AU" sz="1200" i="1" smtClean="0">
                              <a:latin typeface="Cambria Math" panose="02040503050406030204" pitchFamily="18" charset="0"/>
                              <a:ea typeface="Cambria Math" panose="02040503050406030204" pitchFamily="18" charset="0"/>
                            </a:rPr>
                          </m:ctrlPr>
                        </m:sSubPr>
                        <m:e>
                          <m:r>
                            <a:rPr lang="en-AU" sz="1200" i="1">
                              <a:latin typeface="Cambria Math" panose="02040503050406030204" pitchFamily="18" charset="0"/>
                              <a:ea typeface="Cambria Math" panose="02040503050406030204" pitchFamily="18" charset="0"/>
                            </a:rPr>
                            <m:t>𝛽</m:t>
                          </m:r>
                        </m:e>
                        <m:sub>
                          <m:r>
                            <m:rPr>
                              <m:sty m:val="p"/>
                            </m:rPr>
                            <a:rPr lang="en-AU" sz="1200" b="0" i="0" smtClean="0">
                              <a:latin typeface="Cambria Math" panose="02040503050406030204" pitchFamily="18" charset="0"/>
                              <a:ea typeface="Cambria Math" panose="02040503050406030204" pitchFamily="18" charset="0"/>
                            </a:rPr>
                            <m:t>EXPOSURE</m:t>
                          </m:r>
                          <m:r>
                            <a:rPr lang="en-AU" sz="1200" b="0" i="0" smtClean="0">
                              <a:latin typeface="Cambria Math" panose="02040503050406030204" pitchFamily="18" charset="0"/>
                              <a:ea typeface="Cambria Math" panose="02040503050406030204" pitchFamily="18" charset="0"/>
                            </a:rPr>
                            <m:t>−</m:t>
                          </m:r>
                          <m:r>
                            <m:rPr>
                              <m:sty m:val="p"/>
                            </m:rPr>
                            <a:rPr lang="en-AU" sz="1200" b="0" i="0" smtClean="0">
                              <a:latin typeface="Cambria Math" panose="02040503050406030204" pitchFamily="18" charset="0"/>
                              <a:ea typeface="Cambria Math" panose="02040503050406030204" pitchFamily="18" charset="0"/>
                            </a:rPr>
                            <m:t>OUTCOME</m:t>
                          </m:r>
                        </m:sub>
                      </m:sSub>
                      <m:r>
                        <a:rPr lang="en-AU" sz="1200" b="0" i="1" smtClean="0">
                          <a:latin typeface="Cambria Math" panose="02040503050406030204" pitchFamily="18" charset="0"/>
                          <a:ea typeface="Cambria Math" panose="02040503050406030204" pitchFamily="18" charset="0"/>
                        </a:rPr>
                        <m:t>)</m:t>
                      </m:r>
                      <m:r>
                        <a:rPr lang="en-AU" sz="1200" i="1" smtClean="0">
                          <a:latin typeface="Cambria Math" panose="02040503050406030204" pitchFamily="18" charset="0"/>
                          <a:ea typeface="Cambria Math" panose="02040503050406030204" pitchFamily="18" charset="0"/>
                        </a:rPr>
                        <m:t>≅</m:t>
                      </m:r>
                      <m:f>
                        <m:fPr>
                          <m:ctrlPr>
                            <a:rPr lang="en-AU" sz="1200" i="1" smtClean="0">
                              <a:latin typeface="Cambria Math" panose="02040503050406030204" pitchFamily="18" charset="0"/>
                            </a:rPr>
                          </m:ctrlPr>
                        </m:fPr>
                        <m:num>
                          <m:sSub>
                            <m:sSubPr>
                              <m:ctrlPr>
                                <a:rPr lang="en-AU" sz="1200" i="1" smtClean="0">
                                  <a:latin typeface="Cambria Math" panose="02040503050406030204" pitchFamily="18" charset="0"/>
                                </a:rPr>
                              </m:ctrlPr>
                            </m:sSubPr>
                            <m:e>
                              <m:r>
                                <a:rPr lang="en-AU" sz="1200" i="1" smtClean="0">
                                  <a:latin typeface="Cambria Math" panose="02040503050406030204" pitchFamily="18" charset="0"/>
                                  <a:ea typeface="Cambria Math" panose="02040503050406030204" pitchFamily="18" charset="0"/>
                                </a:rPr>
                                <m:t>𝜎</m:t>
                              </m:r>
                            </m:e>
                            <m:sub>
                              <m:r>
                                <m:rPr>
                                  <m:sty m:val="p"/>
                                </m:rPr>
                                <a:rPr lang="en-AU" sz="1200" b="0" i="0" smtClean="0">
                                  <a:latin typeface="Cambria Math" panose="02040503050406030204" pitchFamily="18" charset="0"/>
                                </a:rPr>
                                <m:t>SNP</m:t>
                              </m:r>
                              <m:r>
                                <a:rPr lang="en-AU" sz="1200" b="0" i="0" smtClean="0">
                                  <a:latin typeface="Cambria Math" panose="02040503050406030204" pitchFamily="18" charset="0"/>
                                </a:rPr>
                                <m:t>−</m:t>
                              </m:r>
                              <m:r>
                                <m:rPr>
                                  <m:sty m:val="p"/>
                                </m:rPr>
                                <a:rPr lang="en-AU" sz="1200" b="0" i="0" smtClean="0">
                                  <a:latin typeface="Cambria Math" panose="02040503050406030204" pitchFamily="18" charset="0"/>
                                </a:rPr>
                                <m:t>OUTCOME</m:t>
                              </m:r>
                            </m:sub>
                          </m:sSub>
                        </m:num>
                        <m:den>
                          <m:sSub>
                            <m:sSubPr>
                              <m:ctrlPr>
                                <a:rPr lang="en-AU" sz="1200" i="1" smtClean="0">
                                  <a:latin typeface="Cambria Math" panose="02040503050406030204" pitchFamily="18" charset="0"/>
                                </a:rPr>
                              </m:ctrlPr>
                            </m:sSubPr>
                            <m:e>
                              <m:r>
                                <a:rPr lang="en-AU" sz="1200" i="1">
                                  <a:latin typeface="Cambria Math" panose="02040503050406030204" pitchFamily="18" charset="0"/>
                                  <a:ea typeface="Cambria Math" panose="02040503050406030204" pitchFamily="18" charset="0"/>
                                </a:rPr>
                                <m:t>𝛽</m:t>
                              </m:r>
                            </m:e>
                            <m:sub>
                              <m:r>
                                <m:rPr>
                                  <m:sty m:val="p"/>
                                </m:rPr>
                                <a:rPr lang="en-AU" sz="1200" b="0" i="0" smtClean="0">
                                  <a:latin typeface="Cambria Math" panose="02040503050406030204" pitchFamily="18" charset="0"/>
                                </a:rPr>
                                <m:t>SNP</m:t>
                              </m:r>
                              <m:r>
                                <a:rPr lang="en-AU" sz="1200" b="0" i="0" smtClean="0">
                                  <a:latin typeface="Cambria Math" panose="02040503050406030204" pitchFamily="18" charset="0"/>
                                </a:rPr>
                                <m:t>−</m:t>
                              </m:r>
                              <m:r>
                                <m:rPr>
                                  <m:sty m:val="p"/>
                                </m:rPr>
                                <a:rPr lang="en-AU" sz="1200" b="0" i="0" smtClean="0">
                                  <a:latin typeface="Cambria Math" panose="02040503050406030204" pitchFamily="18" charset="0"/>
                                </a:rPr>
                                <m:t>EXPOSURE</m:t>
                              </m:r>
                            </m:sub>
                          </m:sSub>
                        </m:den>
                      </m:f>
                    </m:oMath>
                  </m:oMathPara>
                </a14:m>
                <a:endParaRPr lang="en-AU" sz="1200" dirty="0"/>
              </a:p>
            </p:txBody>
          </p:sp>
        </mc:Choice>
        <mc:Fallback xmlns="">
          <p:sp>
            <p:nvSpPr>
              <p:cNvPr id="14" name="TextBox 13">
                <a:extLst>
                  <a:ext uri="{FF2B5EF4-FFF2-40B4-BE49-F238E27FC236}">
                    <a16:creationId xmlns:a16="http://schemas.microsoft.com/office/drawing/2014/main" id="{3C4C953B-0401-3F41-47E3-953BA0C8986E}"/>
                  </a:ext>
                </a:extLst>
              </p:cNvPr>
              <p:cNvSpPr txBox="1">
                <a:spLocks noRot="1" noChangeAspect="1" noMove="1" noResize="1" noEditPoints="1" noAdjustHandles="1" noChangeArrowheads="1" noChangeShapeType="1" noTextEdit="1"/>
              </p:cNvSpPr>
              <p:nvPr/>
            </p:nvSpPr>
            <p:spPr>
              <a:xfrm>
                <a:off x="3787740" y="6433123"/>
                <a:ext cx="2856488" cy="346441"/>
              </a:xfrm>
              <a:prstGeom prst="rect">
                <a:avLst/>
              </a:prstGeom>
              <a:blipFill>
                <a:blip r:embed="rId2"/>
                <a:stretch>
                  <a:fillRect l="-426" b="-19298"/>
                </a:stretch>
              </a:blipFill>
            </p:spPr>
            <p:txBody>
              <a:bodyPr/>
              <a:lstStyle/>
              <a:p>
                <a:r>
                  <a:rPr lang="en-AU">
                    <a:noFill/>
                  </a:rPr>
                  <a:t> </a:t>
                </a:r>
              </a:p>
            </p:txBody>
          </p:sp>
        </mc:Fallback>
      </mc:AlternateContent>
    </p:spTree>
    <p:extLst>
      <p:ext uri="{BB962C8B-B14F-4D97-AF65-F5344CB8AC3E}">
        <p14:creationId xmlns:p14="http://schemas.microsoft.com/office/powerpoint/2010/main" val="33451724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lstStyle/>
          <a:p>
            <a:r>
              <a:rPr lang="en-US" dirty="0">
                <a:solidFill>
                  <a:srgbClr val="0070C0"/>
                </a:solidFill>
              </a:rPr>
              <a:t>Calculating Causal Effect Estimates</a:t>
            </a:r>
            <a:endParaRPr lang="en-AU" dirty="0">
              <a:solidFill>
                <a:srgbClr val="0070C0"/>
              </a:solidFill>
            </a:endParaRPr>
          </a:p>
        </p:txBody>
      </p:sp>
      <p:sp>
        <p:nvSpPr>
          <p:cNvPr id="3" name="TextBox 2"/>
          <p:cNvSpPr txBox="1"/>
          <p:nvPr/>
        </p:nvSpPr>
        <p:spPr>
          <a:xfrm>
            <a:off x="1547664" y="2237514"/>
            <a:ext cx="990214" cy="369332"/>
          </a:xfrm>
          <a:prstGeom prst="rect">
            <a:avLst/>
          </a:prstGeom>
          <a:noFill/>
        </p:spPr>
        <p:txBody>
          <a:bodyPr wrap="square" rtlCol="0">
            <a:spAutoFit/>
          </a:bodyPr>
          <a:lstStyle/>
          <a:p>
            <a:r>
              <a:rPr lang="en-US" dirty="0"/>
              <a:t>SNP</a:t>
            </a:r>
            <a:endParaRPr lang="en-AU" dirty="0"/>
          </a:p>
        </p:txBody>
      </p:sp>
      <p:sp>
        <p:nvSpPr>
          <p:cNvPr id="4" name="TextBox 3"/>
          <p:cNvSpPr txBox="1"/>
          <p:nvPr/>
        </p:nvSpPr>
        <p:spPr>
          <a:xfrm>
            <a:off x="3168052" y="2254625"/>
            <a:ext cx="1782302" cy="369332"/>
          </a:xfrm>
          <a:prstGeom prst="rect">
            <a:avLst/>
          </a:prstGeom>
          <a:noFill/>
        </p:spPr>
        <p:txBody>
          <a:bodyPr wrap="square" rtlCol="0">
            <a:spAutoFit/>
          </a:bodyPr>
          <a:lstStyle/>
          <a:p>
            <a:r>
              <a:rPr lang="en-US" dirty="0">
                <a:solidFill>
                  <a:srgbClr val="7F7F7F"/>
                </a:solidFill>
              </a:rPr>
              <a:t>Weight</a:t>
            </a:r>
            <a:endParaRPr lang="en-AU" dirty="0">
              <a:solidFill>
                <a:srgbClr val="7F7F7F"/>
              </a:solidFill>
            </a:endParaRPr>
          </a:p>
        </p:txBody>
      </p:sp>
      <p:sp>
        <p:nvSpPr>
          <p:cNvPr id="6" name="TextBox 5"/>
          <p:cNvSpPr txBox="1"/>
          <p:nvPr/>
        </p:nvSpPr>
        <p:spPr>
          <a:xfrm>
            <a:off x="4176164" y="1110754"/>
            <a:ext cx="1503011" cy="369332"/>
          </a:xfrm>
          <a:prstGeom prst="rect">
            <a:avLst/>
          </a:prstGeom>
          <a:noFill/>
        </p:spPr>
        <p:txBody>
          <a:bodyPr wrap="square" rtlCol="0">
            <a:spAutoFit/>
          </a:bodyPr>
          <a:lstStyle/>
          <a:p>
            <a:r>
              <a:rPr lang="en-US" dirty="0"/>
              <a:t>Confounders</a:t>
            </a:r>
            <a:endParaRPr lang="en-AU" dirty="0"/>
          </a:p>
        </p:txBody>
      </p:sp>
      <p:cxnSp>
        <p:nvCxnSpPr>
          <p:cNvPr id="7" name="Straight Arrow Connector 6"/>
          <p:cNvCxnSpPr/>
          <p:nvPr/>
        </p:nvCxnSpPr>
        <p:spPr>
          <a:xfrm>
            <a:off x="2114779" y="2422180"/>
            <a:ext cx="98126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347027" y="2453538"/>
            <a:ext cx="98126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3888132" y="1661450"/>
            <a:ext cx="458895" cy="4608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328292" y="1678999"/>
            <a:ext cx="350883" cy="4432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350943" y="3203684"/>
            <a:ext cx="767157" cy="369332"/>
          </a:xfrm>
          <a:prstGeom prst="rect">
            <a:avLst/>
          </a:prstGeom>
          <a:noFill/>
        </p:spPr>
        <p:txBody>
          <a:bodyPr wrap="none" rtlCol="0">
            <a:spAutoFit/>
          </a:bodyPr>
          <a:lstStyle/>
          <a:p>
            <a:r>
              <a:rPr lang="el-GR" dirty="0">
                <a:solidFill>
                  <a:schemeClr val="accent3">
                    <a:lumMod val="75000"/>
                  </a:schemeClr>
                </a:solidFill>
              </a:rPr>
              <a:t>β</a:t>
            </a:r>
            <a:r>
              <a:rPr lang="en-US" baseline="-25000" dirty="0">
                <a:solidFill>
                  <a:schemeClr val="accent3">
                    <a:lumMod val="75000"/>
                  </a:schemeClr>
                </a:solidFill>
              </a:rPr>
              <a:t>SNP-BP</a:t>
            </a:r>
            <a:endParaRPr lang="en-AU" baseline="-25000" dirty="0">
              <a:solidFill>
                <a:schemeClr val="accent3">
                  <a:lumMod val="75000"/>
                </a:schemeClr>
              </a:solidFill>
            </a:endParaRPr>
          </a:p>
        </p:txBody>
      </p:sp>
      <p:sp>
        <p:nvSpPr>
          <p:cNvPr id="22" name="TextBox 21"/>
          <p:cNvSpPr txBox="1"/>
          <p:nvPr/>
        </p:nvSpPr>
        <p:spPr>
          <a:xfrm>
            <a:off x="2123728" y="2420888"/>
            <a:ext cx="1122723" cy="369332"/>
          </a:xfrm>
          <a:prstGeom prst="rect">
            <a:avLst/>
          </a:prstGeom>
          <a:noFill/>
        </p:spPr>
        <p:txBody>
          <a:bodyPr wrap="none" rtlCol="0">
            <a:spAutoFit/>
          </a:bodyPr>
          <a:lstStyle/>
          <a:p>
            <a:r>
              <a:rPr lang="el-GR" dirty="0">
                <a:solidFill>
                  <a:schemeClr val="accent6">
                    <a:lumMod val="75000"/>
                  </a:schemeClr>
                </a:solidFill>
              </a:rPr>
              <a:t>β</a:t>
            </a:r>
            <a:r>
              <a:rPr lang="en-US" baseline="-25000" dirty="0">
                <a:solidFill>
                  <a:schemeClr val="accent6">
                    <a:lumMod val="75000"/>
                  </a:schemeClr>
                </a:solidFill>
              </a:rPr>
              <a:t>SNP-WEIGHT</a:t>
            </a:r>
            <a:endParaRPr lang="en-AU" baseline="-25000" dirty="0">
              <a:solidFill>
                <a:schemeClr val="accent6">
                  <a:lumMod val="75000"/>
                </a:schemeClr>
              </a:solidFill>
            </a:endParaRPr>
          </a:p>
        </p:txBody>
      </p:sp>
      <p:sp>
        <p:nvSpPr>
          <p:cNvPr id="23" name="TextBox 22"/>
          <p:cNvSpPr txBox="1"/>
          <p:nvPr/>
        </p:nvSpPr>
        <p:spPr>
          <a:xfrm>
            <a:off x="4254617" y="2420888"/>
            <a:ext cx="1037463" cy="369332"/>
          </a:xfrm>
          <a:prstGeom prst="rect">
            <a:avLst/>
          </a:prstGeom>
          <a:noFill/>
        </p:spPr>
        <p:txBody>
          <a:bodyPr wrap="none" rtlCol="0">
            <a:spAutoFit/>
          </a:bodyPr>
          <a:lstStyle/>
          <a:p>
            <a:r>
              <a:rPr lang="el-GR" dirty="0"/>
              <a:t>β</a:t>
            </a:r>
            <a:r>
              <a:rPr lang="en-US" baseline="-25000" dirty="0"/>
              <a:t>WEIGHT-BP</a:t>
            </a:r>
            <a:endParaRPr lang="en-AU" baseline="-25000" dirty="0"/>
          </a:p>
        </p:txBody>
      </p:sp>
      <p:sp>
        <p:nvSpPr>
          <p:cNvPr id="24" name="Right Brace 23"/>
          <p:cNvSpPr/>
          <p:nvPr/>
        </p:nvSpPr>
        <p:spPr>
          <a:xfrm rot="5400000">
            <a:off x="3901416" y="1161286"/>
            <a:ext cx="189039" cy="403244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25" name="TextBox 24"/>
          <p:cNvSpPr txBox="1"/>
          <p:nvPr/>
        </p:nvSpPr>
        <p:spPr>
          <a:xfrm>
            <a:off x="323528" y="4150821"/>
            <a:ext cx="1899115" cy="646331"/>
          </a:xfrm>
          <a:prstGeom prst="rect">
            <a:avLst/>
          </a:prstGeom>
          <a:noFill/>
        </p:spPr>
        <p:txBody>
          <a:bodyPr wrap="none" rtlCol="0">
            <a:spAutoFit/>
          </a:bodyPr>
          <a:lstStyle/>
          <a:p>
            <a:r>
              <a:rPr lang="en-US" b="1" dirty="0"/>
              <a:t>Causal effect by</a:t>
            </a:r>
          </a:p>
          <a:p>
            <a:r>
              <a:rPr lang="en-US" b="1" dirty="0"/>
              <a:t>Wald Estimator* : </a:t>
            </a:r>
            <a:endParaRPr lang="en-AU" b="1" dirty="0"/>
          </a:p>
        </p:txBody>
      </p:sp>
      <p:sp>
        <p:nvSpPr>
          <p:cNvPr id="26" name="TextBox 25"/>
          <p:cNvSpPr txBox="1"/>
          <p:nvPr/>
        </p:nvSpPr>
        <p:spPr>
          <a:xfrm>
            <a:off x="2488469" y="4075129"/>
            <a:ext cx="1268617" cy="369332"/>
          </a:xfrm>
          <a:prstGeom prst="rect">
            <a:avLst/>
          </a:prstGeom>
          <a:noFill/>
        </p:spPr>
        <p:txBody>
          <a:bodyPr wrap="none" rtlCol="0">
            <a:spAutoFit/>
          </a:bodyPr>
          <a:lstStyle/>
          <a:p>
            <a:r>
              <a:rPr lang="el-GR" dirty="0">
                <a:solidFill>
                  <a:srgbClr val="77933C"/>
                </a:solidFill>
              </a:rPr>
              <a:t>β</a:t>
            </a:r>
            <a:r>
              <a:rPr lang="en-US" baseline="-25000" dirty="0">
                <a:solidFill>
                  <a:srgbClr val="77933C"/>
                </a:solidFill>
              </a:rPr>
              <a:t>SNP-OUTCOME</a:t>
            </a:r>
            <a:endParaRPr lang="en-AU" baseline="-25000" dirty="0">
              <a:solidFill>
                <a:srgbClr val="77933C"/>
              </a:solidFill>
            </a:endParaRPr>
          </a:p>
        </p:txBody>
      </p:sp>
      <p:sp>
        <p:nvSpPr>
          <p:cNvPr id="27" name="TextBox 26"/>
          <p:cNvSpPr txBox="1"/>
          <p:nvPr/>
        </p:nvSpPr>
        <p:spPr>
          <a:xfrm>
            <a:off x="2508410" y="4530740"/>
            <a:ext cx="1271502" cy="369332"/>
          </a:xfrm>
          <a:prstGeom prst="rect">
            <a:avLst/>
          </a:prstGeom>
          <a:noFill/>
        </p:spPr>
        <p:txBody>
          <a:bodyPr wrap="none" rtlCol="0">
            <a:spAutoFit/>
          </a:bodyPr>
          <a:lstStyle/>
          <a:p>
            <a:r>
              <a:rPr lang="el-GR" dirty="0">
                <a:solidFill>
                  <a:schemeClr val="accent6">
                    <a:lumMod val="75000"/>
                  </a:schemeClr>
                </a:solidFill>
              </a:rPr>
              <a:t>β</a:t>
            </a:r>
            <a:r>
              <a:rPr lang="en-US" baseline="-25000" dirty="0">
                <a:solidFill>
                  <a:schemeClr val="accent6">
                    <a:lumMod val="75000"/>
                  </a:schemeClr>
                </a:solidFill>
              </a:rPr>
              <a:t>SNP-EXPOSURE</a:t>
            </a:r>
            <a:endParaRPr lang="en-AU" baseline="-25000" dirty="0">
              <a:solidFill>
                <a:schemeClr val="accent6">
                  <a:lumMod val="75000"/>
                </a:schemeClr>
              </a:solidFill>
            </a:endParaRPr>
          </a:p>
        </p:txBody>
      </p:sp>
      <p:cxnSp>
        <p:nvCxnSpPr>
          <p:cNvPr id="31" name="Straight Connector 30"/>
          <p:cNvCxnSpPr/>
          <p:nvPr/>
        </p:nvCxnSpPr>
        <p:spPr>
          <a:xfrm flipV="1">
            <a:off x="2508410" y="4493275"/>
            <a:ext cx="1181100" cy="127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251520" y="3933056"/>
            <a:ext cx="3672408" cy="1152128"/>
          </a:xfrm>
          <a:prstGeom prst="rect">
            <a:avLst/>
          </a:prstGeom>
          <a:noFill/>
          <a:ln w="349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4355976" y="3895888"/>
            <a:ext cx="2796070" cy="923330"/>
          </a:xfrm>
          <a:prstGeom prst="rect">
            <a:avLst/>
          </a:prstGeom>
          <a:noFill/>
        </p:spPr>
        <p:txBody>
          <a:bodyPr wrap="none" rtlCol="0">
            <a:spAutoFit/>
          </a:bodyPr>
          <a:lstStyle/>
          <a:p>
            <a:endParaRPr lang="en-US" dirty="0"/>
          </a:p>
          <a:p>
            <a:r>
              <a:rPr lang="en-US" dirty="0"/>
              <a:t>= change in outcome </a:t>
            </a:r>
          </a:p>
          <a:p>
            <a:r>
              <a:rPr lang="en-US" dirty="0"/>
              <a:t>per unit change in exposure</a:t>
            </a:r>
          </a:p>
        </p:txBody>
      </p:sp>
      <p:sp>
        <p:nvSpPr>
          <p:cNvPr id="15" name="TextBox 14"/>
          <p:cNvSpPr txBox="1"/>
          <p:nvPr/>
        </p:nvSpPr>
        <p:spPr>
          <a:xfrm>
            <a:off x="7380312" y="3501008"/>
            <a:ext cx="1566054" cy="1569660"/>
          </a:xfrm>
          <a:prstGeom prst="rect">
            <a:avLst/>
          </a:prstGeom>
          <a:noFill/>
        </p:spPr>
        <p:txBody>
          <a:bodyPr wrap="none" rtlCol="0">
            <a:spAutoFit/>
          </a:bodyPr>
          <a:lstStyle/>
          <a:p>
            <a:r>
              <a:rPr lang="en-US" sz="1600" dirty="0">
                <a:solidFill>
                  <a:schemeClr val="tx1">
                    <a:lumMod val="50000"/>
                    <a:lumOff val="50000"/>
                  </a:schemeClr>
                </a:solidFill>
              </a:rPr>
              <a:t>BP and weight:</a:t>
            </a:r>
          </a:p>
          <a:p>
            <a:endParaRPr lang="en-US" sz="1600" u="sng" dirty="0">
              <a:solidFill>
                <a:schemeClr val="tx1">
                  <a:lumMod val="50000"/>
                  <a:lumOff val="50000"/>
                </a:schemeClr>
              </a:solidFill>
            </a:endParaRPr>
          </a:p>
          <a:p>
            <a:r>
              <a:rPr lang="en-US" sz="1600" u="sng" dirty="0">
                <a:solidFill>
                  <a:schemeClr val="tx1">
                    <a:lumMod val="50000"/>
                    <a:lumOff val="50000"/>
                  </a:schemeClr>
                </a:solidFill>
              </a:rPr>
              <a:t>0.9 mmHg/allele</a:t>
            </a:r>
          </a:p>
          <a:p>
            <a:r>
              <a:rPr lang="en-US" sz="1600" dirty="0">
                <a:solidFill>
                  <a:schemeClr val="tx1">
                    <a:lumMod val="50000"/>
                    <a:lumOff val="50000"/>
                  </a:schemeClr>
                </a:solidFill>
              </a:rPr>
              <a:t>  0.5 kg/allele</a:t>
            </a:r>
          </a:p>
          <a:p>
            <a:endParaRPr lang="en-US" sz="1600" u="sng" dirty="0">
              <a:solidFill>
                <a:schemeClr val="tx1">
                  <a:lumMod val="50000"/>
                  <a:lumOff val="50000"/>
                </a:schemeClr>
              </a:solidFill>
            </a:endParaRPr>
          </a:p>
          <a:p>
            <a:r>
              <a:rPr lang="en-US" sz="1600">
                <a:solidFill>
                  <a:schemeClr val="tx1">
                    <a:lumMod val="50000"/>
                    <a:lumOff val="50000"/>
                  </a:schemeClr>
                </a:solidFill>
              </a:rPr>
              <a:t>=1.8 </a:t>
            </a:r>
            <a:r>
              <a:rPr lang="en-US" sz="1600" dirty="0">
                <a:solidFill>
                  <a:schemeClr val="tx1">
                    <a:lumMod val="50000"/>
                    <a:lumOff val="50000"/>
                  </a:schemeClr>
                </a:solidFill>
              </a:rPr>
              <a:t>mmHg/kg</a:t>
            </a:r>
          </a:p>
        </p:txBody>
      </p:sp>
      <p:sp>
        <p:nvSpPr>
          <p:cNvPr id="11" name="TextBox 10"/>
          <p:cNvSpPr txBox="1"/>
          <p:nvPr/>
        </p:nvSpPr>
        <p:spPr>
          <a:xfrm>
            <a:off x="5436096" y="2276872"/>
            <a:ext cx="429475" cy="369332"/>
          </a:xfrm>
          <a:prstGeom prst="rect">
            <a:avLst/>
          </a:prstGeom>
          <a:noFill/>
        </p:spPr>
        <p:txBody>
          <a:bodyPr wrap="none" rtlCol="0">
            <a:spAutoFit/>
          </a:bodyPr>
          <a:lstStyle/>
          <a:p>
            <a:r>
              <a:rPr lang="en-US" dirty="0">
                <a:solidFill>
                  <a:schemeClr val="tx1">
                    <a:lumMod val="50000"/>
                    <a:lumOff val="50000"/>
                  </a:schemeClr>
                </a:solidFill>
              </a:rPr>
              <a:t>BP</a:t>
            </a:r>
            <a:endParaRPr lang="en-US" dirty="0"/>
          </a:p>
        </p:txBody>
      </p:sp>
      <p:sp>
        <p:nvSpPr>
          <p:cNvPr id="16" name="TextBox 15"/>
          <p:cNvSpPr txBox="1"/>
          <p:nvPr/>
        </p:nvSpPr>
        <p:spPr>
          <a:xfrm>
            <a:off x="2267744" y="2708920"/>
            <a:ext cx="578103" cy="307777"/>
          </a:xfrm>
          <a:prstGeom prst="rect">
            <a:avLst/>
          </a:prstGeom>
          <a:noFill/>
        </p:spPr>
        <p:txBody>
          <a:bodyPr wrap="none" rtlCol="0">
            <a:spAutoFit/>
          </a:bodyPr>
          <a:lstStyle/>
          <a:p>
            <a:r>
              <a:rPr lang="en-US" sz="1400" dirty="0">
                <a:solidFill>
                  <a:srgbClr val="7F7F7F"/>
                </a:solidFill>
              </a:rPr>
              <a:t>0.5kg</a:t>
            </a:r>
          </a:p>
        </p:txBody>
      </p:sp>
      <p:sp>
        <p:nvSpPr>
          <p:cNvPr id="33" name="TextBox 32"/>
          <p:cNvSpPr txBox="1"/>
          <p:nvPr/>
        </p:nvSpPr>
        <p:spPr>
          <a:xfrm>
            <a:off x="3347864" y="3501008"/>
            <a:ext cx="895184" cy="307777"/>
          </a:xfrm>
          <a:prstGeom prst="rect">
            <a:avLst/>
          </a:prstGeom>
          <a:noFill/>
        </p:spPr>
        <p:txBody>
          <a:bodyPr wrap="none" rtlCol="0">
            <a:spAutoFit/>
          </a:bodyPr>
          <a:lstStyle/>
          <a:p>
            <a:r>
              <a:rPr lang="en-US" sz="1400" dirty="0">
                <a:solidFill>
                  <a:srgbClr val="7F7F7F"/>
                </a:solidFill>
              </a:rPr>
              <a:t>0.9mmHg</a:t>
            </a:r>
          </a:p>
        </p:txBody>
      </p:sp>
      <p:sp>
        <p:nvSpPr>
          <p:cNvPr id="28" name="TextBox 27"/>
          <p:cNvSpPr txBox="1"/>
          <p:nvPr/>
        </p:nvSpPr>
        <p:spPr>
          <a:xfrm>
            <a:off x="2508410" y="4422583"/>
            <a:ext cx="300082" cy="369332"/>
          </a:xfrm>
          <a:prstGeom prst="rect">
            <a:avLst/>
          </a:prstGeom>
          <a:noFill/>
        </p:spPr>
        <p:txBody>
          <a:bodyPr wrap="none" rtlCol="0">
            <a:spAutoFit/>
          </a:bodyPr>
          <a:lstStyle/>
          <a:p>
            <a:r>
              <a:rPr lang="en-AU" dirty="0">
                <a:solidFill>
                  <a:schemeClr val="accent6">
                    <a:lumMod val="75000"/>
                  </a:schemeClr>
                </a:solidFill>
              </a:rPr>
              <a:t>^</a:t>
            </a:r>
          </a:p>
        </p:txBody>
      </p:sp>
      <p:sp>
        <p:nvSpPr>
          <p:cNvPr id="29" name="TextBox 28"/>
          <p:cNvSpPr txBox="1"/>
          <p:nvPr/>
        </p:nvSpPr>
        <p:spPr>
          <a:xfrm>
            <a:off x="2488469" y="3963788"/>
            <a:ext cx="300082" cy="369332"/>
          </a:xfrm>
          <a:prstGeom prst="rect">
            <a:avLst/>
          </a:prstGeom>
          <a:noFill/>
        </p:spPr>
        <p:txBody>
          <a:bodyPr wrap="none" rtlCol="0">
            <a:spAutoFit/>
          </a:bodyPr>
          <a:lstStyle/>
          <a:p>
            <a:r>
              <a:rPr lang="en-AU" dirty="0">
                <a:solidFill>
                  <a:schemeClr val="accent3"/>
                </a:solidFill>
              </a:rPr>
              <a:t>^</a:t>
            </a:r>
          </a:p>
        </p:txBody>
      </p:sp>
      <p:sp>
        <p:nvSpPr>
          <p:cNvPr id="5" name="TextBox 4">
            <a:extLst>
              <a:ext uri="{FF2B5EF4-FFF2-40B4-BE49-F238E27FC236}">
                <a16:creationId xmlns:a16="http://schemas.microsoft.com/office/drawing/2014/main" id="{CD0AB1D4-B411-D0AF-5431-D427ED15DD5E}"/>
              </a:ext>
            </a:extLst>
          </p:cNvPr>
          <p:cNvSpPr txBox="1"/>
          <p:nvPr/>
        </p:nvSpPr>
        <p:spPr>
          <a:xfrm>
            <a:off x="107504" y="5939988"/>
            <a:ext cx="5231625" cy="369332"/>
          </a:xfrm>
          <a:prstGeom prst="rect">
            <a:avLst/>
          </a:prstGeom>
          <a:noFill/>
        </p:spPr>
        <p:txBody>
          <a:bodyPr wrap="none" rtlCol="0">
            <a:spAutoFit/>
          </a:bodyPr>
          <a:lstStyle/>
          <a:p>
            <a:r>
              <a:rPr lang="en-US" dirty="0"/>
              <a:t>*Can be used in different samples (“Two sample MR”)</a:t>
            </a:r>
            <a:endParaRPr lang="en-AU" baseline="-25000" dirty="0"/>
          </a:p>
        </p:txBody>
      </p:sp>
      <p:sp>
        <p:nvSpPr>
          <p:cNvPr id="12" name="TextBox 11">
            <a:extLst>
              <a:ext uri="{FF2B5EF4-FFF2-40B4-BE49-F238E27FC236}">
                <a16:creationId xmlns:a16="http://schemas.microsoft.com/office/drawing/2014/main" id="{BEF9C035-024B-F884-D922-C452FCC6196B}"/>
              </a:ext>
            </a:extLst>
          </p:cNvPr>
          <p:cNvSpPr txBox="1"/>
          <p:nvPr/>
        </p:nvSpPr>
        <p:spPr>
          <a:xfrm>
            <a:off x="107504" y="6410232"/>
            <a:ext cx="3770071" cy="369332"/>
          </a:xfrm>
          <a:prstGeom prst="rect">
            <a:avLst/>
          </a:prstGeom>
          <a:noFill/>
        </p:spPr>
        <p:txBody>
          <a:bodyPr wrap="none" rtlCol="0">
            <a:spAutoFit/>
          </a:bodyPr>
          <a:lstStyle/>
          <a:p>
            <a:r>
              <a:rPr lang="en-US" dirty="0"/>
              <a:t>*Approximate SEs can be obtained by:</a:t>
            </a:r>
            <a:endParaRPr lang="en-AU" baseline="-25000" dirty="0"/>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D7A65077-3B3D-C6D6-DA5B-A032C28E6882}"/>
                  </a:ext>
                </a:extLst>
              </p:cNvPr>
              <p:cNvSpPr txBox="1"/>
              <p:nvPr/>
            </p:nvSpPr>
            <p:spPr>
              <a:xfrm>
                <a:off x="3787740" y="6433123"/>
                <a:ext cx="2856488" cy="34644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AU" sz="1200" b="0" i="0" smtClean="0">
                          <a:latin typeface="Cambria Math" panose="02040503050406030204" pitchFamily="18" charset="0"/>
                          <a:ea typeface="Cambria Math" panose="02040503050406030204" pitchFamily="18" charset="0"/>
                        </a:rPr>
                        <m:t>SE</m:t>
                      </m:r>
                      <m:r>
                        <a:rPr lang="en-AU" sz="1200" b="0" i="1" smtClean="0">
                          <a:latin typeface="Cambria Math" panose="02040503050406030204" pitchFamily="18" charset="0"/>
                          <a:ea typeface="Cambria Math" panose="02040503050406030204" pitchFamily="18" charset="0"/>
                        </a:rPr>
                        <m:t>(</m:t>
                      </m:r>
                      <m:sSub>
                        <m:sSubPr>
                          <m:ctrlPr>
                            <a:rPr lang="en-AU" sz="1200" i="1" smtClean="0">
                              <a:latin typeface="Cambria Math" panose="02040503050406030204" pitchFamily="18" charset="0"/>
                              <a:ea typeface="Cambria Math" panose="02040503050406030204" pitchFamily="18" charset="0"/>
                            </a:rPr>
                          </m:ctrlPr>
                        </m:sSubPr>
                        <m:e>
                          <m:r>
                            <a:rPr lang="en-AU" sz="1200" i="1">
                              <a:latin typeface="Cambria Math" panose="02040503050406030204" pitchFamily="18" charset="0"/>
                              <a:ea typeface="Cambria Math" panose="02040503050406030204" pitchFamily="18" charset="0"/>
                            </a:rPr>
                            <m:t>𝛽</m:t>
                          </m:r>
                        </m:e>
                        <m:sub>
                          <m:r>
                            <m:rPr>
                              <m:sty m:val="p"/>
                            </m:rPr>
                            <a:rPr lang="en-AU" sz="1200" b="0" i="0" smtClean="0">
                              <a:latin typeface="Cambria Math" panose="02040503050406030204" pitchFamily="18" charset="0"/>
                              <a:ea typeface="Cambria Math" panose="02040503050406030204" pitchFamily="18" charset="0"/>
                            </a:rPr>
                            <m:t>EXPOSURE</m:t>
                          </m:r>
                          <m:r>
                            <a:rPr lang="en-AU" sz="1200" b="0" i="0" smtClean="0">
                              <a:latin typeface="Cambria Math" panose="02040503050406030204" pitchFamily="18" charset="0"/>
                              <a:ea typeface="Cambria Math" panose="02040503050406030204" pitchFamily="18" charset="0"/>
                            </a:rPr>
                            <m:t>−</m:t>
                          </m:r>
                          <m:r>
                            <m:rPr>
                              <m:sty m:val="p"/>
                            </m:rPr>
                            <a:rPr lang="en-AU" sz="1200" b="0" i="0" smtClean="0">
                              <a:latin typeface="Cambria Math" panose="02040503050406030204" pitchFamily="18" charset="0"/>
                              <a:ea typeface="Cambria Math" panose="02040503050406030204" pitchFamily="18" charset="0"/>
                            </a:rPr>
                            <m:t>OUTCOME</m:t>
                          </m:r>
                        </m:sub>
                      </m:sSub>
                      <m:r>
                        <a:rPr lang="en-AU" sz="1200" b="0" i="1" smtClean="0">
                          <a:latin typeface="Cambria Math" panose="02040503050406030204" pitchFamily="18" charset="0"/>
                          <a:ea typeface="Cambria Math" panose="02040503050406030204" pitchFamily="18" charset="0"/>
                        </a:rPr>
                        <m:t>)</m:t>
                      </m:r>
                      <m:r>
                        <a:rPr lang="en-AU" sz="1200" i="1" smtClean="0">
                          <a:latin typeface="Cambria Math" panose="02040503050406030204" pitchFamily="18" charset="0"/>
                          <a:ea typeface="Cambria Math" panose="02040503050406030204" pitchFamily="18" charset="0"/>
                        </a:rPr>
                        <m:t>≅</m:t>
                      </m:r>
                      <m:f>
                        <m:fPr>
                          <m:ctrlPr>
                            <a:rPr lang="en-AU" sz="1200" i="1" smtClean="0">
                              <a:latin typeface="Cambria Math" panose="02040503050406030204" pitchFamily="18" charset="0"/>
                            </a:rPr>
                          </m:ctrlPr>
                        </m:fPr>
                        <m:num>
                          <m:sSub>
                            <m:sSubPr>
                              <m:ctrlPr>
                                <a:rPr lang="en-AU" sz="1200" i="1" smtClean="0">
                                  <a:latin typeface="Cambria Math" panose="02040503050406030204" pitchFamily="18" charset="0"/>
                                </a:rPr>
                              </m:ctrlPr>
                            </m:sSubPr>
                            <m:e>
                              <m:r>
                                <a:rPr lang="en-AU" sz="1200" i="1" smtClean="0">
                                  <a:latin typeface="Cambria Math" panose="02040503050406030204" pitchFamily="18" charset="0"/>
                                  <a:ea typeface="Cambria Math" panose="02040503050406030204" pitchFamily="18" charset="0"/>
                                </a:rPr>
                                <m:t>𝜎</m:t>
                              </m:r>
                            </m:e>
                            <m:sub>
                              <m:r>
                                <m:rPr>
                                  <m:sty m:val="p"/>
                                </m:rPr>
                                <a:rPr lang="en-AU" sz="1200" b="0" i="0" smtClean="0">
                                  <a:latin typeface="Cambria Math" panose="02040503050406030204" pitchFamily="18" charset="0"/>
                                </a:rPr>
                                <m:t>SNP</m:t>
                              </m:r>
                              <m:r>
                                <a:rPr lang="en-AU" sz="1200" b="0" i="0" smtClean="0">
                                  <a:latin typeface="Cambria Math" panose="02040503050406030204" pitchFamily="18" charset="0"/>
                                </a:rPr>
                                <m:t>−</m:t>
                              </m:r>
                              <m:r>
                                <m:rPr>
                                  <m:sty m:val="p"/>
                                </m:rPr>
                                <a:rPr lang="en-AU" sz="1200" b="0" i="0" smtClean="0">
                                  <a:latin typeface="Cambria Math" panose="02040503050406030204" pitchFamily="18" charset="0"/>
                                </a:rPr>
                                <m:t>OUTCOME</m:t>
                              </m:r>
                            </m:sub>
                          </m:sSub>
                        </m:num>
                        <m:den>
                          <m:sSub>
                            <m:sSubPr>
                              <m:ctrlPr>
                                <a:rPr lang="en-AU" sz="1200" i="1" smtClean="0">
                                  <a:latin typeface="Cambria Math" panose="02040503050406030204" pitchFamily="18" charset="0"/>
                                </a:rPr>
                              </m:ctrlPr>
                            </m:sSubPr>
                            <m:e>
                              <m:r>
                                <a:rPr lang="en-AU" sz="1200" i="1">
                                  <a:latin typeface="Cambria Math" panose="02040503050406030204" pitchFamily="18" charset="0"/>
                                  <a:ea typeface="Cambria Math" panose="02040503050406030204" pitchFamily="18" charset="0"/>
                                </a:rPr>
                                <m:t>𝛽</m:t>
                              </m:r>
                            </m:e>
                            <m:sub>
                              <m:r>
                                <m:rPr>
                                  <m:sty m:val="p"/>
                                </m:rPr>
                                <a:rPr lang="en-AU" sz="1200" b="0" i="0" smtClean="0">
                                  <a:latin typeface="Cambria Math" panose="02040503050406030204" pitchFamily="18" charset="0"/>
                                </a:rPr>
                                <m:t>SNP</m:t>
                              </m:r>
                              <m:r>
                                <a:rPr lang="en-AU" sz="1200" b="0" i="0" smtClean="0">
                                  <a:latin typeface="Cambria Math" panose="02040503050406030204" pitchFamily="18" charset="0"/>
                                </a:rPr>
                                <m:t>−</m:t>
                              </m:r>
                              <m:r>
                                <m:rPr>
                                  <m:sty m:val="p"/>
                                </m:rPr>
                                <a:rPr lang="en-AU" sz="1200" b="0" i="0" smtClean="0">
                                  <a:latin typeface="Cambria Math" panose="02040503050406030204" pitchFamily="18" charset="0"/>
                                </a:rPr>
                                <m:t>EXPOSURE</m:t>
                              </m:r>
                            </m:sub>
                          </m:sSub>
                        </m:den>
                      </m:f>
                    </m:oMath>
                  </m:oMathPara>
                </a14:m>
                <a:endParaRPr lang="en-AU" sz="1200" dirty="0"/>
              </a:p>
            </p:txBody>
          </p:sp>
        </mc:Choice>
        <mc:Fallback xmlns="">
          <p:sp>
            <p:nvSpPr>
              <p:cNvPr id="17" name="TextBox 16">
                <a:extLst>
                  <a:ext uri="{FF2B5EF4-FFF2-40B4-BE49-F238E27FC236}">
                    <a16:creationId xmlns:a16="http://schemas.microsoft.com/office/drawing/2014/main" id="{D7A65077-3B3D-C6D6-DA5B-A032C28E6882}"/>
                  </a:ext>
                </a:extLst>
              </p:cNvPr>
              <p:cNvSpPr txBox="1">
                <a:spLocks noRot="1" noChangeAspect="1" noMove="1" noResize="1" noEditPoints="1" noAdjustHandles="1" noChangeArrowheads="1" noChangeShapeType="1" noTextEdit="1"/>
              </p:cNvSpPr>
              <p:nvPr/>
            </p:nvSpPr>
            <p:spPr>
              <a:xfrm>
                <a:off x="3787740" y="6433123"/>
                <a:ext cx="2856488" cy="346441"/>
              </a:xfrm>
              <a:prstGeom prst="rect">
                <a:avLst/>
              </a:prstGeom>
              <a:blipFill>
                <a:blip r:embed="rId2"/>
                <a:stretch>
                  <a:fillRect l="-426" b="-19298"/>
                </a:stretch>
              </a:blipFill>
            </p:spPr>
            <p:txBody>
              <a:bodyPr/>
              <a:lstStyle/>
              <a:p>
                <a:r>
                  <a:rPr lang="en-AU">
                    <a:noFill/>
                  </a:rPr>
                  <a:t> </a:t>
                </a:r>
              </a:p>
            </p:txBody>
          </p:sp>
        </mc:Fallback>
      </mc:AlternateContent>
    </p:spTree>
    <p:extLst>
      <p:ext uri="{BB962C8B-B14F-4D97-AF65-F5344CB8AC3E}">
        <p14:creationId xmlns:p14="http://schemas.microsoft.com/office/powerpoint/2010/main" val="8809122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F4A24-434B-534E-9555-BA0CCB96E1F3}"/>
              </a:ext>
            </a:extLst>
          </p:cNvPr>
          <p:cNvSpPr>
            <a:spLocks noGrp="1"/>
          </p:cNvSpPr>
          <p:nvPr>
            <p:ph type="title"/>
          </p:nvPr>
        </p:nvSpPr>
        <p:spPr/>
        <p:txBody>
          <a:bodyPr>
            <a:normAutofit fontScale="90000"/>
          </a:bodyPr>
          <a:lstStyle/>
          <a:p>
            <a:r>
              <a:rPr lang="en-US" dirty="0">
                <a:solidFill>
                  <a:srgbClr val="0070C0"/>
                </a:solidFill>
              </a:rPr>
              <a:t>MR can also be performed using just the results from GWAS</a:t>
            </a:r>
          </a:p>
        </p:txBody>
      </p:sp>
      <p:sp>
        <p:nvSpPr>
          <p:cNvPr id="3" name="Content Placeholder 2">
            <a:extLst>
              <a:ext uri="{FF2B5EF4-FFF2-40B4-BE49-F238E27FC236}">
                <a16:creationId xmlns:a16="http://schemas.microsoft.com/office/drawing/2014/main" id="{EC3DF2BA-5513-C644-BC25-34FCED623C96}"/>
              </a:ext>
            </a:extLst>
          </p:cNvPr>
          <p:cNvSpPr>
            <a:spLocks noGrp="1"/>
          </p:cNvSpPr>
          <p:nvPr>
            <p:ph idx="1"/>
          </p:nvPr>
        </p:nvSpPr>
        <p:spPr/>
        <p:txBody>
          <a:bodyPr>
            <a:normAutofit fontScale="77500" lnSpcReduction="20000"/>
          </a:bodyPr>
          <a:lstStyle/>
          <a:p>
            <a:r>
              <a:rPr lang="en-US" dirty="0"/>
              <a:t>Also known as two-sample MR, SMR, or MR with summary data </a:t>
            </a:r>
            <a:r>
              <a:rPr lang="en-US" dirty="0" err="1"/>
              <a:t>etc</a:t>
            </a:r>
            <a:endParaRPr lang="en-US" dirty="0"/>
          </a:p>
          <a:p>
            <a:r>
              <a:rPr lang="en-US" dirty="0"/>
              <a:t>Advantages: </a:t>
            </a:r>
          </a:p>
          <a:p>
            <a:pPr lvl="1"/>
            <a:r>
              <a:rPr lang="en-US" dirty="0"/>
              <a:t>The data is readily available, non-</a:t>
            </a:r>
            <a:r>
              <a:rPr lang="en-US" dirty="0" err="1"/>
              <a:t>disclosive</a:t>
            </a:r>
            <a:r>
              <a:rPr lang="en-US" dirty="0"/>
              <a:t>, free, open source</a:t>
            </a:r>
          </a:p>
          <a:p>
            <a:pPr lvl="1"/>
            <a:r>
              <a:rPr lang="en-US" dirty="0"/>
              <a:t>The exposure and outcome might not be measured in the same sample</a:t>
            </a:r>
          </a:p>
          <a:p>
            <a:pPr lvl="1"/>
            <a:r>
              <a:rPr lang="en-US" dirty="0"/>
              <a:t>The sample size of the outcome variable, key to statistical power, is not limited by requiring overlapping measures of the exposure</a:t>
            </a:r>
          </a:p>
          <a:p>
            <a:r>
              <a:rPr lang="en-US" dirty="0"/>
              <a:t>Disadvantages:</a:t>
            </a:r>
          </a:p>
          <a:p>
            <a:pPr lvl="1"/>
            <a:r>
              <a:rPr lang="en-US" dirty="0"/>
              <a:t>Some extensions of MR not possible, e.g. non-linear MR, use of </a:t>
            </a:r>
            <a:r>
              <a:rPr lang="en-US" dirty="0" err="1"/>
              <a:t>GxE</a:t>
            </a:r>
            <a:r>
              <a:rPr lang="en-US" dirty="0"/>
              <a:t> for negative controls, various sensitivity analyses</a:t>
            </a:r>
          </a:p>
          <a:p>
            <a:endParaRPr lang="en-US" dirty="0"/>
          </a:p>
        </p:txBody>
      </p:sp>
    </p:spTree>
    <p:extLst>
      <p:ext uri="{BB962C8B-B14F-4D97-AF65-F5344CB8AC3E}">
        <p14:creationId xmlns:p14="http://schemas.microsoft.com/office/powerpoint/2010/main" val="29354253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solidFill>
                  <a:srgbClr val="0070C0"/>
                </a:solidFill>
              </a:rPr>
              <a:t>The Wide Applicability of MR</a:t>
            </a:r>
          </a:p>
        </p:txBody>
      </p:sp>
      <p:sp>
        <p:nvSpPr>
          <p:cNvPr id="3" name="Content Placeholder 2"/>
          <p:cNvSpPr>
            <a:spLocks noGrp="1"/>
          </p:cNvSpPr>
          <p:nvPr>
            <p:ph idx="1"/>
          </p:nvPr>
        </p:nvSpPr>
        <p:spPr>
          <a:xfrm>
            <a:off x="251520" y="1600200"/>
            <a:ext cx="8579296" cy="4525963"/>
          </a:xfrm>
        </p:spPr>
        <p:txBody>
          <a:bodyPr>
            <a:normAutofit lnSpcReduction="10000"/>
          </a:bodyPr>
          <a:lstStyle/>
          <a:p>
            <a:r>
              <a:rPr lang="en-GB" dirty="0"/>
              <a:t>Traditional Observational Epidemiological Studies</a:t>
            </a:r>
          </a:p>
          <a:p>
            <a:endParaRPr lang="en-GB" b="1" dirty="0"/>
          </a:p>
          <a:p>
            <a:r>
              <a:rPr lang="en-GB" dirty="0"/>
              <a:t>Behavior Genetics and the Social Sciences</a:t>
            </a:r>
          </a:p>
          <a:p>
            <a:endParaRPr lang="en-GB" b="1" dirty="0"/>
          </a:p>
          <a:p>
            <a:r>
              <a:rPr lang="en-GB" dirty="0"/>
              <a:t>Molecular Studies</a:t>
            </a:r>
          </a:p>
          <a:p>
            <a:endParaRPr lang="en-GB" b="1" dirty="0"/>
          </a:p>
          <a:p>
            <a:r>
              <a:rPr lang="en-GB" dirty="0"/>
              <a:t>Pharmacogenomics</a:t>
            </a:r>
          </a:p>
          <a:p>
            <a:endParaRPr lang="en-GB" dirty="0"/>
          </a:p>
        </p:txBody>
      </p:sp>
    </p:spTree>
    <p:extLst>
      <p:ext uri="{BB962C8B-B14F-4D97-AF65-F5344CB8AC3E}">
        <p14:creationId xmlns:p14="http://schemas.microsoft.com/office/powerpoint/2010/main" val="16638516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4CD41-82E6-4CF3-86BF-0EDE074CDEE5}"/>
              </a:ext>
            </a:extLst>
          </p:cNvPr>
          <p:cNvSpPr>
            <a:spLocks noGrp="1"/>
          </p:cNvSpPr>
          <p:nvPr>
            <p:ph type="ctrTitle"/>
          </p:nvPr>
        </p:nvSpPr>
        <p:spPr/>
        <p:txBody>
          <a:bodyPr/>
          <a:lstStyle/>
          <a:p>
            <a:r>
              <a:rPr lang="en-AU" dirty="0">
                <a:solidFill>
                  <a:srgbClr val="0070C0"/>
                </a:solidFill>
              </a:rPr>
              <a:t>An Example using Mendelian randomization</a:t>
            </a:r>
          </a:p>
        </p:txBody>
      </p:sp>
    </p:spTree>
    <p:extLst>
      <p:ext uri="{BB962C8B-B14F-4D97-AF65-F5344CB8AC3E}">
        <p14:creationId xmlns:p14="http://schemas.microsoft.com/office/powerpoint/2010/main" val="677603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4BA67DC-B459-5A16-EA89-2D7EDE082C34}"/>
              </a:ext>
            </a:extLst>
          </p:cNvPr>
          <p:cNvGrpSpPr/>
          <p:nvPr/>
        </p:nvGrpSpPr>
        <p:grpSpPr>
          <a:xfrm>
            <a:off x="179512" y="1640729"/>
            <a:ext cx="2743201" cy="2914598"/>
            <a:chOff x="539545" y="1340768"/>
            <a:chExt cx="2743201" cy="2914598"/>
          </a:xfrm>
        </p:grpSpPr>
        <p:pic>
          <p:nvPicPr>
            <p:cNvPr id="11" name="Picture 10" descr="Diagram&#10;&#10;Description automatically generated with medium confidence">
              <a:extLst>
                <a:ext uri="{FF2B5EF4-FFF2-40B4-BE49-F238E27FC236}">
                  <a16:creationId xmlns:a16="http://schemas.microsoft.com/office/drawing/2014/main" id="{F9F290F9-D522-4020-DE15-7B221754CCF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46" y="1340768"/>
              <a:ext cx="2743200" cy="420624"/>
            </a:xfrm>
            <a:prstGeom prst="rect">
              <a:avLst/>
            </a:prstGeom>
          </p:spPr>
        </p:pic>
        <p:pic>
          <p:nvPicPr>
            <p:cNvPr id="13" name="Picture 12" descr="Graphical user interface, text, application&#10;&#10;Description automatically generated">
              <a:extLst>
                <a:ext uri="{FF2B5EF4-FFF2-40B4-BE49-F238E27FC236}">
                  <a16:creationId xmlns:a16="http://schemas.microsoft.com/office/drawing/2014/main" id="{3F34F498-21FE-30B4-FB1E-C425436499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45" y="1761392"/>
              <a:ext cx="2734235" cy="2493974"/>
            </a:xfrm>
            <a:prstGeom prst="rect">
              <a:avLst/>
            </a:prstGeom>
          </p:spPr>
        </p:pic>
      </p:grpSp>
      <p:grpSp>
        <p:nvGrpSpPr>
          <p:cNvPr id="4" name="Group 3">
            <a:extLst>
              <a:ext uri="{FF2B5EF4-FFF2-40B4-BE49-F238E27FC236}">
                <a16:creationId xmlns:a16="http://schemas.microsoft.com/office/drawing/2014/main" id="{AF99B8AA-929F-2672-2886-419F89B73521}"/>
              </a:ext>
            </a:extLst>
          </p:cNvPr>
          <p:cNvGrpSpPr/>
          <p:nvPr/>
        </p:nvGrpSpPr>
        <p:grpSpPr>
          <a:xfrm>
            <a:off x="3273780" y="2060848"/>
            <a:ext cx="2752345" cy="3034327"/>
            <a:chOff x="3273780" y="1894227"/>
            <a:chExt cx="2752345" cy="3034327"/>
          </a:xfrm>
        </p:grpSpPr>
        <p:pic>
          <p:nvPicPr>
            <p:cNvPr id="7" name="Picture 6" descr="Chart&#10;&#10;Description automatically generated with low confidence">
              <a:extLst>
                <a:ext uri="{FF2B5EF4-FFF2-40B4-BE49-F238E27FC236}">
                  <a16:creationId xmlns:a16="http://schemas.microsoft.com/office/drawing/2014/main" id="{824EA947-0673-3F1F-0B11-DFD085B9E37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73781" y="1894227"/>
              <a:ext cx="2752344" cy="388620"/>
            </a:xfrm>
            <a:prstGeom prst="rect">
              <a:avLst/>
            </a:prstGeom>
          </p:spPr>
        </p:pic>
        <p:pic>
          <p:nvPicPr>
            <p:cNvPr id="15" name="Picture 14" descr="Graphical user interface, text, application, email&#10;&#10;Description automatically generated">
              <a:extLst>
                <a:ext uri="{FF2B5EF4-FFF2-40B4-BE49-F238E27FC236}">
                  <a16:creationId xmlns:a16="http://schemas.microsoft.com/office/drawing/2014/main" id="{C4EE08E3-2934-E6C7-77FA-19B930DE9F2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73780" y="2348880"/>
              <a:ext cx="2752343" cy="2579674"/>
            </a:xfrm>
            <a:prstGeom prst="rect">
              <a:avLst/>
            </a:prstGeom>
          </p:spPr>
        </p:pic>
      </p:grpSp>
      <p:sp>
        <p:nvSpPr>
          <p:cNvPr id="6" name="Title 1">
            <a:extLst>
              <a:ext uri="{FF2B5EF4-FFF2-40B4-BE49-F238E27FC236}">
                <a16:creationId xmlns:a16="http://schemas.microsoft.com/office/drawing/2014/main" id="{E2BFF8B3-47C6-49F0-45FD-82991D7C0786}"/>
              </a:ext>
            </a:extLst>
          </p:cNvPr>
          <p:cNvSpPr txBox="1">
            <a:spLocks/>
          </p:cNvSpPr>
          <p:nvPr/>
        </p:nvSpPr>
        <p:spPr>
          <a:xfrm>
            <a:off x="457200" y="232247"/>
            <a:ext cx="8229600" cy="1143000"/>
          </a:xfrm>
          <a:prstGeom prst="rect">
            <a:avLst/>
          </a:prstGeom>
        </p:spPr>
        <p:txBody>
          <a:bodyP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rgbClr val="0070C0"/>
                </a:solidFill>
              </a:rPr>
              <a:t>“Bad” LDL Cholesterol and Heart Disease</a:t>
            </a:r>
          </a:p>
        </p:txBody>
      </p:sp>
      <p:sp>
        <p:nvSpPr>
          <p:cNvPr id="8" name="TextBox 7">
            <a:extLst>
              <a:ext uri="{FF2B5EF4-FFF2-40B4-BE49-F238E27FC236}">
                <a16:creationId xmlns:a16="http://schemas.microsoft.com/office/drawing/2014/main" id="{DCDE2A36-D3BB-A561-2640-A43A1C251CE6}"/>
              </a:ext>
            </a:extLst>
          </p:cNvPr>
          <p:cNvSpPr txBox="1"/>
          <p:nvPr/>
        </p:nvSpPr>
        <p:spPr>
          <a:xfrm>
            <a:off x="107503" y="5661248"/>
            <a:ext cx="4433321" cy="369332"/>
          </a:xfrm>
          <a:prstGeom prst="rect">
            <a:avLst/>
          </a:prstGeom>
          <a:solidFill>
            <a:srgbClr val="0000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AU" dirty="0">
                <a:solidFill>
                  <a:schemeClr val="bg1"/>
                </a:solidFill>
              </a:rPr>
              <a:t>(A) High LDL decreases risk of heart disease</a:t>
            </a:r>
          </a:p>
        </p:txBody>
      </p:sp>
      <p:sp>
        <p:nvSpPr>
          <p:cNvPr id="10" name="TextBox 9">
            <a:extLst>
              <a:ext uri="{FF2B5EF4-FFF2-40B4-BE49-F238E27FC236}">
                <a16:creationId xmlns:a16="http://schemas.microsoft.com/office/drawing/2014/main" id="{1751A430-6789-3C0A-4AD6-DEDE242060A6}"/>
              </a:ext>
            </a:extLst>
          </p:cNvPr>
          <p:cNvSpPr txBox="1"/>
          <p:nvPr/>
        </p:nvSpPr>
        <p:spPr>
          <a:xfrm>
            <a:off x="2359695" y="6199516"/>
            <a:ext cx="4467400" cy="369332"/>
          </a:xfrm>
          <a:prstGeom prst="rect">
            <a:avLst/>
          </a:prstGeom>
          <a:solidFill>
            <a:srgbClr val="0000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AU" dirty="0">
                <a:solidFill>
                  <a:schemeClr val="bg1"/>
                </a:solidFill>
              </a:rPr>
              <a:t>(C) LDL is not causally related to heart disease</a:t>
            </a:r>
          </a:p>
        </p:txBody>
      </p:sp>
      <p:sp>
        <p:nvSpPr>
          <p:cNvPr id="12" name="TextBox 11">
            <a:extLst>
              <a:ext uri="{FF2B5EF4-FFF2-40B4-BE49-F238E27FC236}">
                <a16:creationId xmlns:a16="http://schemas.microsoft.com/office/drawing/2014/main" id="{11F6CABF-A70B-A4B9-4FD3-FB7B1C994B60}"/>
              </a:ext>
            </a:extLst>
          </p:cNvPr>
          <p:cNvSpPr txBox="1"/>
          <p:nvPr/>
        </p:nvSpPr>
        <p:spPr>
          <a:xfrm>
            <a:off x="4860033" y="5661248"/>
            <a:ext cx="4202347" cy="369332"/>
          </a:xfrm>
          <a:prstGeom prst="rect">
            <a:avLst/>
          </a:prstGeom>
          <a:solidFill>
            <a:srgbClr val="0000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AU" dirty="0">
                <a:solidFill>
                  <a:schemeClr val="bg1"/>
                </a:solidFill>
              </a:rPr>
              <a:t>(B) High LDL increases risk of heart disease</a:t>
            </a:r>
          </a:p>
        </p:txBody>
      </p:sp>
      <p:grpSp>
        <p:nvGrpSpPr>
          <p:cNvPr id="23" name="Group 22">
            <a:extLst>
              <a:ext uri="{FF2B5EF4-FFF2-40B4-BE49-F238E27FC236}">
                <a16:creationId xmlns:a16="http://schemas.microsoft.com/office/drawing/2014/main" id="{AFCDA4DD-AEC8-58ED-7D2C-95E5512B9C85}"/>
              </a:ext>
            </a:extLst>
          </p:cNvPr>
          <p:cNvGrpSpPr/>
          <p:nvPr/>
        </p:nvGrpSpPr>
        <p:grpSpPr>
          <a:xfrm>
            <a:off x="6137958" y="2348880"/>
            <a:ext cx="3019720" cy="3021856"/>
            <a:chOff x="6137958" y="1906698"/>
            <a:chExt cx="3019720" cy="3021856"/>
          </a:xfrm>
        </p:grpSpPr>
        <p:pic>
          <p:nvPicPr>
            <p:cNvPr id="20" name="Picture 19" descr="Screen shot 2011-06-22 at 5.12.59 PM.png">
              <a:extLst>
                <a:ext uri="{FF2B5EF4-FFF2-40B4-BE49-F238E27FC236}">
                  <a16:creationId xmlns:a16="http://schemas.microsoft.com/office/drawing/2014/main" id="{3D0EBA8A-BE35-4999-4E8F-04428DADDC5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30255" y="1906698"/>
              <a:ext cx="2927423" cy="3021856"/>
            </a:xfrm>
            <a:prstGeom prst="rect">
              <a:avLst/>
            </a:prstGeom>
          </p:spPr>
        </p:pic>
        <p:sp>
          <p:nvSpPr>
            <p:cNvPr id="21" name="Text Box 10">
              <a:extLst>
                <a:ext uri="{FF2B5EF4-FFF2-40B4-BE49-F238E27FC236}">
                  <a16:creationId xmlns:a16="http://schemas.microsoft.com/office/drawing/2014/main" id="{860423EB-7D1A-58F0-7111-678E5C9B173A}"/>
                </a:ext>
              </a:extLst>
            </p:cNvPr>
            <p:cNvSpPr txBox="1">
              <a:spLocks noChangeArrowheads="1"/>
            </p:cNvSpPr>
            <p:nvPr/>
          </p:nvSpPr>
          <p:spPr bwMode="auto">
            <a:xfrm>
              <a:off x="7092280" y="1906698"/>
              <a:ext cx="1080119" cy="246221"/>
            </a:xfrm>
            <a:prstGeom prst="rect">
              <a:avLst/>
            </a:prstGeom>
            <a:solidFill>
              <a:schemeClr val="bg1"/>
            </a:solidFill>
            <a:ln w="9525">
              <a:noFill/>
              <a:miter lim="800000"/>
              <a:headEnd/>
              <a:tailEnd/>
            </a:ln>
          </p:spPr>
          <p:txBody>
            <a:bodyPr wrap="square">
              <a:prstTxWarp prst="textNoShape">
                <a:avLst/>
              </a:prstTxWarp>
              <a:spAutoFit/>
            </a:bodyPr>
            <a:lstStyle/>
            <a:p>
              <a:pPr>
                <a:spcBef>
                  <a:spcPct val="50000"/>
                </a:spcBef>
              </a:pPr>
              <a:r>
                <a:rPr lang="en-US" sz="1000" dirty="0">
                  <a:solidFill>
                    <a:srgbClr val="000000"/>
                  </a:solidFill>
                  <a:latin typeface="Gill Sans"/>
                  <a:cs typeface="Gill Sans"/>
                </a:rPr>
                <a:t>           LDL-C</a:t>
              </a:r>
            </a:p>
          </p:txBody>
        </p:sp>
        <p:sp>
          <p:nvSpPr>
            <p:cNvPr id="22" name="Text Box 10">
              <a:extLst>
                <a:ext uri="{FF2B5EF4-FFF2-40B4-BE49-F238E27FC236}">
                  <a16:creationId xmlns:a16="http://schemas.microsoft.com/office/drawing/2014/main" id="{67FA9BA5-6D3F-8D83-7461-DAA2CB7BBADA}"/>
                </a:ext>
              </a:extLst>
            </p:cNvPr>
            <p:cNvSpPr txBox="1">
              <a:spLocks noChangeArrowheads="1"/>
            </p:cNvSpPr>
            <p:nvPr/>
          </p:nvSpPr>
          <p:spPr bwMode="auto">
            <a:xfrm>
              <a:off x="6137958" y="2801632"/>
              <a:ext cx="338554" cy="1013415"/>
            </a:xfrm>
            <a:prstGeom prst="rect">
              <a:avLst/>
            </a:prstGeom>
            <a:solidFill>
              <a:schemeClr val="bg1"/>
            </a:solidFill>
            <a:ln w="9525">
              <a:noFill/>
              <a:miter lim="800000"/>
              <a:headEnd/>
              <a:tailEnd/>
            </a:ln>
          </p:spPr>
          <p:txBody>
            <a:bodyPr vert="vert270" wrap="square">
              <a:prstTxWarp prst="textNoShape">
                <a:avLst/>
              </a:prstTxWarp>
              <a:spAutoFit/>
            </a:bodyPr>
            <a:lstStyle/>
            <a:p>
              <a:pPr>
                <a:spcBef>
                  <a:spcPct val="50000"/>
                </a:spcBef>
              </a:pPr>
              <a:r>
                <a:rPr lang="en-US" sz="1000" dirty="0">
                  <a:solidFill>
                    <a:srgbClr val="000000"/>
                  </a:solidFill>
                  <a:latin typeface="Gill Sans"/>
                  <a:cs typeface="Gill Sans"/>
                </a:rPr>
                <a:t>CHD Hazard Ratio</a:t>
              </a:r>
            </a:p>
          </p:txBody>
        </p:sp>
      </p:grpSp>
    </p:spTree>
    <p:extLst>
      <p:ext uri="{BB962C8B-B14F-4D97-AF65-F5344CB8AC3E}">
        <p14:creationId xmlns:p14="http://schemas.microsoft.com/office/powerpoint/2010/main" val="21676858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5760"/>
            <a:ext cx="8229600" cy="1143000"/>
          </a:xfrm>
        </p:spPr>
        <p:txBody>
          <a:bodyPr/>
          <a:lstStyle/>
          <a:p>
            <a:r>
              <a:rPr lang="en-GB" dirty="0">
                <a:solidFill>
                  <a:srgbClr val="0070C0"/>
                </a:solidFill>
              </a:rPr>
              <a:t>MR Example using CRP</a:t>
            </a:r>
          </a:p>
        </p:txBody>
      </p:sp>
      <p:sp>
        <p:nvSpPr>
          <p:cNvPr id="3" name="Content Placeholder 2"/>
          <p:cNvSpPr>
            <a:spLocks noGrp="1"/>
          </p:cNvSpPr>
          <p:nvPr>
            <p:ph idx="1"/>
          </p:nvPr>
        </p:nvSpPr>
        <p:spPr>
          <a:xfrm>
            <a:off x="457200" y="1567333"/>
            <a:ext cx="8229600" cy="4525963"/>
          </a:xfrm>
        </p:spPr>
        <p:txBody>
          <a:bodyPr>
            <a:normAutofit fontScale="77500" lnSpcReduction="20000"/>
          </a:bodyPr>
          <a:lstStyle/>
          <a:p>
            <a:r>
              <a:rPr lang="en-GB" sz="3300" dirty="0"/>
              <a:t>C-Reactive Protein (CRP) is a biomarker of inflammation</a:t>
            </a:r>
          </a:p>
          <a:p>
            <a:endParaRPr lang="en-GB" sz="3300" dirty="0"/>
          </a:p>
          <a:p>
            <a:r>
              <a:rPr lang="en-GB" sz="3300" dirty="0"/>
              <a:t>It is associated with BMI, metabolic syndrome, CHD and a number of other diseases</a:t>
            </a:r>
          </a:p>
          <a:p>
            <a:endParaRPr lang="en-GB" sz="3300" dirty="0"/>
          </a:p>
          <a:p>
            <a:r>
              <a:rPr lang="en-GB" sz="3300" dirty="0"/>
              <a:t>It is unclear whether these observational relationships are causal or due to confounding or reverse causality</a:t>
            </a:r>
          </a:p>
          <a:p>
            <a:endParaRPr lang="en-GB" sz="3300" dirty="0"/>
          </a:p>
          <a:p>
            <a:r>
              <a:rPr lang="en-GB" sz="3300" dirty="0"/>
              <a:t>This question is important from the perspective of intervention and drug development</a:t>
            </a:r>
          </a:p>
          <a:p>
            <a:endParaRPr lang="en-GB" dirty="0"/>
          </a:p>
          <a:p>
            <a:endParaRPr lang="en-GB" dirty="0"/>
          </a:p>
        </p:txBody>
      </p:sp>
    </p:spTree>
    <p:extLst>
      <p:ext uri="{BB962C8B-B14F-4D97-AF65-F5344CB8AC3E}">
        <p14:creationId xmlns:p14="http://schemas.microsoft.com/office/powerpoint/2010/main" val="1239917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a:spLocks noGrp="1"/>
          </p:cNvSpPr>
          <p:nvPr>
            <p:ph type="title"/>
          </p:nvPr>
        </p:nvSpPr>
        <p:spPr>
          <a:xfrm>
            <a:off x="457200" y="413792"/>
            <a:ext cx="8229600" cy="1143000"/>
          </a:xfrm>
        </p:spPr>
        <p:txBody>
          <a:bodyPr>
            <a:normAutofit fontScale="90000"/>
          </a:bodyPr>
          <a:lstStyle/>
          <a:p>
            <a:r>
              <a:rPr lang="en-GB" sz="3600" dirty="0">
                <a:solidFill>
                  <a:srgbClr val="0070C0"/>
                </a:solidFill>
              </a:rPr>
              <a:t>“Bi-directional </a:t>
            </a:r>
            <a:r>
              <a:rPr lang="en-GB" sz="3600" dirty="0" err="1">
                <a:solidFill>
                  <a:srgbClr val="0070C0"/>
                </a:solidFill>
              </a:rPr>
              <a:t>Mendelian</a:t>
            </a:r>
            <a:r>
              <a:rPr lang="en-GB" sz="3600" dirty="0">
                <a:solidFill>
                  <a:srgbClr val="0070C0"/>
                </a:solidFill>
              </a:rPr>
              <a:t> Randomization”:</a:t>
            </a:r>
            <a:br>
              <a:rPr lang="en-GB" sz="3600" dirty="0">
                <a:solidFill>
                  <a:srgbClr val="0070C0"/>
                </a:solidFill>
              </a:rPr>
            </a:br>
            <a:r>
              <a:rPr lang="en-GB" sz="3600" dirty="0">
                <a:solidFill>
                  <a:srgbClr val="0070C0"/>
                </a:solidFill>
              </a:rPr>
              <a:t>Testing causality and reverse causation</a:t>
            </a:r>
          </a:p>
        </p:txBody>
      </p:sp>
      <p:sp>
        <p:nvSpPr>
          <p:cNvPr id="4" name="TextBox 3"/>
          <p:cNvSpPr txBox="1"/>
          <p:nvPr/>
        </p:nvSpPr>
        <p:spPr>
          <a:xfrm>
            <a:off x="1439276" y="2967770"/>
            <a:ext cx="1107996" cy="646331"/>
          </a:xfrm>
          <a:prstGeom prst="rect">
            <a:avLst/>
          </a:prstGeom>
          <a:noFill/>
        </p:spPr>
        <p:txBody>
          <a:bodyPr wrap="none" rtlCol="0">
            <a:spAutoFit/>
          </a:bodyPr>
          <a:lstStyle/>
          <a:p>
            <a:pPr algn="ctr"/>
            <a:r>
              <a:rPr lang="en-US" i="1" dirty="0"/>
              <a:t>CRP</a:t>
            </a:r>
          </a:p>
          <a:p>
            <a:pPr algn="ctr"/>
            <a:r>
              <a:rPr lang="en-US" dirty="0"/>
              <a:t>Genotype</a:t>
            </a:r>
            <a:endParaRPr lang="en-AU" dirty="0"/>
          </a:p>
        </p:txBody>
      </p:sp>
      <p:sp>
        <p:nvSpPr>
          <p:cNvPr id="14" name="TextBox 13"/>
          <p:cNvSpPr txBox="1"/>
          <p:nvPr/>
        </p:nvSpPr>
        <p:spPr>
          <a:xfrm>
            <a:off x="3671524" y="2996952"/>
            <a:ext cx="1800951" cy="523220"/>
          </a:xfrm>
          <a:prstGeom prst="rect">
            <a:avLst/>
          </a:prstGeom>
          <a:noFill/>
        </p:spPr>
        <p:txBody>
          <a:bodyPr wrap="square" rtlCol="0">
            <a:spAutoFit/>
          </a:bodyPr>
          <a:lstStyle/>
          <a:p>
            <a:pPr algn="ctr"/>
            <a:r>
              <a:rPr lang="en-US" sz="2800" dirty="0"/>
              <a:t>CRP</a:t>
            </a:r>
            <a:endParaRPr lang="en-AU" sz="2800" dirty="0"/>
          </a:p>
        </p:txBody>
      </p:sp>
      <p:cxnSp>
        <p:nvCxnSpPr>
          <p:cNvPr id="7" name="Straight Arrow Connector 6"/>
          <p:cNvCxnSpPr/>
          <p:nvPr/>
        </p:nvCxnSpPr>
        <p:spPr>
          <a:xfrm flipV="1">
            <a:off x="2619280" y="3286145"/>
            <a:ext cx="908228" cy="4791"/>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5616491" y="3254206"/>
            <a:ext cx="908228" cy="4791"/>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646983" y="2992596"/>
            <a:ext cx="1152879" cy="523220"/>
          </a:xfrm>
          <a:prstGeom prst="rect">
            <a:avLst/>
          </a:prstGeom>
          <a:noFill/>
        </p:spPr>
        <p:txBody>
          <a:bodyPr wrap="square" rtlCol="0">
            <a:spAutoFit/>
          </a:bodyPr>
          <a:lstStyle/>
          <a:p>
            <a:pPr algn="ctr"/>
            <a:r>
              <a:rPr lang="en-US" sz="2800" dirty="0"/>
              <a:t>BMI</a:t>
            </a:r>
            <a:endParaRPr lang="en-AU" sz="2800" dirty="0"/>
          </a:p>
        </p:txBody>
      </p:sp>
      <p:sp>
        <p:nvSpPr>
          <p:cNvPr id="8" name="TextBox 7"/>
          <p:cNvSpPr txBox="1"/>
          <p:nvPr/>
        </p:nvSpPr>
        <p:spPr>
          <a:xfrm>
            <a:off x="5901005" y="2728084"/>
            <a:ext cx="292068" cy="369332"/>
          </a:xfrm>
          <a:prstGeom prst="rect">
            <a:avLst/>
          </a:prstGeom>
          <a:noFill/>
        </p:spPr>
        <p:txBody>
          <a:bodyPr wrap="none" rtlCol="0">
            <a:spAutoFit/>
          </a:bodyPr>
          <a:lstStyle/>
          <a:p>
            <a:r>
              <a:rPr lang="en-US" dirty="0"/>
              <a:t>?</a:t>
            </a:r>
            <a:endParaRPr lang="en-AU" dirty="0"/>
          </a:p>
        </p:txBody>
      </p:sp>
      <p:sp>
        <p:nvSpPr>
          <p:cNvPr id="2" name="Content Placeholder 2">
            <a:extLst>
              <a:ext uri="{FF2B5EF4-FFF2-40B4-BE49-F238E27FC236}">
                <a16:creationId xmlns:a16="http://schemas.microsoft.com/office/drawing/2014/main" id="{7063919F-2648-900D-C031-D07711202F09}"/>
              </a:ext>
            </a:extLst>
          </p:cNvPr>
          <p:cNvSpPr txBox="1">
            <a:spLocks/>
          </p:cNvSpPr>
          <p:nvPr/>
        </p:nvSpPr>
        <p:spPr>
          <a:xfrm>
            <a:off x="479260" y="4960332"/>
            <a:ext cx="8229600" cy="1651393"/>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3300" b="1" dirty="0"/>
              <a:t>NB. </a:t>
            </a:r>
            <a:r>
              <a:rPr lang="en-GB" sz="3300" dirty="0"/>
              <a:t>Note that the CRP SNP is an excellent instrument because (1) it is strongly related to CRP levels, and (2) because it is in the CRP gene itself, its effect is more likely to be mediated through changes in the level of CRP (i.e. less potential for horizontal pleiotropy)</a:t>
            </a:r>
          </a:p>
          <a:p>
            <a:endParaRPr lang="en-GB" dirty="0"/>
          </a:p>
          <a:p>
            <a:endParaRPr lang="en-GB" dirty="0"/>
          </a:p>
        </p:txBody>
      </p:sp>
    </p:spTree>
    <p:extLst>
      <p:ext uri="{BB962C8B-B14F-4D97-AF65-F5344CB8AC3E}">
        <p14:creationId xmlns:p14="http://schemas.microsoft.com/office/powerpoint/2010/main" val="9395084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Picture 9" descr="FIG_2.tif"/>
          <p:cNvPicPr>
            <a:picLocks noChangeAspect="1"/>
          </p:cNvPicPr>
          <p:nvPr/>
        </p:nvPicPr>
        <p:blipFill>
          <a:blip r:embed="rId3" cstate="print"/>
          <a:srcRect/>
          <a:stretch>
            <a:fillRect/>
          </a:stretch>
        </p:blipFill>
        <p:spPr bwMode="auto">
          <a:xfrm>
            <a:off x="2764066" y="2132856"/>
            <a:ext cx="3752850" cy="3127375"/>
          </a:xfrm>
          <a:prstGeom prst="rect">
            <a:avLst/>
          </a:prstGeom>
          <a:noFill/>
          <a:ln w="9525">
            <a:noFill/>
            <a:miter lim="800000"/>
            <a:headEnd/>
            <a:tailEnd/>
          </a:ln>
        </p:spPr>
      </p:pic>
      <p:graphicFrame>
        <p:nvGraphicFramePr>
          <p:cNvPr id="3" name="Table 3">
            <a:extLst>
              <a:ext uri="{FF2B5EF4-FFF2-40B4-BE49-F238E27FC236}">
                <a16:creationId xmlns:a16="http://schemas.microsoft.com/office/drawing/2014/main" id="{FA59140C-8E9B-23DF-297E-BEBFD72A6239}"/>
              </a:ext>
            </a:extLst>
          </p:cNvPr>
          <p:cNvGraphicFramePr>
            <a:graphicFrameLocks noGrp="1"/>
          </p:cNvGraphicFramePr>
          <p:nvPr>
            <p:extLst>
              <p:ext uri="{D42A27DB-BD31-4B8C-83A1-F6EECF244321}">
                <p14:modId xmlns:p14="http://schemas.microsoft.com/office/powerpoint/2010/main" val="241929253"/>
              </p:ext>
            </p:extLst>
          </p:nvPr>
        </p:nvGraphicFramePr>
        <p:xfrm>
          <a:off x="755576" y="404664"/>
          <a:ext cx="7769831" cy="1381760"/>
        </p:xfrm>
        <a:graphic>
          <a:graphicData uri="http://schemas.openxmlformats.org/drawingml/2006/table">
            <a:tbl>
              <a:tblPr firstRow="1" bandRow="1">
                <a:tableStyleId>{5C22544A-7EE6-4342-B048-85BDC9FD1C3A}</a:tableStyleId>
              </a:tblPr>
              <a:tblGrid>
                <a:gridCol w="1501337">
                  <a:extLst>
                    <a:ext uri="{9D8B030D-6E8A-4147-A177-3AD203B41FA5}">
                      <a16:colId xmlns:a16="http://schemas.microsoft.com/office/drawing/2014/main" val="3434991310"/>
                    </a:ext>
                  </a:extLst>
                </a:gridCol>
                <a:gridCol w="1810447">
                  <a:extLst>
                    <a:ext uri="{9D8B030D-6E8A-4147-A177-3AD203B41FA5}">
                      <a16:colId xmlns:a16="http://schemas.microsoft.com/office/drawing/2014/main" val="2860973752"/>
                    </a:ext>
                  </a:extLst>
                </a:gridCol>
                <a:gridCol w="1885882">
                  <a:extLst>
                    <a:ext uri="{9D8B030D-6E8A-4147-A177-3AD203B41FA5}">
                      <a16:colId xmlns:a16="http://schemas.microsoft.com/office/drawing/2014/main" val="3817212773"/>
                    </a:ext>
                  </a:extLst>
                </a:gridCol>
                <a:gridCol w="771965">
                  <a:extLst>
                    <a:ext uri="{9D8B030D-6E8A-4147-A177-3AD203B41FA5}">
                      <a16:colId xmlns:a16="http://schemas.microsoft.com/office/drawing/2014/main" val="1273049325"/>
                    </a:ext>
                  </a:extLst>
                </a:gridCol>
                <a:gridCol w="1080120">
                  <a:extLst>
                    <a:ext uri="{9D8B030D-6E8A-4147-A177-3AD203B41FA5}">
                      <a16:colId xmlns:a16="http://schemas.microsoft.com/office/drawing/2014/main" val="2308160177"/>
                    </a:ext>
                  </a:extLst>
                </a:gridCol>
                <a:gridCol w="720080">
                  <a:extLst>
                    <a:ext uri="{9D8B030D-6E8A-4147-A177-3AD203B41FA5}">
                      <a16:colId xmlns:a16="http://schemas.microsoft.com/office/drawing/2014/main" val="1598636021"/>
                    </a:ext>
                  </a:extLst>
                </a:gridCol>
              </a:tblGrid>
              <a:tr h="370840">
                <a:tc>
                  <a:txBody>
                    <a:bodyPr/>
                    <a:lstStyle/>
                    <a:p>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en-AU" dirty="0">
                          <a:solidFill>
                            <a:schemeClr val="tx1"/>
                          </a:solidFill>
                        </a:rPr>
                        <a:t>Effect estimates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86159093"/>
                  </a:ext>
                </a:extLst>
              </a:tr>
              <a:tr h="370840">
                <a:tc>
                  <a:txBody>
                    <a:bodyPr/>
                    <a:lstStyle/>
                    <a:p>
                      <a:pPr algn="ctr"/>
                      <a:endParaRPr lang="en-AU"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AU" b="1" dirty="0"/>
                        <a:t>Observational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AU" b="1" dirty="0"/>
                        <a:t>MR Estimate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AU" b="1" dirty="0"/>
                        <a:t>P</a:t>
                      </a:r>
                      <a:r>
                        <a:rPr lang="en-AU" b="1" baseline="-25000" dirty="0"/>
                        <a:t>IV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AU" b="1" dirty="0" err="1"/>
                        <a:t>P</a:t>
                      </a:r>
                      <a:r>
                        <a:rPr lang="en-AU" b="1" baseline="-25000" dirty="0" err="1"/>
                        <a:t>diff</a:t>
                      </a:r>
                      <a:endParaRPr lang="en-AU" b="1" baseline="-25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AU" b="1" dirty="0" err="1"/>
                        <a:t>F</a:t>
                      </a:r>
                      <a:r>
                        <a:rPr lang="en-AU" b="1" baseline="-25000" dirty="0" err="1"/>
                        <a:t>first</a:t>
                      </a:r>
                      <a:endParaRPr lang="en-AU" b="1" baseline="-25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23288092"/>
                  </a:ext>
                </a:extLst>
              </a:tr>
              <a:tr h="370840">
                <a:tc>
                  <a:txBody>
                    <a:bodyPr/>
                    <a:lstStyle/>
                    <a:p>
                      <a:pPr algn="ctr"/>
                      <a:r>
                        <a:rPr lang="en-AU" dirty="0"/>
                        <a:t>CRP -&gt; BMI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AU" dirty="0"/>
                        <a:t>1.58</a:t>
                      </a:r>
                    </a:p>
                    <a:p>
                      <a:pPr algn="ctr"/>
                      <a:r>
                        <a:rPr lang="en-AU" dirty="0"/>
                        <a:t>(1.53 – 1.62)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AU" dirty="0"/>
                        <a:t>-0.30</a:t>
                      </a:r>
                    </a:p>
                    <a:p>
                      <a:pPr algn="ctr"/>
                      <a:r>
                        <a:rPr lang="en-AU" dirty="0"/>
                        <a:t>(-0.78 – 0.18)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AU" dirty="0"/>
                        <a:t>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AU" dirty="0"/>
                        <a:t>&lt;0.00001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AU" dirty="0"/>
                        <a:t>78.3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01238974"/>
                  </a:ext>
                </a:extLst>
              </a:tr>
            </a:tbl>
          </a:graphicData>
        </a:graphic>
      </p:graphicFrame>
      <p:sp>
        <p:nvSpPr>
          <p:cNvPr id="4" name="Content Placeholder 2">
            <a:extLst>
              <a:ext uri="{FF2B5EF4-FFF2-40B4-BE49-F238E27FC236}">
                <a16:creationId xmlns:a16="http://schemas.microsoft.com/office/drawing/2014/main" id="{FCD7DB0D-A53F-40D6-3A9E-E93A205F81AB}"/>
              </a:ext>
            </a:extLst>
          </p:cNvPr>
          <p:cNvSpPr txBox="1">
            <a:spLocks/>
          </p:cNvSpPr>
          <p:nvPr/>
        </p:nvSpPr>
        <p:spPr>
          <a:xfrm>
            <a:off x="539552" y="5590283"/>
            <a:ext cx="8229600" cy="10081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600" dirty="0"/>
              <a:t>P</a:t>
            </a:r>
            <a:r>
              <a:rPr lang="en-GB" sz="1600" baseline="-25000" dirty="0"/>
              <a:t>IV</a:t>
            </a:r>
            <a:r>
              <a:rPr lang="en-GB" sz="1600" dirty="0"/>
              <a:t>- Test of whether MR causal effect estimate different from zero</a:t>
            </a:r>
          </a:p>
          <a:p>
            <a:pPr marL="0" indent="0">
              <a:buNone/>
            </a:pPr>
            <a:r>
              <a:rPr lang="en-GB" sz="1600" dirty="0" err="1"/>
              <a:t>P</a:t>
            </a:r>
            <a:r>
              <a:rPr lang="en-GB" sz="1600" baseline="-25000" dirty="0" err="1"/>
              <a:t>diff</a:t>
            </a:r>
            <a:r>
              <a:rPr lang="en-GB" sz="1600" dirty="0"/>
              <a:t>- Test of whether Observational and MR causal effect estimates are different from each other</a:t>
            </a:r>
          </a:p>
          <a:p>
            <a:pPr marL="0" indent="0">
              <a:buNone/>
            </a:pPr>
            <a:r>
              <a:rPr lang="en-GB" sz="1600" dirty="0" err="1"/>
              <a:t>F</a:t>
            </a:r>
            <a:r>
              <a:rPr lang="en-GB" sz="1600" baseline="-25000" dirty="0" err="1"/>
              <a:t>first</a:t>
            </a:r>
            <a:r>
              <a:rPr lang="en-GB" sz="1600" dirty="0"/>
              <a:t>- Test of how strong the instrument for CRP is</a:t>
            </a:r>
          </a:p>
          <a:p>
            <a:pPr marL="0" indent="0">
              <a:buNone/>
            </a:pPr>
            <a:endParaRPr lang="en-GB" sz="1600" dirty="0"/>
          </a:p>
          <a:p>
            <a:endParaRPr lang="en-GB" dirty="0"/>
          </a:p>
        </p:txBody>
      </p:sp>
    </p:spTree>
    <p:extLst>
      <p:ext uri="{BB962C8B-B14F-4D97-AF65-F5344CB8AC3E}">
        <p14:creationId xmlns:p14="http://schemas.microsoft.com/office/powerpoint/2010/main" val="6451825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a:spLocks noGrp="1"/>
          </p:cNvSpPr>
          <p:nvPr>
            <p:ph type="title"/>
          </p:nvPr>
        </p:nvSpPr>
        <p:spPr>
          <a:xfrm>
            <a:off x="457200" y="413792"/>
            <a:ext cx="8229600" cy="1143000"/>
          </a:xfrm>
        </p:spPr>
        <p:txBody>
          <a:bodyPr>
            <a:normAutofit fontScale="90000"/>
          </a:bodyPr>
          <a:lstStyle/>
          <a:p>
            <a:r>
              <a:rPr lang="en-GB" sz="3600" dirty="0">
                <a:solidFill>
                  <a:srgbClr val="0070C0"/>
                </a:solidFill>
              </a:rPr>
              <a:t>“Bi-directional </a:t>
            </a:r>
            <a:r>
              <a:rPr lang="en-GB" sz="3600" dirty="0" err="1">
                <a:solidFill>
                  <a:srgbClr val="0070C0"/>
                </a:solidFill>
              </a:rPr>
              <a:t>Mendelian</a:t>
            </a:r>
            <a:r>
              <a:rPr lang="en-GB" sz="3600" dirty="0">
                <a:solidFill>
                  <a:srgbClr val="0070C0"/>
                </a:solidFill>
              </a:rPr>
              <a:t> Randomization”:</a:t>
            </a:r>
            <a:br>
              <a:rPr lang="en-GB" sz="3600" dirty="0">
                <a:solidFill>
                  <a:srgbClr val="0070C0"/>
                </a:solidFill>
              </a:rPr>
            </a:br>
            <a:r>
              <a:rPr lang="en-GB" sz="3600" dirty="0">
                <a:solidFill>
                  <a:srgbClr val="0070C0"/>
                </a:solidFill>
              </a:rPr>
              <a:t>Testing causality and reverse causation</a:t>
            </a:r>
          </a:p>
        </p:txBody>
      </p:sp>
      <p:sp>
        <p:nvSpPr>
          <p:cNvPr id="4" name="TextBox 3"/>
          <p:cNvSpPr txBox="1"/>
          <p:nvPr/>
        </p:nvSpPr>
        <p:spPr>
          <a:xfrm>
            <a:off x="1547664" y="3255802"/>
            <a:ext cx="1107996" cy="646331"/>
          </a:xfrm>
          <a:prstGeom prst="rect">
            <a:avLst/>
          </a:prstGeom>
          <a:noFill/>
        </p:spPr>
        <p:txBody>
          <a:bodyPr wrap="none" rtlCol="0">
            <a:spAutoFit/>
          </a:bodyPr>
          <a:lstStyle/>
          <a:p>
            <a:pPr algn="ctr"/>
            <a:r>
              <a:rPr lang="en-US" i="1" dirty="0"/>
              <a:t>FTO</a:t>
            </a:r>
          </a:p>
          <a:p>
            <a:pPr algn="ctr"/>
            <a:r>
              <a:rPr lang="en-US" dirty="0"/>
              <a:t>Genotype</a:t>
            </a:r>
            <a:endParaRPr lang="en-AU" dirty="0"/>
          </a:p>
        </p:txBody>
      </p:sp>
      <p:sp>
        <p:nvSpPr>
          <p:cNvPr id="14" name="TextBox 13"/>
          <p:cNvSpPr txBox="1"/>
          <p:nvPr/>
        </p:nvSpPr>
        <p:spPr>
          <a:xfrm>
            <a:off x="3779912" y="3284984"/>
            <a:ext cx="1800951" cy="523220"/>
          </a:xfrm>
          <a:prstGeom prst="rect">
            <a:avLst/>
          </a:prstGeom>
          <a:noFill/>
        </p:spPr>
        <p:txBody>
          <a:bodyPr wrap="square" rtlCol="0">
            <a:spAutoFit/>
          </a:bodyPr>
          <a:lstStyle/>
          <a:p>
            <a:pPr algn="ctr"/>
            <a:r>
              <a:rPr lang="en-US" sz="2800" dirty="0"/>
              <a:t>BMI</a:t>
            </a:r>
            <a:endParaRPr lang="en-AU" sz="2800" dirty="0"/>
          </a:p>
        </p:txBody>
      </p:sp>
      <p:cxnSp>
        <p:nvCxnSpPr>
          <p:cNvPr id="7" name="Straight Arrow Connector 6"/>
          <p:cNvCxnSpPr/>
          <p:nvPr/>
        </p:nvCxnSpPr>
        <p:spPr>
          <a:xfrm flipV="1">
            <a:off x="2727668" y="3574177"/>
            <a:ext cx="908228" cy="4791"/>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5752004" y="3587389"/>
            <a:ext cx="908228" cy="4791"/>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755371" y="3280628"/>
            <a:ext cx="1152879" cy="523220"/>
          </a:xfrm>
          <a:prstGeom prst="rect">
            <a:avLst/>
          </a:prstGeom>
          <a:noFill/>
        </p:spPr>
        <p:txBody>
          <a:bodyPr wrap="square" rtlCol="0">
            <a:spAutoFit/>
          </a:bodyPr>
          <a:lstStyle/>
          <a:p>
            <a:pPr algn="ctr"/>
            <a:r>
              <a:rPr lang="en-US" sz="2800" dirty="0"/>
              <a:t>CRP</a:t>
            </a:r>
            <a:endParaRPr lang="en-AU" sz="2800" dirty="0"/>
          </a:p>
        </p:txBody>
      </p:sp>
      <p:sp>
        <p:nvSpPr>
          <p:cNvPr id="8" name="TextBox 7"/>
          <p:cNvSpPr txBox="1"/>
          <p:nvPr/>
        </p:nvSpPr>
        <p:spPr>
          <a:xfrm>
            <a:off x="6084168" y="3165504"/>
            <a:ext cx="292068" cy="369332"/>
          </a:xfrm>
          <a:prstGeom prst="rect">
            <a:avLst/>
          </a:prstGeom>
          <a:noFill/>
        </p:spPr>
        <p:txBody>
          <a:bodyPr wrap="none" rtlCol="0">
            <a:spAutoFit/>
          </a:bodyPr>
          <a:lstStyle/>
          <a:p>
            <a:r>
              <a:rPr lang="en-US" dirty="0"/>
              <a:t>?</a:t>
            </a:r>
            <a:endParaRPr lang="en-AU" dirty="0"/>
          </a:p>
        </p:txBody>
      </p:sp>
    </p:spTree>
    <p:extLst>
      <p:ext uri="{BB962C8B-B14F-4D97-AF65-F5344CB8AC3E}">
        <p14:creationId xmlns:p14="http://schemas.microsoft.com/office/powerpoint/2010/main" val="18101863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8" descr="FIG_1.tif"/>
          <p:cNvPicPr>
            <a:picLocks noChangeAspect="1"/>
          </p:cNvPicPr>
          <p:nvPr/>
        </p:nvPicPr>
        <p:blipFill>
          <a:blip r:embed="rId2" cstate="print"/>
          <a:srcRect/>
          <a:stretch>
            <a:fillRect/>
          </a:stretch>
        </p:blipFill>
        <p:spPr bwMode="auto">
          <a:xfrm>
            <a:off x="2987824" y="2348880"/>
            <a:ext cx="3752850" cy="3127375"/>
          </a:xfrm>
          <a:prstGeom prst="rect">
            <a:avLst/>
          </a:prstGeom>
          <a:noFill/>
          <a:ln w="9525">
            <a:noFill/>
            <a:miter lim="800000"/>
            <a:headEnd/>
            <a:tailEnd/>
          </a:ln>
        </p:spPr>
      </p:pic>
      <p:sp>
        <p:nvSpPr>
          <p:cNvPr id="9" name="Rectangle 8"/>
          <p:cNvSpPr/>
          <p:nvPr/>
        </p:nvSpPr>
        <p:spPr>
          <a:xfrm>
            <a:off x="887413" y="2301875"/>
            <a:ext cx="7683500" cy="7429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aphicFrame>
        <p:nvGraphicFramePr>
          <p:cNvPr id="2" name="Table 3">
            <a:extLst>
              <a:ext uri="{FF2B5EF4-FFF2-40B4-BE49-F238E27FC236}">
                <a16:creationId xmlns:a16="http://schemas.microsoft.com/office/drawing/2014/main" id="{FE76848B-88CF-E0D1-2508-4A4BB6D089D6}"/>
              </a:ext>
            </a:extLst>
          </p:cNvPr>
          <p:cNvGraphicFramePr>
            <a:graphicFrameLocks noGrp="1"/>
          </p:cNvGraphicFramePr>
          <p:nvPr>
            <p:extLst>
              <p:ext uri="{D42A27DB-BD31-4B8C-83A1-F6EECF244321}">
                <p14:modId xmlns:p14="http://schemas.microsoft.com/office/powerpoint/2010/main" val="2843363564"/>
              </p:ext>
            </p:extLst>
          </p:nvPr>
        </p:nvGraphicFramePr>
        <p:xfrm>
          <a:off x="866667" y="404664"/>
          <a:ext cx="7769831" cy="1371600"/>
        </p:xfrm>
        <a:graphic>
          <a:graphicData uri="http://schemas.openxmlformats.org/drawingml/2006/table">
            <a:tbl>
              <a:tblPr firstRow="1" bandRow="1">
                <a:tableStyleId>{5C22544A-7EE6-4342-B048-85BDC9FD1C3A}</a:tableStyleId>
              </a:tblPr>
              <a:tblGrid>
                <a:gridCol w="1501337">
                  <a:extLst>
                    <a:ext uri="{9D8B030D-6E8A-4147-A177-3AD203B41FA5}">
                      <a16:colId xmlns:a16="http://schemas.microsoft.com/office/drawing/2014/main" val="3434991310"/>
                    </a:ext>
                  </a:extLst>
                </a:gridCol>
                <a:gridCol w="1810447">
                  <a:extLst>
                    <a:ext uri="{9D8B030D-6E8A-4147-A177-3AD203B41FA5}">
                      <a16:colId xmlns:a16="http://schemas.microsoft.com/office/drawing/2014/main" val="2860973752"/>
                    </a:ext>
                  </a:extLst>
                </a:gridCol>
                <a:gridCol w="1885882">
                  <a:extLst>
                    <a:ext uri="{9D8B030D-6E8A-4147-A177-3AD203B41FA5}">
                      <a16:colId xmlns:a16="http://schemas.microsoft.com/office/drawing/2014/main" val="3817212773"/>
                    </a:ext>
                  </a:extLst>
                </a:gridCol>
                <a:gridCol w="771965">
                  <a:extLst>
                    <a:ext uri="{9D8B030D-6E8A-4147-A177-3AD203B41FA5}">
                      <a16:colId xmlns:a16="http://schemas.microsoft.com/office/drawing/2014/main" val="1273049325"/>
                    </a:ext>
                  </a:extLst>
                </a:gridCol>
                <a:gridCol w="1080120">
                  <a:extLst>
                    <a:ext uri="{9D8B030D-6E8A-4147-A177-3AD203B41FA5}">
                      <a16:colId xmlns:a16="http://schemas.microsoft.com/office/drawing/2014/main" val="2308160177"/>
                    </a:ext>
                  </a:extLst>
                </a:gridCol>
                <a:gridCol w="720080">
                  <a:extLst>
                    <a:ext uri="{9D8B030D-6E8A-4147-A177-3AD203B41FA5}">
                      <a16:colId xmlns:a16="http://schemas.microsoft.com/office/drawing/2014/main" val="1598636021"/>
                    </a:ext>
                  </a:extLst>
                </a:gridCol>
              </a:tblGrid>
              <a:tr h="289493">
                <a:tc>
                  <a:txBody>
                    <a:bodyPr/>
                    <a:lstStyle/>
                    <a:p>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en-AU" dirty="0">
                          <a:solidFill>
                            <a:schemeClr val="tx1"/>
                          </a:solidFill>
                        </a:rPr>
                        <a:t>Effect estimates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86159093"/>
                  </a:ext>
                </a:extLst>
              </a:tr>
              <a:tr h="289493">
                <a:tc>
                  <a:txBody>
                    <a:bodyPr/>
                    <a:lstStyle/>
                    <a:p>
                      <a:pPr algn="ctr"/>
                      <a:endParaRPr lang="en-AU"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AU" b="1" dirty="0"/>
                        <a:t>Observational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AU" b="1" dirty="0"/>
                        <a:t>MR Estimate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AU" b="1" dirty="0"/>
                        <a:t>P</a:t>
                      </a:r>
                      <a:r>
                        <a:rPr lang="en-AU" b="1" baseline="-25000" dirty="0"/>
                        <a:t>IV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AU" b="1" dirty="0" err="1"/>
                        <a:t>P</a:t>
                      </a:r>
                      <a:r>
                        <a:rPr lang="en-AU" b="1" baseline="-25000" dirty="0" err="1"/>
                        <a:t>diff</a:t>
                      </a:r>
                      <a:endParaRPr lang="en-AU" b="1" baseline="-25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AU" b="1" dirty="0" err="1"/>
                        <a:t>F</a:t>
                      </a:r>
                      <a:r>
                        <a:rPr lang="en-AU" b="1" baseline="-25000" dirty="0" err="1"/>
                        <a:t>first</a:t>
                      </a:r>
                      <a:endParaRPr lang="en-AU" b="1" baseline="-25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23288092"/>
                  </a:ext>
                </a:extLst>
              </a:tr>
              <a:tr h="499673">
                <a:tc>
                  <a:txBody>
                    <a:bodyPr/>
                    <a:lstStyle/>
                    <a:p>
                      <a:pPr algn="ctr"/>
                      <a:r>
                        <a:rPr lang="en-AU" dirty="0"/>
                        <a:t>BMI -&gt; CRP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AU" dirty="0"/>
                        <a:t>1.075</a:t>
                      </a:r>
                    </a:p>
                    <a:p>
                      <a:pPr algn="ctr"/>
                      <a:r>
                        <a:rPr lang="en-AU" dirty="0"/>
                        <a:t>(1.073 – 1.077)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AU" dirty="0"/>
                        <a:t>1.06</a:t>
                      </a:r>
                    </a:p>
                    <a:p>
                      <a:pPr algn="ctr"/>
                      <a:r>
                        <a:rPr lang="en-AU" dirty="0"/>
                        <a:t>(1.02 – 1.11)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AU" dirty="0"/>
                        <a:t>0.002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AU" dirty="0"/>
                        <a:t>0.6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AU" dirty="0"/>
                        <a:t>50.2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70595623"/>
                  </a:ext>
                </a:extLst>
              </a:tr>
            </a:tbl>
          </a:graphicData>
        </a:graphic>
      </p:graphicFrame>
      <p:sp>
        <p:nvSpPr>
          <p:cNvPr id="3" name="Content Placeholder 2">
            <a:extLst>
              <a:ext uri="{FF2B5EF4-FFF2-40B4-BE49-F238E27FC236}">
                <a16:creationId xmlns:a16="http://schemas.microsoft.com/office/drawing/2014/main" id="{7F9B2045-CAF8-B97C-2CFC-CCC87FC54587}"/>
              </a:ext>
            </a:extLst>
          </p:cNvPr>
          <p:cNvSpPr txBox="1">
            <a:spLocks/>
          </p:cNvSpPr>
          <p:nvPr/>
        </p:nvSpPr>
        <p:spPr>
          <a:xfrm>
            <a:off x="539552" y="5590283"/>
            <a:ext cx="8229600" cy="10081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600" dirty="0"/>
              <a:t>P</a:t>
            </a:r>
            <a:r>
              <a:rPr lang="en-GB" sz="1600" baseline="-25000" dirty="0"/>
              <a:t>IV</a:t>
            </a:r>
            <a:r>
              <a:rPr lang="en-GB" sz="1600" dirty="0"/>
              <a:t>- Test of whether MR causal effect estimate different from zero</a:t>
            </a:r>
          </a:p>
          <a:p>
            <a:pPr marL="0" indent="0">
              <a:buNone/>
            </a:pPr>
            <a:r>
              <a:rPr lang="en-GB" sz="1600" dirty="0" err="1"/>
              <a:t>P</a:t>
            </a:r>
            <a:r>
              <a:rPr lang="en-GB" sz="1600" baseline="-25000" dirty="0" err="1"/>
              <a:t>diff</a:t>
            </a:r>
            <a:r>
              <a:rPr lang="en-GB" sz="1600" dirty="0"/>
              <a:t>- Test of whether Observational and MR causal effect estimates are different from each other</a:t>
            </a:r>
          </a:p>
          <a:p>
            <a:pPr marL="0" indent="0">
              <a:buNone/>
            </a:pPr>
            <a:r>
              <a:rPr lang="en-GB" sz="1600" dirty="0" err="1"/>
              <a:t>F</a:t>
            </a:r>
            <a:r>
              <a:rPr lang="en-GB" sz="1600" baseline="-25000" dirty="0" err="1"/>
              <a:t>first</a:t>
            </a:r>
            <a:r>
              <a:rPr lang="en-GB" sz="1600" dirty="0"/>
              <a:t>- Test of how strong the instrument for BMI is</a:t>
            </a:r>
          </a:p>
          <a:p>
            <a:pPr marL="0" indent="0">
              <a:buNone/>
            </a:pPr>
            <a:endParaRPr lang="en-GB" sz="1600" dirty="0"/>
          </a:p>
          <a:p>
            <a:endParaRPr lang="en-GB" dirty="0"/>
          </a:p>
        </p:txBody>
      </p:sp>
    </p:spTree>
    <p:extLst>
      <p:ext uri="{BB962C8B-B14F-4D97-AF65-F5344CB8AC3E}">
        <p14:creationId xmlns:p14="http://schemas.microsoft.com/office/powerpoint/2010/main" val="34115993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4CD41-82E6-4CF3-86BF-0EDE074CDEE5}"/>
              </a:ext>
            </a:extLst>
          </p:cNvPr>
          <p:cNvSpPr>
            <a:spLocks noGrp="1"/>
          </p:cNvSpPr>
          <p:nvPr>
            <p:ph type="ctrTitle"/>
          </p:nvPr>
        </p:nvSpPr>
        <p:spPr/>
        <p:txBody>
          <a:bodyPr/>
          <a:lstStyle/>
          <a:p>
            <a:r>
              <a:rPr lang="en-AU" dirty="0">
                <a:solidFill>
                  <a:srgbClr val="0070C0"/>
                </a:solidFill>
              </a:rPr>
              <a:t>Limitations to Mendelian randomization</a:t>
            </a:r>
          </a:p>
        </p:txBody>
      </p:sp>
    </p:spTree>
    <p:extLst>
      <p:ext uri="{BB962C8B-B14F-4D97-AF65-F5344CB8AC3E}">
        <p14:creationId xmlns:p14="http://schemas.microsoft.com/office/powerpoint/2010/main" val="39674164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6"/>
          <p:cNvSpPr txBox="1">
            <a:spLocks noChangeArrowheads="1"/>
          </p:cNvSpPr>
          <p:nvPr/>
        </p:nvSpPr>
        <p:spPr bwMode="auto">
          <a:xfrm>
            <a:off x="539552" y="404664"/>
            <a:ext cx="8411277" cy="584775"/>
          </a:xfrm>
          <a:prstGeom prst="rect">
            <a:avLst/>
          </a:prstGeom>
          <a:noFill/>
          <a:ln w="9525">
            <a:noFill/>
            <a:miter lim="800000"/>
            <a:headEnd/>
            <a:tailEnd/>
          </a:ln>
        </p:spPr>
        <p:txBody>
          <a:bodyPr wrap="none">
            <a:prstTxWarp prst="textNoShape">
              <a:avLst/>
            </a:prstTxWarp>
            <a:spAutoFit/>
          </a:bodyPr>
          <a:lstStyle/>
          <a:p>
            <a:r>
              <a:rPr lang="en-US" sz="3200" dirty="0">
                <a:solidFill>
                  <a:srgbClr val="0070C0"/>
                </a:solidFill>
                <a:latin typeface="Verdana" charset="0"/>
              </a:rPr>
              <a:t>Limitations to </a:t>
            </a:r>
            <a:r>
              <a:rPr lang="en-US" sz="3200" dirty="0" err="1">
                <a:solidFill>
                  <a:srgbClr val="0070C0"/>
                </a:solidFill>
                <a:latin typeface="Verdana" charset="0"/>
              </a:rPr>
              <a:t>Mendelian</a:t>
            </a:r>
            <a:r>
              <a:rPr lang="en-US" sz="3200" dirty="0">
                <a:solidFill>
                  <a:srgbClr val="0070C0"/>
                </a:solidFill>
                <a:latin typeface="Verdana" charset="0"/>
              </a:rPr>
              <a:t> Randomization</a:t>
            </a:r>
          </a:p>
        </p:txBody>
      </p:sp>
      <p:sp>
        <p:nvSpPr>
          <p:cNvPr id="41987" name="Text Box 7"/>
          <p:cNvSpPr txBox="1">
            <a:spLocks noChangeArrowheads="1"/>
          </p:cNvSpPr>
          <p:nvPr/>
        </p:nvSpPr>
        <p:spPr bwMode="auto">
          <a:xfrm>
            <a:off x="860425" y="1480423"/>
            <a:ext cx="7597775" cy="3277820"/>
          </a:xfrm>
          <a:prstGeom prst="rect">
            <a:avLst/>
          </a:prstGeom>
          <a:noFill/>
          <a:ln w="9525">
            <a:noFill/>
            <a:miter lim="800000"/>
            <a:headEnd/>
            <a:tailEnd/>
          </a:ln>
        </p:spPr>
        <p:txBody>
          <a:bodyPr>
            <a:prstTxWarp prst="textNoShape">
              <a:avLst/>
            </a:prstTxWarp>
            <a:spAutoFit/>
          </a:bodyPr>
          <a:lstStyle/>
          <a:p>
            <a:pPr>
              <a:spcBef>
                <a:spcPct val="50000"/>
              </a:spcBef>
            </a:pPr>
            <a:endParaRPr lang="en-US" b="1" dirty="0">
              <a:latin typeface="Verdana" charset="0"/>
            </a:endParaRPr>
          </a:p>
          <a:p>
            <a:pPr>
              <a:spcBef>
                <a:spcPct val="50000"/>
              </a:spcBef>
            </a:pPr>
            <a:r>
              <a:rPr lang="en-US" dirty="0">
                <a:latin typeface="Verdana" charset="0"/>
              </a:rPr>
              <a:t>1- Population stratification/Dynastic Effects/Assortative Mating</a:t>
            </a:r>
          </a:p>
          <a:p>
            <a:pPr>
              <a:spcBef>
                <a:spcPct val="50000"/>
              </a:spcBef>
            </a:pPr>
            <a:endParaRPr lang="en-US" dirty="0">
              <a:latin typeface="Verdana" charset="0"/>
            </a:endParaRPr>
          </a:p>
          <a:p>
            <a:pPr>
              <a:spcBef>
                <a:spcPct val="50000"/>
              </a:spcBef>
            </a:pPr>
            <a:r>
              <a:rPr lang="en-US" dirty="0">
                <a:latin typeface="Verdana" charset="0"/>
              </a:rPr>
              <a:t>2- Power and “weak instrument bias”</a:t>
            </a:r>
          </a:p>
          <a:p>
            <a:pPr>
              <a:spcBef>
                <a:spcPct val="50000"/>
              </a:spcBef>
            </a:pPr>
            <a:endParaRPr lang="en-US" b="1" dirty="0">
              <a:latin typeface="Verdana" charset="0"/>
            </a:endParaRPr>
          </a:p>
          <a:p>
            <a:pPr>
              <a:spcBef>
                <a:spcPct val="50000"/>
              </a:spcBef>
            </a:pPr>
            <a:r>
              <a:rPr lang="en-US" dirty="0">
                <a:latin typeface="Verdana" charset="0"/>
              </a:rPr>
              <a:t>3- Pleiotropy</a:t>
            </a:r>
          </a:p>
          <a:p>
            <a:pPr>
              <a:spcBef>
                <a:spcPct val="50000"/>
              </a:spcBef>
            </a:pPr>
            <a:endParaRPr lang="en-US" dirty="0">
              <a:latin typeface="Verdana" charset="0"/>
            </a:endParaRPr>
          </a:p>
          <a:p>
            <a:pPr>
              <a:spcBef>
                <a:spcPct val="50000"/>
              </a:spcBef>
            </a:pPr>
            <a:endParaRPr lang="en-US" dirty="0">
              <a:latin typeface="Verdana" charset="0"/>
            </a:endParaRPr>
          </a:p>
        </p:txBody>
      </p:sp>
    </p:spTree>
    <p:extLst>
      <p:ext uri="{BB962C8B-B14F-4D97-AF65-F5344CB8AC3E}">
        <p14:creationId xmlns:p14="http://schemas.microsoft.com/office/powerpoint/2010/main" val="28353395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AF2936-097D-BD9F-9411-2FB7030C75E7}"/>
              </a:ext>
            </a:extLst>
          </p:cNvPr>
          <p:cNvPicPr>
            <a:picLocks noChangeAspect="1"/>
          </p:cNvPicPr>
          <p:nvPr/>
        </p:nvPicPr>
        <p:blipFill>
          <a:blip r:embed="rId2"/>
          <a:stretch>
            <a:fillRect/>
          </a:stretch>
        </p:blipFill>
        <p:spPr>
          <a:xfrm>
            <a:off x="467544" y="2636912"/>
            <a:ext cx="4285741" cy="1977274"/>
          </a:xfrm>
          <a:prstGeom prst="rect">
            <a:avLst/>
          </a:prstGeom>
        </p:spPr>
      </p:pic>
      <p:sp>
        <p:nvSpPr>
          <p:cNvPr id="5" name="Title 1">
            <a:extLst>
              <a:ext uri="{FF2B5EF4-FFF2-40B4-BE49-F238E27FC236}">
                <a16:creationId xmlns:a16="http://schemas.microsoft.com/office/drawing/2014/main" id="{025EED2A-09B9-4812-C83B-927B050B8404}"/>
              </a:ext>
            </a:extLst>
          </p:cNvPr>
          <p:cNvSpPr>
            <a:spLocks noGrp="1"/>
          </p:cNvSpPr>
          <p:nvPr>
            <p:ph type="title"/>
          </p:nvPr>
        </p:nvSpPr>
        <p:spPr>
          <a:xfrm>
            <a:off x="467544" y="188640"/>
            <a:ext cx="8229600" cy="1143000"/>
          </a:xfrm>
        </p:spPr>
        <p:txBody>
          <a:bodyPr>
            <a:normAutofit fontScale="90000"/>
          </a:bodyPr>
          <a:lstStyle/>
          <a:p>
            <a:r>
              <a:rPr lang="en-US" dirty="0">
                <a:solidFill>
                  <a:srgbClr val="0070C0"/>
                </a:solidFill>
              </a:rPr>
              <a:t>Pop Strat/Dynastic Effects/Assortment</a:t>
            </a:r>
          </a:p>
        </p:txBody>
      </p:sp>
      <p:pic>
        <p:nvPicPr>
          <p:cNvPr id="7" name="Picture 6">
            <a:extLst>
              <a:ext uri="{FF2B5EF4-FFF2-40B4-BE49-F238E27FC236}">
                <a16:creationId xmlns:a16="http://schemas.microsoft.com/office/drawing/2014/main" id="{9FD2AC94-8DBB-8978-4E0E-01D9008CC5B8}"/>
              </a:ext>
            </a:extLst>
          </p:cNvPr>
          <p:cNvPicPr>
            <a:picLocks noChangeAspect="1"/>
          </p:cNvPicPr>
          <p:nvPr/>
        </p:nvPicPr>
        <p:blipFill>
          <a:blip r:embed="rId3"/>
          <a:stretch>
            <a:fillRect/>
          </a:stretch>
        </p:blipFill>
        <p:spPr>
          <a:xfrm>
            <a:off x="180398" y="4825239"/>
            <a:ext cx="4860032" cy="2032761"/>
          </a:xfrm>
          <a:prstGeom prst="rect">
            <a:avLst/>
          </a:prstGeom>
        </p:spPr>
      </p:pic>
      <p:sp>
        <p:nvSpPr>
          <p:cNvPr id="8" name="TextBox 7">
            <a:extLst>
              <a:ext uri="{FF2B5EF4-FFF2-40B4-BE49-F238E27FC236}">
                <a16:creationId xmlns:a16="http://schemas.microsoft.com/office/drawing/2014/main" id="{A093BB5D-E98C-A9C6-D761-384F78053BBB}"/>
              </a:ext>
            </a:extLst>
          </p:cNvPr>
          <p:cNvSpPr txBox="1"/>
          <p:nvPr/>
        </p:nvSpPr>
        <p:spPr>
          <a:xfrm>
            <a:off x="5923225" y="3526010"/>
            <a:ext cx="1683474" cy="369332"/>
          </a:xfrm>
          <a:prstGeom prst="rect">
            <a:avLst/>
          </a:prstGeom>
          <a:noFill/>
        </p:spPr>
        <p:txBody>
          <a:bodyPr wrap="none" rtlCol="0">
            <a:spAutoFit/>
          </a:bodyPr>
          <a:lstStyle/>
          <a:p>
            <a:pPr algn="ctr"/>
            <a:r>
              <a:rPr lang="en-AU" b="1" dirty="0"/>
              <a:t>Dynastic Effects</a:t>
            </a:r>
          </a:p>
        </p:txBody>
      </p:sp>
      <p:sp>
        <p:nvSpPr>
          <p:cNvPr id="9" name="TextBox 8">
            <a:extLst>
              <a:ext uri="{FF2B5EF4-FFF2-40B4-BE49-F238E27FC236}">
                <a16:creationId xmlns:a16="http://schemas.microsoft.com/office/drawing/2014/main" id="{C31A37EB-1E07-2271-0847-A173AF41B4FE}"/>
              </a:ext>
            </a:extLst>
          </p:cNvPr>
          <p:cNvSpPr txBox="1"/>
          <p:nvPr/>
        </p:nvSpPr>
        <p:spPr>
          <a:xfrm>
            <a:off x="6116643" y="5656953"/>
            <a:ext cx="1296637" cy="369332"/>
          </a:xfrm>
          <a:prstGeom prst="rect">
            <a:avLst/>
          </a:prstGeom>
          <a:noFill/>
        </p:spPr>
        <p:txBody>
          <a:bodyPr wrap="none" rtlCol="0">
            <a:spAutoFit/>
          </a:bodyPr>
          <a:lstStyle/>
          <a:p>
            <a:pPr algn="ctr"/>
            <a:r>
              <a:rPr lang="en-AU" b="1" dirty="0"/>
              <a:t>Assortment</a:t>
            </a:r>
          </a:p>
        </p:txBody>
      </p:sp>
      <p:sp>
        <p:nvSpPr>
          <p:cNvPr id="10" name="TextBox 9">
            <a:extLst>
              <a:ext uri="{FF2B5EF4-FFF2-40B4-BE49-F238E27FC236}">
                <a16:creationId xmlns:a16="http://schemas.microsoft.com/office/drawing/2014/main" id="{9F633187-5E85-29A4-10DB-044E0064C895}"/>
              </a:ext>
            </a:extLst>
          </p:cNvPr>
          <p:cNvSpPr txBox="1"/>
          <p:nvPr/>
        </p:nvSpPr>
        <p:spPr>
          <a:xfrm>
            <a:off x="6055985" y="1874827"/>
            <a:ext cx="1417953" cy="646331"/>
          </a:xfrm>
          <a:prstGeom prst="rect">
            <a:avLst/>
          </a:prstGeom>
          <a:noFill/>
        </p:spPr>
        <p:txBody>
          <a:bodyPr wrap="none" rtlCol="0">
            <a:spAutoFit/>
          </a:bodyPr>
          <a:lstStyle/>
          <a:p>
            <a:pPr algn="ctr"/>
            <a:r>
              <a:rPr lang="en-AU" b="1" dirty="0"/>
              <a:t>Population</a:t>
            </a:r>
          </a:p>
          <a:p>
            <a:pPr algn="ctr"/>
            <a:r>
              <a:rPr lang="en-AU" b="1" dirty="0"/>
              <a:t>Stratification</a:t>
            </a:r>
          </a:p>
        </p:txBody>
      </p:sp>
      <p:sp>
        <p:nvSpPr>
          <p:cNvPr id="11" name="TextBox 10">
            <a:extLst>
              <a:ext uri="{FF2B5EF4-FFF2-40B4-BE49-F238E27FC236}">
                <a16:creationId xmlns:a16="http://schemas.microsoft.com/office/drawing/2014/main" id="{A57F3403-D931-CDC4-F65E-6CCC08FBCA57}"/>
              </a:ext>
            </a:extLst>
          </p:cNvPr>
          <p:cNvSpPr txBox="1"/>
          <p:nvPr/>
        </p:nvSpPr>
        <p:spPr>
          <a:xfrm>
            <a:off x="755576" y="1977388"/>
            <a:ext cx="443326" cy="307777"/>
          </a:xfrm>
          <a:prstGeom prst="rect">
            <a:avLst/>
          </a:prstGeom>
          <a:noFill/>
        </p:spPr>
        <p:txBody>
          <a:bodyPr wrap="none" rtlCol="0">
            <a:spAutoFit/>
          </a:bodyPr>
          <a:lstStyle/>
          <a:p>
            <a:r>
              <a:rPr lang="en-AU" sz="1400" dirty="0"/>
              <a:t>LCT</a:t>
            </a:r>
          </a:p>
        </p:txBody>
      </p:sp>
      <p:sp>
        <p:nvSpPr>
          <p:cNvPr id="12" name="TextBox 11">
            <a:extLst>
              <a:ext uri="{FF2B5EF4-FFF2-40B4-BE49-F238E27FC236}">
                <a16:creationId xmlns:a16="http://schemas.microsoft.com/office/drawing/2014/main" id="{55998416-B031-5C65-5BDE-F92F4BF7D3E4}"/>
              </a:ext>
            </a:extLst>
          </p:cNvPr>
          <p:cNvSpPr txBox="1"/>
          <p:nvPr/>
        </p:nvSpPr>
        <p:spPr>
          <a:xfrm>
            <a:off x="1646994" y="1977388"/>
            <a:ext cx="1057597" cy="307777"/>
          </a:xfrm>
          <a:prstGeom prst="rect">
            <a:avLst/>
          </a:prstGeom>
          <a:noFill/>
        </p:spPr>
        <p:txBody>
          <a:bodyPr wrap="none" rtlCol="0">
            <a:spAutoFit/>
          </a:bodyPr>
          <a:lstStyle/>
          <a:p>
            <a:r>
              <a:rPr lang="en-AU" sz="1400" dirty="0"/>
              <a:t>Dairy Intake</a:t>
            </a:r>
          </a:p>
        </p:txBody>
      </p:sp>
      <p:sp>
        <p:nvSpPr>
          <p:cNvPr id="13" name="TextBox 12">
            <a:extLst>
              <a:ext uri="{FF2B5EF4-FFF2-40B4-BE49-F238E27FC236}">
                <a16:creationId xmlns:a16="http://schemas.microsoft.com/office/drawing/2014/main" id="{0AFCD7AA-2766-B270-3722-1244DE382D5D}"/>
              </a:ext>
            </a:extLst>
          </p:cNvPr>
          <p:cNvSpPr txBox="1"/>
          <p:nvPr/>
        </p:nvSpPr>
        <p:spPr>
          <a:xfrm>
            <a:off x="3199860" y="1999373"/>
            <a:ext cx="1141274" cy="307777"/>
          </a:xfrm>
          <a:prstGeom prst="rect">
            <a:avLst/>
          </a:prstGeom>
          <a:noFill/>
        </p:spPr>
        <p:txBody>
          <a:bodyPr wrap="none" rtlCol="0">
            <a:spAutoFit/>
          </a:bodyPr>
          <a:lstStyle/>
          <a:p>
            <a:r>
              <a:rPr lang="en-AU" sz="1400" dirty="0"/>
              <a:t>Osteoporosis</a:t>
            </a:r>
          </a:p>
        </p:txBody>
      </p:sp>
      <p:sp>
        <p:nvSpPr>
          <p:cNvPr id="14" name="TextBox 13">
            <a:extLst>
              <a:ext uri="{FF2B5EF4-FFF2-40B4-BE49-F238E27FC236}">
                <a16:creationId xmlns:a16="http://schemas.microsoft.com/office/drawing/2014/main" id="{B1B5BA3C-14E8-B388-F37E-8703D7DCB6B5}"/>
              </a:ext>
            </a:extLst>
          </p:cNvPr>
          <p:cNvSpPr txBox="1"/>
          <p:nvPr/>
        </p:nvSpPr>
        <p:spPr>
          <a:xfrm>
            <a:off x="2044055" y="1283278"/>
            <a:ext cx="1951881" cy="307777"/>
          </a:xfrm>
          <a:prstGeom prst="rect">
            <a:avLst/>
          </a:prstGeom>
          <a:noFill/>
        </p:spPr>
        <p:txBody>
          <a:bodyPr wrap="none" rtlCol="0">
            <a:spAutoFit/>
          </a:bodyPr>
          <a:lstStyle/>
          <a:p>
            <a:r>
              <a:rPr lang="en-AU" sz="1400" dirty="0"/>
              <a:t>Population Stratification</a:t>
            </a:r>
          </a:p>
        </p:txBody>
      </p:sp>
      <p:cxnSp>
        <p:nvCxnSpPr>
          <p:cNvPr id="16" name="Straight Arrow Connector 15">
            <a:extLst>
              <a:ext uri="{FF2B5EF4-FFF2-40B4-BE49-F238E27FC236}">
                <a16:creationId xmlns:a16="http://schemas.microsoft.com/office/drawing/2014/main" id="{FE9B1C0C-3CDC-C570-5FD7-8D1824643E63}"/>
              </a:ext>
            </a:extLst>
          </p:cNvPr>
          <p:cNvCxnSpPr>
            <a:stCxn id="11" idx="3"/>
            <a:endCxn id="12" idx="1"/>
          </p:cNvCxnSpPr>
          <p:nvPr/>
        </p:nvCxnSpPr>
        <p:spPr>
          <a:xfrm>
            <a:off x="1198902" y="2131277"/>
            <a:ext cx="44809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89AF358-B424-EC5B-7641-F6F901138CF1}"/>
              </a:ext>
            </a:extLst>
          </p:cNvPr>
          <p:cNvCxnSpPr/>
          <p:nvPr/>
        </p:nvCxnSpPr>
        <p:spPr>
          <a:xfrm>
            <a:off x="2730356" y="2153261"/>
            <a:ext cx="44809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7AD2783F-7788-DD40-1705-402A879E70F2}"/>
              </a:ext>
            </a:extLst>
          </p:cNvPr>
          <p:cNvCxnSpPr>
            <a:cxnSpLocks/>
          </p:cNvCxnSpPr>
          <p:nvPr/>
        </p:nvCxnSpPr>
        <p:spPr>
          <a:xfrm flipH="1">
            <a:off x="1115616" y="1562769"/>
            <a:ext cx="1034412" cy="4366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7E35B5DB-E25A-3A72-1A43-3B30DCF70A6D}"/>
              </a:ext>
            </a:extLst>
          </p:cNvPr>
          <p:cNvCxnSpPr>
            <a:cxnSpLocks/>
          </p:cNvCxnSpPr>
          <p:nvPr/>
        </p:nvCxnSpPr>
        <p:spPr>
          <a:xfrm>
            <a:off x="3152683" y="1635181"/>
            <a:ext cx="603817" cy="37211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01D8714A-2BE6-1822-5477-27E12CC38062}"/>
              </a:ext>
            </a:extLst>
          </p:cNvPr>
          <p:cNvCxnSpPr>
            <a:cxnSpLocks/>
            <a:endCxn id="12" idx="0"/>
          </p:cNvCxnSpPr>
          <p:nvPr/>
        </p:nvCxnSpPr>
        <p:spPr>
          <a:xfrm flipH="1">
            <a:off x="2175793" y="1635181"/>
            <a:ext cx="668015" cy="34220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15350698-6118-8D1B-E0AE-39760D49173A}"/>
              </a:ext>
            </a:extLst>
          </p:cNvPr>
          <p:cNvSpPr txBox="1"/>
          <p:nvPr/>
        </p:nvSpPr>
        <p:spPr>
          <a:xfrm>
            <a:off x="5399932" y="6310148"/>
            <a:ext cx="3453318" cy="369332"/>
          </a:xfrm>
          <a:prstGeom prst="rect">
            <a:avLst/>
          </a:prstGeom>
          <a:noFill/>
        </p:spPr>
        <p:txBody>
          <a:bodyPr wrap="none" rtlCol="0">
            <a:spAutoFit/>
          </a:bodyPr>
          <a:lstStyle/>
          <a:p>
            <a:pPr algn="ctr"/>
            <a:r>
              <a:rPr lang="en-AU" dirty="0"/>
              <a:t>Davies et al (2019) </a:t>
            </a:r>
            <a:r>
              <a:rPr lang="en-AU" i="1" dirty="0"/>
              <a:t>Hum Mol Genet</a:t>
            </a:r>
          </a:p>
        </p:txBody>
      </p:sp>
    </p:spTree>
    <p:extLst>
      <p:ext uri="{BB962C8B-B14F-4D97-AF65-F5344CB8AC3E}">
        <p14:creationId xmlns:p14="http://schemas.microsoft.com/office/powerpoint/2010/main" val="19363541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BD95307-476E-5427-6302-65E32885D7A6}"/>
              </a:ext>
            </a:extLst>
          </p:cNvPr>
          <p:cNvPicPr>
            <a:picLocks noChangeAspect="1"/>
          </p:cNvPicPr>
          <p:nvPr/>
        </p:nvPicPr>
        <p:blipFill>
          <a:blip r:embed="rId2"/>
          <a:stretch>
            <a:fillRect/>
          </a:stretch>
        </p:blipFill>
        <p:spPr>
          <a:xfrm>
            <a:off x="1154961" y="0"/>
            <a:ext cx="6834077" cy="6858000"/>
          </a:xfrm>
          <a:prstGeom prst="rect">
            <a:avLst/>
          </a:prstGeom>
        </p:spPr>
      </p:pic>
    </p:spTree>
    <p:extLst>
      <p:ext uri="{BB962C8B-B14F-4D97-AF65-F5344CB8AC3E}">
        <p14:creationId xmlns:p14="http://schemas.microsoft.com/office/powerpoint/2010/main" val="23205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lstStyle/>
          <a:p>
            <a:r>
              <a:rPr lang="en-US" dirty="0">
                <a:solidFill>
                  <a:srgbClr val="0070C0"/>
                </a:solidFill>
              </a:rPr>
              <a:t>Power and Weak Instruments</a:t>
            </a:r>
          </a:p>
        </p:txBody>
      </p:sp>
      <p:sp>
        <p:nvSpPr>
          <p:cNvPr id="3" name="Content Placeholder 2"/>
          <p:cNvSpPr>
            <a:spLocks noGrp="1"/>
          </p:cNvSpPr>
          <p:nvPr>
            <p:ph idx="1"/>
          </p:nvPr>
        </p:nvSpPr>
        <p:spPr>
          <a:xfrm>
            <a:off x="107504" y="1340768"/>
            <a:ext cx="8579296" cy="4785395"/>
          </a:xfrm>
        </p:spPr>
        <p:txBody>
          <a:bodyPr>
            <a:normAutofit lnSpcReduction="10000"/>
          </a:bodyPr>
          <a:lstStyle/>
          <a:p>
            <a:r>
              <a:rPr lang="en-US" sz="2600" dirty="0"/>
              <a:t>Power:</a:t>
            </a:r>
          </a:p>
          <a:p>
            <a:pPr lvl="1"/>
            <a:r>
              <a:rPr lang="en-US" sz="2200" dirty="0"/>
              <a:t>Genetic variants explain very small amounts of phenotypic variance in a given trait</a:t>
            </a:r>
          </a:p>
          <a:p>
            <a:pPr lvl="1"/>
            <a:r>
              <a:rPr lang="en-US" sz="2200" dirty="0"/>
              <a:t>VERY large sample sizes are generally required</a:t>
            </a:r>
          </a:p>
          <a:p>
            <a:pPr marL="457200" lvl="1" indent="0">
              <a:buNone/>
            </a:pPr>
            <a:endParaRPr lang="en-US" sz="2200" dirty="0"/>
          </a:p>
          <a:p>
            <a:r>
              <a:rPr lang="en-US" sz="2600" dirty="0"/>
              <a:t>Weak instruments: </a:t>
            </a:r>
          </a:p>
          <a:p>
            <a:pPr lvl="1"/>
            <a:r>
              <a:rPr lang="en-US" sz="2400" dirty="0"/>
              <a:t>Genetic variants that are weak proxies for the exposure</a:t>
            </a:r>
          </a:p>
          <a:p>
            <a:pPr lvl="1"/>
            <a:r>
              <a:rPr lang="en-US" sz="2600" dirty="0"/>
              <a:t>Results in biased causal estimates from MR</a:t>
            </a:r>
          </a:p>
          <a:p>
            <a:endParaRPr lang="en-US" sz="2600" dirty="0"/>
          </a:p>
          <a:p>
            <a:r>
              <a:rPr lang="en-US" sz="2400" dirty="0"/>
              <a:t>Different impact of the bias from weak instruments:</a:t>
            </a:r>
          </a:p>
          <a:p>
            <a:pPr lvl="1"/>
            <a:r>
              <a:rPr lang="en-US" sz="2400" b="1" dirty="0"/>
              <a:t>Single Sample MR: </a:t>
            </a:r>
            <a:r>
              <a:rPr lang="en-US" sz="2400" dirty="0"/>
              <a:t> to the confounded estimate</a:t>
            </a:r>
            <a:r>
              <a:rPr lang="en-US" sz="2400" b="1" dirty="0"/>
              <a:t> </a:t>
            </a:r>
          </a:p>
          <a:p>
            <a:pPr lvl="1"/>
            <a:r>
              <a:rPr lang="en-US" sz="2400" b="1" dirty="0"/>
              <a:t>Two-Sample MR:</a:t>
            </a:r>
            <a:r>
              <a:rPr lang="en-US" sz="2400" dirty="0"/>
              <a:t> to the null</a:t>
            </a:r>
            <a:endParaRPr lang="en-US" sz="2400" b="1" dirty="0"/>
          </a:p>
          <a:p>
            <a:endParaRPr lang="en-US" sz="2600" dirty="0"/>
          </a:p>
        </p:txBody>
      </p:sp>
    </p:spTree>
    <p:extLst>
      <p:ext uri="{BB962C8B-B14F-4D97-AF65-F5344CB8AC3E}">
        <p14:creationId xmlns:p14="http://schemas.microsoft.com/office/powerpoint/2010/main" val="416345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2BFF8B3-47C6-49F0-45FD-82991D7C0786}"/>
              </a:ext>
            </a:extLst>
          </p:cNvPr>
          <p:cNvSpPr txBox="1">
            <a:spLocks/>
          </p:cNvSpPr>
          <p:nvPr/>
        </p:nvSpPr>
        <p:spPr>
          <a:xfrm>
            <a:off x="457200" y="232247"/>
            <a:ext cx="8229600" cy="1143000"/>
          </a:xfrm>
          <a:prstGeom prst="rect">
            <a:avLst/>
          </a:prstGeom>
        </p:spPr>
        <p:txBody>
          <a:bodyP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rgbClr val="0070C0"/>
                </a:solidFill>
              </a:rPr>
              <a:t>“Good” HDL Cholesterol and Heart Disease</a:t>
            </a:r>
          </a:p>
        </p:txBody>
      </p:sp>
      <p:sp>
        <p:nvSpPr>
          <p:cNvPr id="8" name="TextBox 7">
            <a:extLst>
              <a:ext uri="{FF2B5EF4-FFF2-40B4-BE49-F238E27FC236}">
                <a16:creationId xmlns:a16="http://schemas.microsoft.com/office/drawing/2014/main" id="{DCDE2A36-D3BB-A561-2640-A43A1C251CE6}"/>
              </a:ext>
            </a:extLst>
          </p:cNvPr>
          <p:cNvSpPr txBox="1"/>
          <p:nvPr/>
        </p:nvSpPr>
        <p:spPr>
          <a:xfrm>
            <a:off x="107503" y="5661248"/>
            <a:ext cx="4433321" cy="369332"/>
          </a:xfrm>
          <a:prstGeom prst="rect">
            <a:avLst/>
          </a:prstGeom>
          <a:solidFill>
            <a:srgbClr val="0000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AU" dirty="0">
                <a:solidFill>
                  <a:schemeClr val="bg1"/>
                </a:solidFill>
              </a:rPr>
              <a:t>(A) High HDL decreases risk of heart disease</a:t>
            </a:r>
          </a:p>
        </p:txBody>
      </p:sp>
      <p:sp>
        <p:nvSpPr>
          <p:cNvPr id="10" name="TextBox 9">
            <a:extLst>
              <a:ext uri="{FF2B5EF4-FFF2-40B4-BE49-F238E27FC236}">
                <a16:creationId xmlns:a16="http://schemas.microsoft.com/office/drawing/2014/main" id="{1751A430-6789-3C0A-4AD6-DEDE242060A6}"/>
              </a:ext>
            </a:extLst>
          </p:cNvPr>
          <p:cNvSpPr txBox="1"/>
          <p:nvPr/>
        </p:nvSpPr>
        <p:spPr>
          <a:xfrm>
            <a:off x="2359694" y="6199516"/>
            <a:ext cx="4588569" cy="369332"/>
          </a:xfrm>
          <a:prstGeom prst="rect">
            <a:avLst/>
          </a:prstGeom>
          <a:solidFill>
            <a:srgbClr val="0000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AU" dirty="0">
                <a:solidFill>
                  <a:schemeClr val="bg1"/>
                </a:solidFill>
              </a:rPr>
              <a:t>(C) HDL is not causally related to heart disease</a:t>
            </a:r>
          </a:p>
        </p:txBody>
      </p:sp>
      <p:sp>
        <p:nvSpPr>
          <p:cNvPr id="12" name="TextBox 11">
            <a:extLst>
              <a:ext uri="{FF2B5EF4-FFF2-40B4-BE49-F238E27FC236}">
                <a16:creationId xmlns:a16="http://schemas.microsoft.com/office/drawing/2014/main" id="{11F6CABF-A70B-A4B9-4FD3-FB7B1C994B60}"/>
              </a:ext>
            </a:extLst>
          </p:cNvPr>
          <p:cNvSpPr txBox="1"/>
          <p:nvPr/>
        </p:nvSpPr>
        <p:spPr>
          <a:xfrm>
            <a:off x="4860033" y="5661248"/>
            <a:ext cx="4202347" cy="369332"/>
          </a:xfrm>
          <a:prstGeom prst="rect">
            <a:avLst/>
          </a:prstGeom>
          <a:solidFill>
            <a:srgbClr val="0000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AU" dirty="0">
                <a:solidFill>
                  <a:schemeClr val="bg1"/>
                </a:solidFill>
              </a:rPr>
              <a:t>(B) High HDL increases risk of heart disease</a:t>
            </a:r>
          </a:p>
        </p:txBody>
      </p:sp>
      <p:pic>
        <p:nvPicPr>
          <p:cNvPr id="3" name="Picture 2" descr="Screen shot 2012-02-20 at 9.52.35 AM.png">
            <a:extLst>
              <a:ext uri="{FF2B5EF4-FFF2-40B4-BE49-F238E27FC236}">
                <a16:creationId xmlns:a16="http://schemas.microsoft.com/office/drawing/2014/main" id="{2C7D088A-9941-A76A-6CA9-46E19FF4A1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66403" y="1861150"/>
            <a:ext cx="2959904" cy="3669124"/>
          </a:xfrm>
          <a:prstGeom prst="rect">
            <a:avLst/>
          </a:prstGeom>
        </p:spPr>
      </p:pic>
      <p:grpSp>
        <p:nvGrpSpPr>
          <p:cNvPr id="26" name="Group 25">
            <a:extLst>
              <a:ext uri="{FF2B5EF4-FFF2-40B4-BE49-F238E27FC236}">
                <a16:creationId xmlns:a16="http://schemas.microsoft.com/office/drawing/2014/main" id="{B2201CB4-466A-5FC4-8C55-8A287B53EC38}"/>
              </a:ext>
            </a:extLst>
          </p:cNvPr>
          <p:cNvGrpSpPr/>
          <p:nvPr/>
        </p:nvGrpSpPr>
        <p:grpSpPr>
          <a:xfrm>
            <a:off x="3042686" y="2014292"/>
            <a:ext cx="2743201" cy="2710852"/>
            <a:chOff x="3041524" y="2137375"/>
            <a:chExt cx="2743201" cy="2710852"/>
          </a:xfrm>
        </p:grpSpPr>
        <p:pic>
          <p:nvPicPr>
            <p:cNvPr id="17" name="Picture 16" descr="Diagram&#10;&#10;Description automatically generated with medium confidence">
              <a:extLst>
                <a:ext uri="{FF2B5EF4-FFF2-40B4-BE49-F238E27FC236}">
                  <a16:creationId xmlns:a16="http://schemas.microsoft.com/office/drawing/2014/main" id="{85712EC9-E77B-7FC9-3A99-DB7179C144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1525" y="2137375"/>
              <a:ext cx="2743200" cy="420624"/>
            </a:xfrm>
            <a:prstGeom prst="rect">
              <a:avLst/>
            </a:prstGeom>
          </p:spPr>
        </p:pic>
        <p:pic>
          <p:nvPicPr>
            <p:cNvPr id="19" name="Picture 18" descr="Graphical user interface, text, application, email&#10;&#10;Description automatically generated">
              <a:extLst>
                <a:ext uri="{FF2B5EF4-FFF2-40B4-BE49-F238E27FC236}">
                  <a16:creationId xmlns:a16="http://schemas.microsoft.com/office/drawing/2014/main" id="{3B673AF7-2F61-D0B8-3FE1-1C7448B2E5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1524" y="2580335"/>
              <a:ext cx="2743199" cy="2267892"/>
            </a:xfrm>
            <a:prstGeom prst="rect">
              <a:avLst/>
            </a:prstGeom>
          </p:spPr>
        </p:pic>
      </p:grpSp>
      <p:grpSp>
        <p:nvGrpSpPr>
          <p:cNvPr id="25" name="Group 24">
            <a:extLst>
              <a:ext uri="{FF2B5EF4-FFF2-40B4-BE49-F238E27FC236}">
                <a16:creationId xmlns:a16="http://schemas.microsoft.com/office/drawing/2014/main" id="{B1044E40-1DFD-6F9C-C139-2C45169A2870}"/>
              </a:ext>
            </a:extLst>
          </p:cNvPr>
          <p:cNvGrpSpPr/>
          <p:nvPr/>
        </p:nvGrpSpPr>
        <p:grpSpPr>
          <a:xfrm>
            <a:off x="107503" y="1343871"/>
            <a:ext cx="2752345" cy="3006184"/>
            <a:chOff x="107502" y="1613854"/>
            <a:chExt cx="2752345" cy="3006184"/>
          </a:xfrm>
        </p:grpSpPr>
        <p:pic>
          <p:nvPicPr>
            <p:cNvPr id="14" name="Picture 13" descr="Chart&#10;&#10;Description automatically generated with low confidence">
              <a:extLst>
                <a:ext uri="{FF2B5EF4-FFF2-40B4-BE49-F238E27FC236}">
                  <a16:creationId xmlns:a16="http://schemas.microsoft.com/office/drawing/2014/main" id="{A4DE157E-381B-7995-01EB-B9BDE871AFB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503" y="1613854"/>
              <a:ext cx="2752344" cy="388620"/>
            </a:xfrm>
            <a:prstGeom prst="rect">
              <a:avLst/>
            </a:prstGeom>
          </p:spPr>
        </p:pic>
        <p:pic>
          <p:nvPicPr>
            <p:cNvPr id="24" name="Picture 23" descr="Graphical user interface, text, application&#10;&#10;Description automatically generated">
              <a:extLst>
                <a:ext uri="{FF2B5EF4-FFF2-40B4-BE49-F238E27FC236}">
                  <a16:creationId xmlns:a16="http://schemas.microsoft.com/office/drawing/2014/main" id="{1C62B4B8-9D9F-5DC2-AAA8-1398B24D5B7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502" y="2067681"/>
              <a:ext cx="2752343" cy="2552357"/>
            </a:xfrm>
            <a:prstGeom prst="rect">
              <a:avLst/>
            </a:prstGeom>
          </p:spPr>
        </p:pic>
      </p:grpSp>
    </p:spTree>
    <p:extLst>
      <p:ext uri="{BB962C8B-B14F-4D97-AF65-F5344CB8AC3E}">
        <p14:creationId xmlns:p14="http://schemas.microsoft.com/office/powerpoint/2010/main" val="10226359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12968" cy="1143000"/>
          </a:xfrm>
        </p:spPr>
        <p:txBody>
          <a:bodyPr>
            <a:noAutofit/>
          </a:bodyPr>
          <a:lstStyle/>
          <a:p>
            <a:r>
              <a:rPr lang="en-GB" sz="3200" dirty="0">
                <a:solidFill>
                  <a:srgbClr val="0070C0"/>
                </a:solidFill>
              </a:rPr>
              <a:t>Using Multiple Genetic Variants as Instruments</a:t>
            </a:r>
          </a:p>
        </p:txBody>
      </p:sp>
      <p:pic>
        <p:nvPicPr>
          <p:cNvPr id="167939" name="Picture 3"/>
          <p:cNvPicPr>
            <a:picLocks noChangeAspect="1" noChangeArrowheads="1"/>
          </p:cNvPicPr>
          <p:nvPr/>
        </p:nvPicPr>
        <p:blipFill>
          <a:blip r:embed="rId2" cstate="print"/>
          <a:srcRect/>
          <a:stretch>
            <a:fillRect/>
          </a:stretch>
        </p:blipFill>
        <p:spPr bwMode="auto">
          <a:xfrm>
            <a:off x="179512" y="1340768"/>
            <a:ext cx="8763000" cy="3343275"/>
          </a:xfrm>
          <a:prstGeom prst="rect">
            <a:avLst/>
          </a:prstGeom>
          <a:noFill/>
          <a:ln w="9525">
            <a:noFill/>
            <a:miter lim="800000"/>
            <a:headEnd/>
            <a:tailEnd/>
          </a:ln>
        </p:spPr>
      </p:pic>
      <p:sp>
        <p:nvSpPr>
          <p:cNvPr id="6" name="Rectangle 6"/>
          <p:cNvSpPr>
            <a:spLocks noChangeArrowheads="1"/>
          </p:cNvSpPr>
          <p:nvPr/>
        </p:nvSpPr>
        <p:spPr bwMode="auto">
          <a:xfrm>
            <a:off x="5004048" y="4077072"/>
            <a:ext cx="3947940" cy="400110"/>
          </a:xfrm>
          <a:prstGeom prst="rect">
            <a:avLst/>
          </a:prstGeom>
          <a:noFill/>
          <a:ln w="9525">
            <a:noFill/>
            <a:miter lim="800000"/>
            <a:headEnd/>
            <a:tailEnd/>
          </a:ln>
          <a:effectLst/>
        </p:spPr>
        <p:txBody>
          <a:bodyPr wrap="none">
            <a:spAutoFit/>
          </a:bodyPr>
          <a:lstStyle/>
          <a:p>
            <a:r>
              <a:rPr lang="en-GB" sz="2000" i="1" dirty="0"/>
              <a:t>Palmer et al (2011) Stat Method Res</a:t>
            </a:r>
          </a:p>
        </p:txBody>
      </p:sp>
      <p:sp>
        <p:nvSpPr>
          <p:cNvPr id="7" name="Content Placeholder 2"/>
          <p:cNvSpPr>
            <a:spLocks noGrp="1"/>
          </p:cNvSpPr>
          <p:nvPr>
            <p:ph idx="1"/>
          </p:nvPr>
        </p:nvSpPr>
        <p:spPr>
          <a:xfrm>
            <a:off x="539552" y="4509120"/>
            <a:ext cx="8229600" cy="676671"/>
          </a:xfrm>
        </p:spPr>
        <p:txBody>
          <a:bodyPr>
            <a:normAutofit/>
          </a:bodyPr>
          <a:lstStyle/>
          <a:p>
            <a:r>
              <a:rPr lang="en-GB" dirty="0"/>
              <a:t>Allelic scores</a:t>
            </a:r>
          </a:p>
        </p:txBody>
      </p:sp>
      <p:sp>
        <p:nvSpPr>
          <p:cNvPr id="8" name="Content Placeholder 2"/>
          <p:cNvSpPr txBox="1">
            <a:spLocks/>
          </p:cNvSpPr>
          <p:nvPr/>
        </p:nvSpPr>
        <p:spPr>
          <a:xfrm>
            <a:off x="467544" y="5272609"/>
            <a:ext cx="8229600" cy="67667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a:t>Testing multiple variants individually</a:t>
            </a:r>
          </a:p>
        </p:txBody>
      </p:sp>
      <p:sp>
        <p:nvSpPr>
          <p:cNvPr id="9" name="Content Placeholder 2"/>
          <p:cNvSpPr txBox="1">
            <a:spLocks/>
          </p:cNvSpPr>
          <p:nvPr/>
        </p:nvSpPr>
        <p:spPr>
          <a:xfrm>
            <a:off x="467544" y="5992689"/>
            <a:ext cx="8229600" cy="67667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a:t>Meta-analyse individual SNPs</a:t>
            </a:r>
          </a:p>
        </p:txBody>
      </p:sp>
    </p:spTree>
    <p:extLst>
      <p:ext uri="{BB962C8B-B14F-4D97-AF65-F5344CB8AC3E}">
        <p14:creationId xmlns:p14="http://schemas.microsoft.com/office/powerpoint/2010/main" val="11753520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70C0"/>
                </a:solidFill>
              </a:rPr>
              <a:t>Calculating Power in Mendelian Randomization Studies</a:t>
            </a:r>
            <a:endParaRPr lang="en-AU" dirty="0">
              <a:solidFill>
                <a:srgbClr val="0070C0"/>
              </a:solidFill>
            </a:endParaRPr>
          </a:p>
        </p:txBody>
      </p:sp>
      <p:pic>
        <p:nvPicPr>
          <p:cNvPr id="6" name="Picture 5"/>
          <p:cNvPicPr>
            <a:picLocks noChangeAspect="1"/>
          </p:cNvPicPr>
          <p:nvPr/>
        </p:nvPicPr>
        <p:blipFill>
          <a:blip r:embed="rId2"/>
          <a:stretch>
            <a:fillRect/>
          </a:stretch>
        </p:blipFill>
        <p:spPr>
          <a:xfrm>
            <a:off x="0" y="1600378"/>
            <a:ext cx="9144000" cy="5140990"/>
          </a:xfrm>
          <a:prstGeom prst="rect">
            <a:avLst/>
          </a:prstGeom>
        </p:spPr>
      </p:pic>
    </p:spTree>
    <p:extLst>
      <p:ext uri="{BB962C8B-B14F-4D97-AF65-F5344CB8AC3E}">
        <p14:creationId xmlns:p14="http://schemas.microsoft.com/office/powerpoint/2010/main" val="36206050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922114"/>
          </a:xfrm>
        </p:spPr>
        <p:txBody>
          <a:bodyPr/>
          <a:lstStyle/>
          <a:p>
            <a:r>
              <a:rPr lang="en-US" dirty="0">
                <a:solidFill>
                  <a:srgbClr val="0070C0"/>
                </a:solidFill>
              </a:rPr>
              <a:t>Pleiotropy</a:t>
            </a:r>
          </a:p>
        </p:txBody>
      </p:sp>
      <p:sp>
        <p:nvSpPr>
          <p:cNvPr id="3" name="Content Placeholder 2"/>
          <p:cNvSpPr>
            <a:spLocks noGrp="1"/>
          </p:cNvSpPr>
          <p:nvPr>
            <p:ph idx="1"/>
          </p:nvPr>
        </p:nvSpPr>
        <p:spPr>
          <a:xfrm>
            <a:off x="457200" y="1052736"/>
            <a:ext cx="8229600" cy="5073427"/>
          </a:xfrm>
        </p:spPr>
        <p:txBody>
          <a:bodyPr>
            <a:normAutofit/>
          </a:bodyPr>
          <a:lstStyle/>
          <a:p>
            <a:r>
              <a:rPr lang="en-US" sz="2400" dirty="0"/>
              <a:t>Genetic variant influences more than one trait</a:t>
            </a:r>
          </a:p>
          <a:p>
            <a:endParaRPr lang="en-US" sz="2400" dirty="0"/>
          </a:p>
          <a:p>
            <a:r>
              <a:rPr lang="en-US" sz="2400" dirty="0"/>
              <a:t>Horizontal vs Vertical pleiotropy</a:t>
            </a:r>
          </a:p>
        </p:txBody>
      </p:sp>
      <p:sp>
        <p:nvSpPr>
          <p:cNvPr id="4" name="TextBox 3"/>
          <p:cNvSpPr txBox="1"/>
          <p:nvPr/>
        </p:nvSpPr>
        <p:spPr>
          <a:xfrm>
            <a:off x="6543641" y="4797152"/>
            <a:ext cx="330289" cy="369332"/>
          </a:xfrm>
          <a:prstGeom prst="rect">
            <a:avLst/>
          </a:prstGeom>
          <a:noFill/>
        </p:spPr>
        <p:txBody>
          <a:bodyPr wrap="none" rtlCol="0">
            <a:spAutoFit/>
          </a:bodyPr>
          <a:lstStyle/>
          <a:p>
            <a:r>
              <a:rPr lang="en-US" dirty="0"/>
              <a:t>G</a:t>
            </a:r>
          </a:p>
        </p:txBody>
      </p:sp>
      <p:sp>
        <p:nvSpPr>
          <p:cNvPr id="5" name="TextBox 4"/>
          <p:cNvSpPr txBox="1"/>
          <p:nvPr/>
        </p:nvSpPr>
        <p:spPr>
          <a:xfrm>
            <a:off x="5528742" y="3789040"/>
            <a:ext cx="1052695" cy="369332"/>
          </a:xfrm>
          <a:prstGeom prst="rect">
            <a:avLst/>
          </a:prstGeom>
          <a:noFill/>
        </p:spPr>
        <p:txBody>
          <a:bodyPr wrap="square" rtlCol="0">
            <a:spAutoFit/>
          </a:bodyPr>
          <a:lstStyle/>
          <a:p>
            <a:r>
              <a:rPr lang="en-US" dirty="0"/>
              <a:t>Exposure</a:t>
            </a:r>
          </a:p>
        </p:txBody>
      </p:sp>
      <p:sp>
        <p:nvSpPr>
          <p:cNvPr id="6" name="TextBox 5"/>
          <p:cNvSpPr txBox="1"/>
          <p:nvPr/>
        </p:nvSpPr>
        <p:spPr>
          <a:xfrm>
            <a:off x="6903681" y="3789040"/>
            <a:ext cx="1052695" cy="369332"/>
          </a:xfrm>
          <a:prstGeom prst="rect">
            <a:avLst/>
          </a:prstGeom>
          <a:noFill/>
        </p:spPr>
        <p:txBody>
          <a:bodyPr wrap="square" rtlCol="0">
            <a:spAutoFit/>
          </a:bodyPr>
          <a:lstStyle/>
          <a:p>
            <a:r>
              <a:rPr lang="en-US" dirty="0"/>
              <a:t>Outcome</a:t>
            </a:r>
          </a:p>
        </p:txBody>
      </p:sp>
      <p:cxnSp>
        <p:nvCxnSpPr>
          <p:cNvPr id="8" name="Straight Arrow Connector 7"/>
          <p:cNvCxnSpPr/>
          <p:nvPr/>
        </p:nvCxnSpPr>
        <p:spPr>
          <a:xfrm flipH="1" flipV="1">
            <a:off x="6039585" y="4149080"/>
            <a:ext cx="432048" cy="7200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a:endCxn id="6" idx="2"/>
          </p:cNvCxnSpPr>
          <p:nvPr/>
        </p:nvCxnSpPr>
        <p:spPr>
          <a:xfrm flipV="1">
            <a:off x="6903681" y="4158372"/>
            <a:ext cx="526348" cy="7107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2421884" y="4981818"/>
            <a:ext cx="330289" cy="369332"/>
          </a:xfrm>
          <a:prstGeom prst="rect">
            <a:avLst/>
          </a:prstGeom>
          <a:noFill/>
        </p:spPr>
        <p:txBody>
          <a:bodyPr wrap="none" rtlCol="0">
            <a:spAutoFit/>
          </a:bodyPr>
          <a:lstStyle/>
          <a:p>
            <a:r>
              <a:rPr lang="en-US" dirty="0"/>
              <a:t>G</a:t>
            </a:r>
          </a:p>
        </p:txBody>
      </p:sp>
      <p:sp>
        <p:nvSpPr>
          <p:cNvPr id="32" name="TextBox 31"/>
          <p:cNvSpPr txBox="1"/>
          <p:nvPr/>
        </p:nvSpPr>
        <p:spPr>
          <a:xfrm>
            <a:off x="2010534" y="3973706"/>
            <a:ext cx="1136511" cy="369332"/>
          </a:xfrm>
          <a:prstGeom prst="rect">
            <a:avLst/>
          </a:prstGeom>
          <a:noFill/>
        </p:spPr>
        <p:txBody>
          <a:bodyPr wrap="square" rtlCol="0">
            <a:spAutoFit/>
          </a:bodyPr>
          <a:lstStyle/>
          <a:p>
            <a:r>
              <a:rPr lang="en-US" dirty="0"/>
              <a:t>Exposure</a:t>
            </a:r>
          </a:p>
        </p:txBody>
      </p:sp>
      <p:sp>
        <p:nvSpPr>
          <p:cNvPr id="36" name="TextBox 35"/>
          <p:cNvSpPr txBox="1"/>
          <p:nvPr/>
        </p:nvSpPr>
        <p:spPr>
          <a:xfrm>
            <a:off x="2031082" y="2825251"/>
            <a:ext cx="1126237" cy="369332"/>
          </a:xfrm>
          <a:prstGeom prst="rect">
            <a:avLst/>
          </a:prstGeom>
          <a:noFill/>
        </p:spPr>
        <p:txBody>
          <a:bodyPr wrap="square" rtlCol="0">
            <a:spAutoFit/>
          </a:bodyPr>
          <a:lstStyle/>
          <a:p>
            <a:r>
              <a:rPr lang="en-US" dirty="0"/>
              <a:t>Outcome</a:t>
            </a:r>
          </a:p>
        </p:txBody>
      </p:sp>
      <p:cxnSp>
        <p:nvCxnSpPr>
          <p:cNvPr id="37" name="Straight Arrow Connector 36"/>
          <p:cNvCxnSpPr/>
          <p:nvPr/>
        </p:nvCxnSpPr>
        <p:spPr>
          <a:xfrm flipV="1">
            <a:off x="2576324" y="4312216"/>
            <a:ext cx="0" cy="7107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flipV="1">
            <a:off x="2574369" y="3198693"/>
            <a:ext cx="12659" cy="77090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1994645" y="5394952"/>
            <a:ext cx="1159447" cy="646331"/>
          </a:xfrm>
          <a:prstGeom prst="rect">
            <a:avLst/>
          </a:prstGeom>
          <a:noFill/>
        </p:spPr>
        <p:txBody>
          <a:bodyPr wrap="square" rtlCol="0">
            <a:spAutoFit/>
          </a:bodyPr>
          <a:lstStyle/>
          <a:p>
            <a:pPr algn="ctr"/>
            <a:r>
              <a:rPr lang="en-US" i="1" dirty="0"/>
              <a:t>Vertical Pleiotropy</a:t>
            </a:r>
          </a:p>
        </p:txBody>
      </p:sp>
      <p:sp>
        <p:nvSpPr>
          <p:cNvPr id="40" name="TextBox 39"/>
          <p:cNvSpPr txBox="1"/>
          <p:nvPr/>
        </p:nvSpPr>
        <p:spPr>
          <a:xfrm>
            <a:off x="6062607" y="5394951"/>
            <a:ext cx="1159447" cy="646331"/>
          </a:xfrm>
          <a:prstGeom prst="rect">
            <a:avLst/>
          </a:prstGeom>
          <a:noFill/>
        </p:spPr>
        <p:txBody>
          <a:bodyPr wrap="square" rtlCol="0">
            <a:spAutoFit/>
          </a:bodyPr>
          <a:lstStyle/>
          <a:p>
            <a:pPr algn="ctr"/>
            <a:r>
              <a:rPr lang="en-US" i="1" dirty="0"/>
              <a:t>Horizontal Pleiotropy</a:t>
            </a:r>
          </a:p>
        </p:txBody>
      </p:sp>
    </p:spTree>
    <p:extLst>
      <p:ext uri="{BB962C8B-B14F-4D97-AF65-F5344CB8AC3E}">
        <p14:creationId xmlns:p14="http://schemas.microsoft.com/office/powerpoint/2010/main" val="18954627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922114"/>
          </a:xfrm>
        </p:spPr>
        <p:txBody>
          <a:bodyPr/>
          <a:lstStyle/>
          <a:p>
            <a:r>
              <a:rPr lang="en-US" dirty="0">
                <a:solidFill>
                  <a:srgbClr val="0070C0"/>
                </a:solidFill>
              </a:rPr>
              <a:t>Pleiotropy</a:t>
            </a:r>
          </a:p>
        </p:txBody>
      </p:sp>
      <p:sp>
        <p:nvSpPr>
          <p:cNvPr id="3" name="Content Placeholder 2"/>
          <p:cNvSpPr>
            <a:spLocks noGrp="1"/>
          </p:cNvSpPr>
          <p:nvPr>
            <p:ph idx="1"/>
          </p:nvPr>
        </p:nvSpPr>
        <p:spPr>
          <a:xfrm>
            <a:off x="457200" y="1052736"/>
            <a:ext cx="8229600" cy="491807"/>
          </a:xfrm>
        </p:spPr>
        <p:txBody>
          <a:bodyPr>
            <a:normAutofit/>
          </a:bodyPr>
          <a:lstStyle/>
          <a:p>
            <a:r>
              <a:rPr lang="en-US" sz="2400" dirty="0"/>
              <a:t>Genetic variant influences more than one trait</a:t>
            </a:r>
          </a:p>
        </p:txBody>
      </p:sp>
      <p:sp>
        <p:nvSpPr>
          <p:cNvPr id="17" name="TextBox 16"/>
          <p:cNvSpPr txBox="1"/>
          <p:nvPr/>
        </p:nvSpPr>
        <p:spPr>
          <a:xfrm>
            <a:off x="2843808" y="6021288"/>
            <a:ext cx="330289" cy="369332"/>
          </a:xfrm>
          <a:prstGeom prst="rect">
            <a:avLst/>
          </a:prstGeom>
          <a:noFill/>
        </p:spPr>
        <p:txBody>
          <a:bodyPr wrap="none" rtlCol="0">
            <a:spAutoFit/>
          </a:bodyPr>
          <a:lstStyle/>
          <a:p>
            <a:r>
              <a:rPr lang="en-US" dirty="0"/>
              <a:t>G</a:t>
            </a:r>
          </a:p>
        </p:txBody>
      </p:sp>
      <p:sp>
        <p:nvSpPr>
          <p:cNvPr id="18" name="TextBox 17"/>
          <p:cNvSpPr txBox="1"/>
          <p:nvPr/>
        </p:nvSpPr>
        <p:spPr>
          <a:xfrm>
            <a:off x="1691680" y="4725144"/>
            <a:ext cx="1440160" cy="646331"/>
          </a:xfrm>
          <a:prstGeom prst="rect">
            <a:avLst/>
          </a:prstGeom>
          <a:noFill/>
        </p:spPr>
        <p:txBody>
          <a:bodyPr wrap="square" rtlCol="0">
            <a:spAutoFit/>
          </a:bodyPr>
          <a:lstStyle/>
          <a:p>
            <a:pPr algn="ctr"/>
            <a:r>
              <a:rPr lang="en-US" dirty="0"/>
              <a:t>Exposure</a:t>
            </a:r>
          </a:p>
          <a:p>
            <a:pPr algn="ctr"/>
            <a:r>
              <a:rPr lang="en-US" dirty="0"/>
              <a:t>B1</a:t>
            </a:r>
          </a:p>
        </p:txBody>
      </p:sp>
      <p:sp>
        <p:nvSpPr>
          <p:cNvPr id="19" name="TextBox 18"/>
          <p:cNvSpPr txBox="1"/>
          <p:nvPr/>
        </p:nvSpPr>
        <p:spPr>
          <a:xfrm>
            <a:off x="3491880" y="5085184"/>
            <a:ext cx="648072" cy="369332"/>
          </a:xfrm>
          <a:prstGeom prst="rect">
            <a:avLst/>
          </a:prstGeom>
          <a:noFill/>
        </p:spPr>
        <p:txBody>
          <a:bodyPr wrap="square" rtlCol="0">
            <a:spAutoFit/>
          </a:bodyPr>
          <a:lstStyle/>
          <a:p>
            <a:r>
              <a:rPr lang="en-US" dirty="0"/>
              <a:t>B 2</a:t>
            </a:r>
          </a:p>
        </p:txBody>
      </p:sp>
      <p:cxnSp>
        <p:nvCxnSpPr>
          <p:cNvPr id="20" name="Straight Arrow Connector 19"/>
          <p:cNvCxnSpPr/>
          <p:nvPr/>
        </p:nvCxnSpPr>
        <p:spPr>
          <a:xfrm flipH="1" flipV="1">
            <a:off x="2339752" y="5373216"/>
            <a:ext cx="432048" cy="7200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V="1">
            <a:off x="3203848" y="5445224"/>
            <a:ext cx="504056" cy="6480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V="1">
            <a:off x="2411760" y="3933056"/>
            <a:ext cx="0" cy="86409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2123728" y="3573016"/>
            <a:ext cx="1296144" cy="369332"/>
          </a:xfrm>
          <a:prstGeom prst="rect">
            <a:avLst/>
          </a:prstGeom>
          <a:noFill/>
        </p:spPr>
        <p:txBody>
          <a:bodyPr wrap="square" rtlCol="0">
            <a:spAutoFit/>
          </a:bodyPr>
          <a:lstStyle/>
          <a:p>
            <a:r>
              <a:rPr lang="en-US" dirty="0"/>
              <a:t>Outcome</a:t>
            </a:r>
          </a:p>
        </p:txBody>
      </p:sp>
      <p:sp>
        <p:nvSpPr>
          <p:cNvPr id="25" name="TextBox 24"/>
          <p:cNvSpPr txBox="1"/>
          <p:nvPr/>
        </p:nvSpPr>
        <p:spPr>
          <a:xfrm>
            <a:off x="5652120" y="6165304"/>
            <a:ext cx="330289" cy="369332"/>
          </a:xfrm>
          <a:prstGeom prst="rect">
            <a:avLst/>
          </a:prstGeom>
          <a:noFill/>
        </p:spPr>
        <p:txBody>
          <a:bodyPr wrap="none" rtlCol="0">
            <a:spAutoFit/>
          </a:bodyPr>
          <a:lstStyle/>
          <a:p>
            <a:r>
              <a:rPr lang="en-US" dirty="0"/>
              <a:t>G</a:t>
            </a:r>
          </a:p>
        </p:txBody>
      </p:sp>
      <p:sp>
        <p:nvSpPr>
          <p:cNvPr id="26" name="TextBox 25"/>
          <p:cNvSpPr txBox="1"/>
          <p:nvPr/>
        </p:nvSpPr>
        <p:spPr>
          <a:xfrm>
            <a:off x="3923928" y="4869160"/>
            <a:ext cx="1728192" cy="369332"/>
          </a:xfrm>
          <a:prstGeom prst="rect">
            <a:avLst/>
          </a:prstGeom>
          <a:noFill/>
        </p:spPr>
        <p:txBody>
          <a:bodyPr wrap="square" rtlCol="0">
            <a:spAutoFit/>
          </a:bodyPr>
          <a:lstStyle/>
          <a:p>
            <a:pPr algn="ctr"/>
            <a:endParaRPr lang="en-US" dirty="0"/>
          </a:p>
        </p:txBody>
      </p:sp>
      <p:cxnSp>
        <p:nvCxnSpPr>
          <p:cNvPr id="27" name="Straight Arrow Connector 26"/>
          <p:cNvCxnSpPr/>
          <p:nvPr/>
        </p:nvCxnSpPr>
        <p:spPr>
          <a:xfrm flipH="1" flipV="1">
            <a:off x="5148064" y="5517232"/>
            <a:ext cx="432048" cy="7200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V="1">
            <a:off x="6012160" y="5589240"/>
            <a:ext cx="504056" cy="6480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4932040" y="3717032"/>
            <a:ext cx="1296144" cy="369332"/>
          </a:xfrm>
          <a:prstGeom prst="rect">
            <a:avLst/>
          </a:prstGeom>
          <a:noFill/>
        </p:spPr>
        <p:txBody>
          <a:bodyPr wrap="square" rtlCol="0">
            <a:spAutoFit/>
          </a:bodyPr>
          <a:lstStyle/>
          <a:p>
            <a:r>
              <a:rPr lang="en-US" dirty="0"/>
              <a:t>Outcome</a:t>
            </a:r>
          </a:p>
        </p:txBody>
      </p:sp>
      <p:cxnSp>
        <p:nvCxnSpPr>
          <p:cNvPr id="31" name="Straight Arrow Connector 30"/>
          <p:cNvCxnSpPr/>
          <p:nvPr/>
        </p:nvCxnSpPr>
        <p:spPr>
          <a:xfrm flipH="1" flipV="1">
            <a:off x="5652120" y="4149080"/>
            <a:ext cx="1008112" cy="1008112"/>
          </a:xfrm>
          <a:prstGeom prst="straightConnector1">
            <a:avLst/>
          </a:prstGeom>
          <a:ln>
            <a:prstDash val="solid"/>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flipV="1">
            <a:off x="5220072" y="4077072"/>
            <a:ext cx="0" cy="86409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6444208" y="5157192"/>
            <a:ext cx="648072" cy="369332"/>
          </a:xfrm>
          <a:prstGeom prst="rect">
            <a:avLst/>
          </a:prstGeom>
          <a:noFill/>
        </p:spPr>
        <p:txBody>
          <a:bodyPr wrap="square" rtlCol="0">
            <a:spAutoFit/>
          </a:bodyPr>
          <a:lstStyle/>
          <a:p>
            <a:r>
              <a:rPr lang="en-US" dirty="0"/>
              <a:t>B 2</a:t>
            </a:r>
          </a:p>
        </p:txBody>
      </p:sp>
      <p:sp>
        <p:nvSpPr>
          <p:cNvPr id="35" name="TextBox 34"/>
          <p:cNvSpPr txBox="1"/>
          <p:nvPr/>
        </p:nvSpPr>
        <p:spPr>
          <a:xfrm>
            <a:off x="4427984" y="4941168"/>
            <a:ext cx="1440160" cy="646331"/>
          </a:xfrm>
          <a:prstGeom prst="rect">
            <a:avLst/>
          </a:prstGeom>
          <a:noFill/>
        </p:spPr>
        <p:txBody>
          <a:bodyPr wrap="square" rtlCol="0">
            <a:spAutoFit/>
          </a:bodyPr>
          <a:lstStyle/>
          <a:p>
            <a:pPr algn="ctr"/>
            <a:r>
              <a:rPr lang="en-US" dirty="0"/>
              <a:t>Exposure</a:t>
            </a:r>
          </a:p>
          <a:p>
            <a:pPr algn="ctr"/>
            <a:r>
              <a:rPr lang="en-US" dirty="0"/>
              <a:t>B1</a:t>
            </a:r>
          </a:p>
        </p:txBody>
      </p:sp>
      <p:grpSp>
        <p:nvGrpSpPr>
          <p:cNvPr id="12" name="Group 11"/>
          <p:cNvGrpSpPr/>
          <p:nvPr/>
        </p:nvGrpSpPr>
        <p:grpSpPr>
          <a:xfrm>
            <a:off x="457200" y="1577408"/>
            <a:ext cx="8229600" cy="5019944"/>
            <a:chOff x="457200" y="1577408"/>
            <a:chExt cx="8229600" cy="5019944"/>
          </a:xfrm>
        </p:grpSpPr>
        <p:grpSp>
          <p:nvGrpSpPr>
            <p:cNvPr id="11" name="Group 10"/>
            <p:cNvGrpSpPr/>
            <p:nvPr/>
          </p:nvGrpSpPr>
          <p:grpSpPr>
            <a:xfrm>
              <a:off x="4355976" y="2636912"/>
              <a:ext cx="2592288" cy="3960440"/>
              <a:chOff x="4355976" y="2636912"/>
              <a:chExt cx="2592288" cy="3960440"/>
            </a:xfrm>
          </p:grpSpPr>
          <p:sp>
            <p:nvSpPr>
              <p:cNvPr id="7" name="Rectangle 6"/>
              <p:cNvSpPr/>
              <p:nvPr/>
            </p:nvSpPr>
            <p:spPr>
              <a:xfrm>
                <a:off x="4355976" y="3068960"/>
                <a:ext cx="2592288" cy="3528392"/>
              </a:xfrm>
              <a:prstGeom prst="rect">
                <a:avLst/>
              </a:prstGeom>
              <a:noFill/>
              <a:ln w="222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5076056" y="2636912"/>
                <a:ext cx="1025491" cy="369332"/>
              </a:xfrm>
              <a:prstGeom prst="rect">
                <a:avLst/>
              </a:prstGeom>
              <a:noFill/>
            </p:spPr>
            <p:txBody>
              <a:bodyPr wrap="none" rtlCol="0">
                <a:spAutoFit/>
              </a:bodyPr>
              <a:lstStyle/>
              <a:p>
                <a:r>
                  <a:rPr lang="en-US" dirty="0">
                    <a:solidFill>
                      <a:srgbClr val="FF0000"/>
                    </a:solidFill>
                  </a:rPr>
                  <a:t>Violation</a:t>
                </a:r>
              </a:p>
            </p:txBody>
          </p:sp>
        </p:grpSp>
        <p:sp>
          <p:nvSpPr>
            <p:cNvPr id="29" name="Content Placeholder 2"/>
            <p:cNvSpPr txBox="1">
              <a:spLocks/>
            </p:cNvSpPr>
            <p:nvPr/>
          </p:nvSpPr>
          <p:spPr>
            <a:xfrm>
              <a:off x="457200" y="1577408"/>
              <a:ext cx="8229600" cy="131431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Pleiotropy only violates MR’s assumptions if it involves a pathway outside that of the exposure and is a pathway that </a:t>
              </a:r>
              <a:r>
                <a:rPr lang="en-US" sz="2400" u="sng" dirty="0"/>
                <a:t>affects your outcome</a:t>
              </a:r>
            </a:p>
          </p:txBody>
        </p:sp>
      </p:grpSp>
    </p:spTree>
    <p:extLst>
      <p:ext uri="{BB962C8B-B14F-4D97-AF65-F5344CB8AC3E}">
        <p14:creationId xmlns:p14="http://schemas.microsoft.com/office/powerpoint/2010/main" val="3002924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070C0"/>
                </a:solidFill>
              </a:rPr>
              <a:t>MR Base</a:t>
            </a:r>
            <a:endParaRPr lang="en-AU" dirty="0">
              <a:solidFill>
                <a:srgbClr val="0070C0"/>
              </a:solidFill>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58170" y="883921"/>
            <a:ext cx="857446" cy="857446"/>
          </a:xfrm>
          <a:prstGeom prst="rect">
            <a:avLst/>
          </a:prstGeom>
        </p:spPr>
      </p:pic>
      <p:sp>
        <p:nvSpPr>
          <p:cNvPr id="6" name="TextBox 5"/>
          <p:cNvSpPr txBox="1"/>
          <p:nvPr/>
        </p:nvSpPr>
        <p:spPr>
          <a:xfrm>
            <a:off x="6878755" y="1810293"/>
            <a:ext cx="1010213" cy="300082"/>
          </a:xfrm>
          <a:prstGeom prst="rect">
            <a:avLst/>
          </a:prstGeom>
          <a:noFill/>
        </p:spPr>
        <p:txBody>
          <a:bodyPr wrap="none" rtlCol="0">
            <a:spAutoFit/>
          </a:bodyPr>
          <a:lstStyle/>
          <a:p>
            <a:r>
              <a:rPr lang="en-US" sz="1350" dirty="0" err="1"/>
              <a:t>Gib</a:t>
            </a:r>
            <a:r>
              <a:rPr lang="en-US" sz="1350" dirty="0"/>
              <a:t> Hemani</a:t>
            </a:r>
            <a:endParaRPr lang="en-AU" sz="1350" dirty="0"/>
          </a:p>
        </p:txBody>
      </p:sp>
      <p:pic>
        <p:nvPicPr>
          <p:cNvPr id="8" name="Picture 7"/>
          <p:cNvPicPr>
            <a:picLocks noChangeAspect="1"/>
          </p:cNvPicPr>
          <p:nvPr/>
        </p:nvPicPr>
        <p:blipFill>
          <a:blip r:embed="rId3"/>
          <a:stretch>
            <a:fillRect/>
          </a:stretch>
        </p:blipFill>
        <p:spPr>
          <a:xfrm>
            <a:off x="2105614" y="2309696"/>
            <a:ext cx="4932772" cy="3650088"/>
          </a:xfrm>
          <a:prstGeom prst="rect">
            <a:avLst/>
          </a:prstGeom>
        </p:spPr>
      </p:pic>
      <p:pic>
        <p:nvPicPr>
          <p:cNvPr id="9" name="Picture 8"/>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066123" y="857251"/>
            <a:ext cx="855411" cy="884117"/>
          </a:xfrm>
          <a:prstGeom prst="rect">
            <a:avLst/>
          </a:prstGeom>
        </p:spPr>
      </p:pic>
      <p:pic>
        <p:nvPicPr>
          <p:cNvPr id="10" name="Picture 9"/>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947842" y="842967"/>
            <a:ext cx="770627" cy="898400"/>
          </a:xfrm>
          <a:prstGeom prst="rect">
            <a:avLst/>
          </a:prstGeom>
        </p:spPr>
      </p:pic>
      <p:sp>
        <p:nvSpPr>
          <p:cNvPr id="11" name="TextBox 10"/>
          <p:cNvSpPr txBox="1"/>
          <p:nvPr/>
        </p:nvSpPr>
        <p:spPr>
          <a:xfrm>
            <a:off x="19372" y="1791021"/>
            <a:ext cx="1372492" cy="300082"/>
          </a:xfrm>
          <a:prstGeom prst="rect">
            <a:avLst/>
          </a:prstGeom>
          <a:noFill/>
        </p:spPr>
        <p:txBody>
          <a:bodyPr wrap="none" rtlCol="0">
            <a:spAutoFit/>
          </a:bodyPr>
          <a:lstStyle/>
          <a:p>
            <a:r>
              <a:rPr lang="en-US" sz="1350" dirty="0"/>
              <a:t>Jie “Chris” Zheng</a:t>
            </a:r>
            <a:endParaRPr lang="en-AU" sz="1350" dirty="0"/>
          </a:p>
        </p:txBody>
      </p:sp>
      <p:sp>
        <p:nvSpPr>
          <p:cNvPr id="12" name="TextBox 11"/>
          <p:cNvSpPr txBox="1"/>
          <p:nvPr/>
        </p:nvSpPr>
        <p:spPr>
          <a:xfrm>
            <a:off x="7956376" y="1810293"/>
            <a:ext cx="1064330" cy="300082"/>
          </a:xfrm>
          <a:prstGeom prst="rect">
            <a:avLst/>
          </a:prstGeom>
          <a:noFill/>
        </p:spPr>
        <p:txBody>
          <a:bodyPr wrap="none" rtlCol="0">
            <a:spAutoFit/>
          </a:bodyPr>
          <a:lstStyle/>
          <a:p>
            <a:r>
              <a:rPr lang="en-US" sz="1350" dirty="0"/>
              <a:t>Phil Haycock</a:t>
            </a:r>
            <a:endParaRPr lang="en-AU" sz="1350" dirty="0"/>
          </a:p>
        </p:txBody>
      </p:sp>
      <p:sp>
        <p:nvSpPr>
          <p:cNvPr id="13" name="Rectangle 12"/>
          <p:cNvSpPr/>
          <p:nvPr/>
        </p:nvSpPr>
        <p:spPr>
          <a:xfrm>
            <a:off x="2259934" y="1442888"/>
            <a:ext cx="4346446" cy="584775"/>
          </a:xfrm>
          <a:prstGeom prst="rect">
            <a:avLst/>
          </a:prstGeom>
        </p:spPr>
        <p:txBody>
          <a:bodyPr wrap="none">
            <a:spAutoFit/>
          </a:bodyPr>
          <a:lstStyle/>
          <a:p>
            <a:r>
              <a:rPr lang="en-AU" sz="3200" dirty="0"/>
              <a:t>http://www.mrbase.org/</a:t>
            </a:r>
          </a:p>
        </p:txBody>
      </p:sp>
      <p:sp>
        <p:nvSpPr>
          <p:cNvPr id="3" name="TextBox 2">
            <a:extLst>
              <a:ext uri="{FF2B5EF4-FFF2-40B4-BE49-F238E27FC236}">
                <a16:creationId xmlns:a16="http://schemas.microsoft.com/office/drawing/2014/main" id="{07306707-8E32-0E05-672C-FF155A6E484D}"/>
              </a:ext>
            </a:extLst>
          </p:cNvPr>
          <p:cNvSpPr txBox="1"/>
          <p:nvPr/>
        </p:nvSpPr>
        <p:spPr>
          <a:xfrm>
            <a:off x="1391864" y="6292008"/>
            <a:ext cx="7583884" cy="369332"/>
          </a:xfrm>
          <a:prstGeom prst="rect">
            <a:avLst/>
          </a:prstGeom>
          <a:noFill/>
        </p:spPr>
        <p:txBody>
          <a:bodyPr wrap="square" rtlCol="0">
            <a:spAutoFit/>
          </a:bodyPr>
          <a:lstStyle/>
          <a:p>
            <a:r>
              <a:rPr lang="en-AU"/>
              <a:t>https://mrcieu.github.io/TwoSampleMR/articles/introduction.html</a:t>
            </a:r>
            <a:endParaRPr lang="en-AU" dirty="0"/>
          </a:p>
        </p:txBody>
      </p:sp>
    </p:spTree>
    <p:extLst>
      <p:ext uri="{BB962C8B-B14F-4D97-AF65-F5344CB8AC3E}">
        <p14:creationId xmlns:p14="http://schemas.microsoft.com/office/powerpoint/2010/main" val="37577172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a:extLst>
              <a:ext uri="{FF2B5EF4-FFF2-40B4-BE49-F238E27FC236}">
                <a16:creationId xmlns:a16="http://schemas.microsoft.com/office/drawing/2014/main" id="{BEC81009-ACD7-B913-315F-CC550D87F6BB}"/>
              </a:ext>
            </a:extLst>
          </p:cNvPr>
          <p:cNvSpPr txBox="1">
            <a:spLocks/>
          </p:cNvSpPr>
          <p:nvPr/>
        </p:nvSpPr>
        <p:spPr>
          <a:xfrm>
            <a:off x="457200" y="232247"/>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rgbClr val="0070C0"/>
                </a:solidFill>
              </a:rPr>
              <a:t>Alcohol and Heart Disease</a:t>
            </a:r>
          </a:p>
        </p:txBody>
      </p:sp>
      <p:sp>
        <p:nvSpPr>
          <p:cNvPr id="27" name="TextBox 26">
            <a:extLst>
              <a:ext uri="{FF2B5EF4-FFF2-40B4-BE49-F238E27FC236}">
                <a16:creationId xmlns:a16="http://schemas.microsoft.com/office/drawing/2014/main" id="{2028D747-4878-D042-7A89-F3632BE6AC3F}"/>
              </a:ext>
            </a:extLst>
          </p:cNvPr>
          <p:cNvSpPr txBox="1"/>
          <p:nvPr/>
        </p:nvSpPr>
        <p:spPr>
          <a:xfrm>
            <a:off x="104600" y="6068717"/>
            <a:ext cx="4467400" cy="369332"/>
          </a:xfrm>
          <a:prstGeom prst="rect">
            <a:avLst/>
          </a:prstGeom>
          <a:solidFill>
            <a:srgbClr val="0000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AU" dirty="0">
                <a:solidFill>
                  <a:schemeClr val="bg1"/>
                </a:solidFill>
              </a:rPr>
              <a:t>(C) No causal relationship</a:t>
            </a:r>
          </a:p>
        </p:txBody>
      </p:sp>
      <p:sp>
        <p:nvSpPr>
          <p:cNvPr id="28" name="TextBox 27">
            <a:extLst>
              <a:ext uri="{FF2B5EF4-FFF2-40B4-BE49-F238E27FC236}">
                <a16:creationId xmlns:a16="http://schemas.microsoft.com/office/drawing/2014/main" id="{D6A94FD1-E857-037F-4944-72FDA1D921A6}"/>
              </a:ext>
            </a:extLst>
          </p:cNvPr>
          <p:cNvSpPr txBox="1"/>
          <p:nvPr/>
        </p:nvSpPr>
        <p:spPr>
          <a:xfrm>
            <a:off x="4860033" y="5623111"/>
            <a:ext cx="4202347" cy="369332"/>
          </a:xfrm>
          <a:prstGeom prst="rect">
            <a:avLst/>
          </a:prstGeom>
          <a:solidFill>
            <a:srgbClr val="0000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AU" dirty="0">
                <a:solidFill>
                  <a:schemeClr val="bg1"/>
                </a:solidFill>
              </a:rPr>
              <a:t>(B) Alcohol decreases risk of heart disease</a:t>
            </a:r>
          </a:p>
        </p:txBody>
      </p:sp>
      <p:pic>
        <p:nvPicPr>
          <p:cNvPr id="4" name="Picture 3">
            <a:extLst>
              <a:ext uri="{FF2B5EF4-FFF2-40B4-BE49-F238E27FC236}">
                <a16:creationId xmlns:a16="http://schemas.microsoft.com/office/drawing/2014/main" id="{F0C64B8F-9555-5958-8707-0FE1FCE14943}"/>
              </a:ext>
            </a:extLst>
          </p:cNvPr>
          <p:cNvPicPr>
            <a:picLocks noChangeAspect="1"/>
          </p:cNvPicPr>
          <p:nvPr/>
        </p:nvPicPr>
        <p:blipFill>
          <a:blip r:embed="rId2"/>
          <a:stretch>
            <a:fillRect/>
          </a:stretch>
        </p:blipFill>
        <p:spPr>
          <a:xfrm>
            <a:off x="457200" y="1916832"/>
            <a:ext cx="4537276" cy="2432649"/>
          </a:xfrm>
          <a:prstGeom prst="rect">
            <a:avLst/>
          </a:prstGeom>
        </p:spPr>
      </p:pic>
      <p:pic>
        <p:nvPicPr>
          <p:cNvPr id="12" name="Picture 11">
            <a:extLst>
              <a:ext uri="{FF2B5EF4-FFF2-40B4-BE49-F238E27FC236}">
                <a16:creationId xmlns:a16="http://schemas.microsoft.com/office/drawing/2014/main" id="{36E7F238-D9F7-7910-86E0-E6DB07805E5E}"/>
              </a:ext>
            </a:extLst>
          </p:cNvPr>
          <p:cNvPicPr>
            <a:picLocks noChangeAspect="1"/>
          </p:cNvPicPr>
          <p:nvPr/>
        </p:nvPicPr>
        <p:blipFill>
          <a:blip r:embed="rId3"/>
          <a:stretch>
            <a:fillRect/>
          </a:stretch>
        </p:blipFill>
        <p:spPr>
          <a:xfrm>
            <a:off x="5690368" y="1000145"/>
            <a:ext cx="2991278" cy="4622966"/>
          </a:xfrm>
          <a:prstGeom prst="rect">
            <a:avLst/>
          </a:prstGeom>
        </p:spPr>
      </p:pic>
      <p:sp>
        <p:nvSpPr>
          <p:cNvPr id="2" name="TextBox 1">
            <a:extLst>
              <a:ext uri="{FF2B5EF4-FFF2-40B4-BE49-F238E27FC236}">
                <a16:creationId xmlns:a16="http://schemas.microsoft.com/office/drawing/2014/main" id="{23451581-EDC4-2A98-DCD6-E72B8A5E6B47}"/>
              </a:ext>
            </a:extLst>
          </p:cNvPr>
          <p:cNvSpPr txBox="1"/>
          <p:nvPr/>
        </p:nvSpPr>
        <p:spPr>
          <a:xfrm>
            <a:off x="104600" y="5623111"/>
            <a:ext cx="4467400" cy="369332"/>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AU" dirty="0">
                <a:solidFill>
                  <a:schemeClr val="bg1"/>
                </a:solidFill>
              </a:rPr>
              <a:t>(A) Alcohol increases risk of heart disease</a:t>
            </a:r>
          </a:p>
        </p:txBody>
      </p:sp>
      <p:sp>
        <p:nvSpPr>
          <p:cNvPr id="3" name="TextBox 2">
            <a:extLst>
              <a:ext uri="{FF2B5EF4-FFF2-40B4-BE49-F238E27FC236}">
                <a16:creationId xmlns:a16="http://schemas.microsoft.com/office/drawing/2014/main" id="{0F603CD5-ECA9-FE48-5089-DE95561AD4A4}"/>
              </a:ext>
            </a:extLst>
          </p:cNvPr>
          <p:cNvSpPr txBox="1"/>
          <p:nvPr/>
        </p:nvSpPr>
        <p:spPr>
          <a:xfrm>
            <a:off x="4860033" y="6068717"/>
            <a:ext cx="4202347" cy="369332"/>
          </a:xfrm>
          <a:prstGeom prst="rect">
            <a:avLst/>
          </a:prstGeom>
          <a:solidFill>
            <a:srgbClr val="0000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AU" dirty="0">
                <a:solidFill>
                  <a:schemeClr val="bg1"/>
                </a:solidFill>
              </a:rPr>
              <a:t>(D) Don’t know</a:t>
            </a:r>
          </a:p>
        </p:txBody>
      </p:sp>
    </p:spTree>
    <p:extLst>
      <p:ext uri="{BB962C8B-B14F-4D97-AF65-F5344CB8AC3E}">
        <p14:creationId xmlns:p14="http://schemas.microsoft.com/office/powerpoint/2010/main" val="25539874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5F3C5767-F267-C8F6-4FD6-371F97720BDE}"/>
              </a:ext>
            </a:extLst>
          </p:cNvPr>
          <p:cNvGrpSpPr/>
          <p:nvPr/>
        </p:nvGrpSpPr>
        <p:grpSpPr>
          <a:xfrm>
            <a:off x="107503" y="232247"/>
            <a:ext cx="8954877" cy="6336601"/>
            <a:chOff x="107503" y="232247"/>
            <a:chExt cx="8954877" cy="6336601"/>
          </a:xfrm>
        </p:grpSpPr>
        <p:sp>
          <p:nvSpPr>
            <p:cNvPr id="6" name="Title 1">
              <a:extLst>
                <a:ext uri="{FF2B5EF4-FFF2-40B4-BE49-F238E27FC236}">
                  <a16:creationId xmlns:a16="http://schemas.microsoft.com/office/drawing/2014/main" id="{E2BFF8B3-47C6-49F0-45FD-82991D7C0786}"/>
                </a:ext>
              </a:extLst>
            </p:cNvPr>
            <p:cNvSpPr txBox="1">
              <a:spLocks/>
            </p:cNvSpPr>
            <p:nvPr/>
          </p:nvSpPr>
          <p:spPr>
            <a:xfrm>
              <a:off x="457200" y="232247"/>
              <a:ext cx="8229600" cy="1143000"/>
            </a:xfrm>
            <a:prstGeom prst="rect">
              <a:avLst/>
            </a:prstGeom>
          </p:spPr>
          <p:txBody>
            <a:bodyP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rgbClr val="0070C0"/>
                  </a:solidFill>
                </a:rPr>
                <a:t>“Bad” LDL Cholesterol and Heart Disease</a:t>
              </a:r>
            </a:p>
          </p:txBody>
        </p:sp>
        <p:sp>
          <p:nvSpPr>
            <p:cNvPr id="8" name="TextBox 7">
              <a:extLst>
                <a:ext uri="{FF2B5EF4-FFF2-40B4-BE49-F238E27FC236}">
                  <a16:creationId xmlns:a16="http://schemas.microsoft.com/office/drawing/2014/main" id="{DCDE2A36-D3BB-A561-2640-A43A1C251CE6}"/>
                </a:ext>
              </a:extLst>
            </p:cNvPr>
            <p:cNvSpPr txBox="1"/>
            <p:nvPr/>
          </p:nvSpPr>
          <p:spPr>
            <a:xfrm>
              <a:off x="107503" y="5661248"/>
              <a:ext cx="4433321" cy="369332"/>
            </a:xfrm>
            <a:prstGeom prst="rect">
              <a:avLst/>
            </a:prstGeom>
            <a:solidFill>
              <a:srgbClr val="0000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AU" dirty="0">
                  <a:solidFill>
                    <a:schemeClr val="bg1"/>
                  </a:solidFill>
                </a:rPr>
                <a:t>(A) High LDL decreases risk of heart disease</a:t>
              </a:r>
            </a:p>
          </p:txBody>
        </p:sp>
        <p:sp>
          <p:nvSpPr>
            <p:cNvPr id="10" name="TextBox 9">
              <a:extLst>
                <a:ext uri="{FF2B5EF4-FFF2-40B4-BE49-F238E27FC236}">
                  <a16:creationId xmlns:a16="http://schemas.microsoft.com/office/drawing/2014/main" id="{1751A430-6789-3C0A-4AD6-DEDE242060A6}"/>
                </a:ext>
              </a:extLst>
            </p:cNvPr>
            <p:cNvSpPr txBox="1"/>
            <p:nvPr/>
          </p:nvSpPr>
          <p:spPr>
            <a:xfrm>
              <a:off x="2359695" y="6199516"/>
              <a:ext cx="4467400" cy="369332"/>
            </a:xfrm>
            <a:prstGeom prst="rect">
              <a:avLst/>
            </a:prstGeom>
            <a:solidFill>
              <a:srgbClr val="0000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AU" dirty="0">
                  <a:solidFill>
                    <a:schemeClr val="bg1"/>
                  </a:solidFill>
                </a:rPr>
                <a:t>(C) LDL is not causally related to heart disease</a:t>
              </a:r>
            </a:p>
          </p:txBody>
        </p:sp>
        <p:sp>
          <p:nvSpPr>
            <p:cNvPr id="12" name="TextBox 11">
              <a:extLst>
                <a:ext uri="{FF2B5EF4-FFF2-40B4-BE49-F238E27FC236}">
                  <a16:creationId xmlns:a16="http://schemas.microsoft.com/office/drawing/2014/main" id="{11F6CABF-A70B-A4B9-4FD3-FB7B1C994B60}"/>
                </a:ext>
              </a:extLst>
            </p:cNvPr>
            <p:cNvSpPr txBox="1"/>
            <p:nvPr/>
          </p:nvSpPr>
          <p:spPr>
            <a:xfrm>
              <a:off x="4860033" y="5661248"/>
              <a:ext cx="4202347" cy="369332"/>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AU" dirty="0">
                  <a:solidFill>
                    <a:schemeClr val="bg1"/>
                  </a:solidFill>
                </a:rPr>
                <a:t>(B) High LDL increases risk of heart disease</a:t>
              </a:r>
            </a:p>
          </p:txBody>
        </p:sp>
        <p:pic>
          <p:nvPicPr>
            <p:cNvPr id="3" name="Picture 2" descr="Cover">
              <a:extLst>
                <a:ext uri="{FF2B5EF4-FFF2-40B4-BE49-F238E27FC236}">
                  <a16:creationId xmlns:a16="http://schemas.microsoft.com/office/drawing/2014/main" id="{B4AB0C68-088A-B274-73EB-FFC7B73CCB85}"/>
                </a:ext>
              </a:extLst>
            </p:cNvPr>
            <p:cNvPicPr/>
            <p:nvPr/>
          </p:nvPicPr>
          <p:blipFill>
            <a:blip r:embed="rId2" cstate="print"/>
            <a:srcRect/>
            <a:stretch>
              <a:fillRect/>
            </a:stretch>
          </p:blipFill>
          <p:spPr bwMode="auto">
            <a:xfrm>
              <a:off x="899592" y="1268760"/>
              <a:ext cx="5966761" cy="4223552"/>
            </a:xfrm>
            <a:prstGeom prst="rect">
              <a:avLst/>
            </a:prstGeom>
            <a:noFill/>
          </p:spPr>
        </p:pic>
      </p:grpSp>
      <p:sp>
        <p:nvSpPr>
          <p:cNvPr id="5" name="Rectangle 14">
            <a:extLst>
              <a:ext uri="{FF2B5EF4-FFF2-40B4-BE49-F238E27FC236}">
                <a16:creationId xmlns:a16="http://schemas.microsoft.com/office/drawing/2014/main" id="{DEFE1417-8EA2-1223-A512-E14845B6E8EF}"/>
              </a:ext>
            </a:extLst>
          </p:cNvPr>
          <p:cNvSpPr>
            <a:spLocks noChangeArrowheads="1"/>
          </p:cNvSpPr>
          <p:nvPr/>
        </p:nvSpPr>
        <p:spPr bwMode="auto">
          <a:xfrm>
            <a:off x="6156176" y="5330559"/>
            <a:ext cx="3954463" cy="246221"/>
          </a:xfrm>
          <a:prstGeom prst="rect">
            <a:avLst/>
          </a:prstGeom>
          <a:noFill/>
          <a:ln w="9525">
            <a:noFill/>
            <a:miter lim="800000"/>
            <a:headEnd/>
            <a:tailEnd/>
          </a:ln>
          <a:effectLst/>
        </p:spPr>
        <p:txBody>
          <a:bodyPr>
            <a:spAutoFit/>
          </a:bodyPr>
          <a:lstStyle/>
          <a:p>
            <a:r>
              <a:rPr lang="en-GB" sz="1000" dirty="0" err="1"/>
              <a:t>Ference</a:t>
            </a:r>
            <a:r>
              <a:rPr lang="en-GB" sz="1000" dirty="0"/>
              <a:t> et al, JACC 2012</a:t>
            </a:r>
            <a:endParaRPr lang="en-US" sz="1000" dirty="0"/>
          </a:p>
        </p:txBody>
      </p:sp>
      <p:grpSp>
        <p:nvGrpSpPr>
          <p:cNvPr id="17" name="Group 16">
            <a:extLst>
              <a:ext uri="{FF2B5EF4-FFF2-40B4-BE49-F238E27FC236}">
                <a16:creationId xmlns:a16="http://schemas.microsoft.com/office/drawing/2014/main" id="{25AC8991-1E40-0629-34DA-C722DF4E41CB}"/>
              </a:ext>
            </a:extLst>
          </p:cNvPr>
          <p:cNvGrpSpPr/>
          <p:nvPr/>
        </p:nvGrpSpPr>
        <p:grpSpPr>
          <a:xfrm>
            <a:off x="5843069" y="3936021"/>
            <a:ext cx="2965386" cy="876281"/>
            <a:chOff x="5843069" y="3936021"/>
            <a:chExt cx="2965386" cy="876281"/>
          </a:xfrm>
        </p:grpSpPr>
        <p:sp>
          <p:nvSpPr>
            <p:cNvPr id="9" name="TextBox 8">
              <a:extLst>
                <a:ext uri="{FF2B5EF4-FFF2-40B4-BE49-F238E27FC236}">
                  <a16:creationId xmlns:a16="http://schemas.microsoft.com/office/drawing/2014/main" id="{E995AEEC-A615-D0B4-1410-B3E2036E3AAB}"/>
                </a:ext>
              </a:extLst>
            </p:cNvPr>
            <p:cNvSpPr txBox="1"/>
            <p:nvPr/>
          </p:nvSpPr>
          <p:spPr>
            <a:xfrm>
              <a:off x="6751738" y="4165971"/>
              <a:ext cx="2056717" cy="646331"/>
            </a:xfrm>
            <a:prstGeom prst="rect">
              <a:avLst/>
            </a:prstGeom>
            <a:noFill/>
          </p:spPr>
          <p:txBody>
            <a:bodyPr wrap="none" rtlCol="0">
              <a:spAutoFit/>
            </a:bodyPr>
            <a:lstStyle/>
            <a:p>
              <a:r>
                <a:rPr lang="en-AU" dirty="0"/>
                <a:t>What would a data </a:t>
              </a:r>
            </a:p>
            <a:p>
              <a:r>
                <a:rPr lang="en-AU" dirty="0"/>
                <a:t>point here indicate?</a:t>
              </a:r>
            </a:p>
          </p:txBody>
        </p:sp>
        <p:cxnSp>
          <p:nvCxnSpPr>
            <p:cNvPr id="14" name="Straight Arrow Connector 13">
              <a:extLst>
                <a:ext uri="{FF2B5EF4-FFF2-40B4-BE49-F238E27FC236}">
                  <a16:creationId xmlns:a16="http://schemas.microsoft.com/office/drawing/2014/main" id="{984E1F43-8B33-7D87-B2AE-ED28EED50A55}"/>
                </a:ext>
              </a:extLst>
            </p:cNvPr>
            <p:cNvCxnSpPr/>
            <p:nvPr/>
          </p:nvCxnSpPr>
          <p:spPr>
            <a:xfrm flipH="1" flipV="1">
              <a:off x="6094513" y="4085039"/>
              <a:ext cx="576064" cy="2880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0CB26E92-3A72-AFAA-AFC3-5124D7AD161A}"/>
                </a:ext>
              </a:extLst>
            </p:cNvPr>
            <p:cNvSpPr/>
            <p:nvPr/>
          </p:nvSpPr>
          <p:spPr>
            <a:xfrm>
              <a:off x="5843069" y="3936021"/>
              <a:ext cx="97084" cy="1410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Tree>
    <p:extLst>
      <p:ext uri="{BB962C8B-B14F-4D97-AF65-F5344CB8AC3E}">
        <p14:creationId xmlns:p14="http://schemas.microsoft.com/office/powerpoint/2010/main" val="3724609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2BFF8B3-47C6-49F0-45FD-82991D7C0786}"/>
              </a:ext>
            </a:extLst>
          </p:cNvPr>
          <p:cNvSpPr txBox="1">
            <a:spLocks/>
          </p:cNvSpPr>
          <p:nvPr/>
        </p:nvSpPr>
        <p:spPr>
          <a:xfrm>
            <a:off x="457200" y="232247"/>
            <a:ext cx="8229600" cy="1143000"/>
          </a:xfrm>
          <a:prstGeom prst="rect">
            <a:avLst/>
          </a:prstGeom>
        </p:spPr>
        <p:txBody>
          <a:bodyP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rgbClr val="0070C0"/>
                </a:solidFill>
              </a:rPr>
              <a:t>“Good” HDL Cholesterol and Heart Disease</a:t>
            </a:r>
          </a:p>
        </p:txBody>
      </p:sp>
      <p:sp>
        <p:nvSpPr>
          <p:cNvPr id="8" name="TextBox 7">
            <a:extLst>
              <a:ext uri="{FF2B5EF4-FFF2-40B4-BE49-F238E27FC236}">
                <a16:creationId xmlns:a16="http://schemas.microsoft.com/office/drawing/2014/main" id="{DCDE2A36-D3BB-A561-2640-A43A1C251CE6}"/>
              </a:ext>
            </a:extLst>
          </p:cNvPr>
          <p:cNvSpPr txBox="1"/>
          <p:nvPr/>
        </p:nvSpPr>
        <p:spPr>
          <a:xfrm>
            <a:off x="87561" y="5902819"/>
            <a:ext cx="4433321" cy="369332"/>
          </a:xfrm>
          <a:prstGeom prst="rect">
            <a:avLst/>
          </a:prstGeom>
          <a:solidFill>
            <a:srgbClr val="0000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AU" dirty="0">
                <a:solidFill>
                  <a:schemeClr val="bg1"/>
                </a:solidFill>
              </a:rPr>
              <a:t>(A) High HDL decreases risk of heart disease</a:t>
            </a:r>
          </a:p>
        </p:txBody>
      </p:sp>
      <p:sp>
        <p:nvSpPr>
          <p:cNvPr id="10" name="TextBox 9">
            <a:extLst>
              <a:ext uri="{FF2B5EF4-FFF2-40B4-BE49-F238E27FC236}">
                <a16:creationId xmlns:a16="http://schemas.microsoft.com/office/drawing/2014/main" id="{1751A430-6789-3C0A-4AD6-DEDE242060A6}"/>
              </a:ext>
            </a:extLst>
          </p:cNvPr>
          <p:cNvSpPr txBox="1"/>
          <p:nvPr/>
        </p:nvSpPr>
        <p:spPr>
          <a:xfrm>
            <a:off x="2339752" y="6441087"/>
            <a:ext cx="4588569" cy="369332"/>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AU" dirty="0">
                <a:solidFill>
                  <a:schemeClr val="bg1"/>
                </a:solidFill>
              </a:rPr>
              <a:t>(C) HDL is not causally related to heart disease</a:t>
            </a:r>
          </a:p>
        </p:txBody>
      </p:sp>
      <p:sp>
        <p:nvSpPr>
          <p:cNvPr id="12" name="TextBox 11">
            <a:extLst>
              <a:ext uri="{FF2B5EF4-FFF2-40B4-BE49-F238E27FC236}">
                <a16:creationId xmlns:a16="http://schemas.microsoft.com/office/drawing/2014/main" id="{11F6CABF-A70B-A4B9-4FD3-FB7B1C994B60}"/>
              </a:ext>
            </a:extLst>
          </p:cNvPr>
          <p:cNvSpPr txBox="1"/>
          <p:nvPr/>
        </p:nvSpPr>
        <p:spPr>
          <a:xfrm>
            <a:off x="4840091" y="5902819"/>
            <a:ext cx="4202347" cy="369332"/>
          </a:xfrm>
          <a:prstGeom prst="rect">
            <a:avLst/>
          </a:prstGeom>
          <a:solidFill>
            <a:srgbClr val="0000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AU" dirty="0">
                <a:solidFill>
                  <a:schemeClr val="bg1"/>
                </a:solidFill>
              </a:rPr>
              <a:t>(B) High HDL increases risk of heart disease</a:t>
            </a:r>
          </a:p>
        </p:txBody>
      </p:sp>
      <p:pic>
        <p:nvPicPr>
          <p:cNvPr id="4" name="Picture 3" descr="Screen shot 2012-04-01 at 6.41.15 AM.png">
            <a:extLst>
              <a:ext uri="{FF2B5EF4-FFF2-40B4-BE49-F238E27FC236}">
                <a16:creationId xmlns:a16="http://schemas.microsoft.com/office/drawing/2014/main" id="{8DD5DDF3-AD43-7C2B-49D3-D89AE93E38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4236" y="1375247"/>
            <a:ext cx="5013176" cy="4136432"/>
          </a:xfrm>
          <a:prstGeom prst="rect">
            <a:avLst/>
          </a:prstGeom>
        </p:spPr>
      </p:pic>
      <p:sp>
        <p:nvSpPr>
          <p:cNvPr id="5" name="Rectangle 4">
            <a:extLst>
              <a:ext uri="{FF2B5EF4-FFF2-40B4-BE49-F238E27FC236}">
                <a16:creationId xmlns:a16="http://schemas.microsoft.com/office/drawing/2014/main" id="{1ADA89C3-DF07-E6F1-2EE8-D68DDBBFBBBE}"/>
              </a:ext>
            </a:extLst>
          </p:cNvPr>
          <p:cNvSpPr/>
          <p:nvPr/>
        </p:nvSpPr>
        <p:spPr>
          <a:xfrm>
            <a:off x="2627784" y="5085184"/>
            <a:ext cx="4873390" cy="172220"/>
          </a:xfrm>
          <a:prstGeom prst="rect">
            <a:avLst/>
          </a:prstGeom>
          <a:noFill/>
          <a:ln w="28575" cmpd="sng">
            <a:solidFill>
              <a:srgbClr val="EE202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Tree>
    <p:extLst>
      <p:ext uri="{BB962C8B-B14F-4D97-AF65-F5344CB8AC3E}">
        <p14:creationId xmlns:p14="http://schemas.microsoft.com/office/powerpoint/2010/main" val="9816246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9A564EB-DF49-BEC8-DB2C-5D32386052D5}"/>
              </a:ext>
            </a:extLst>
          </p:cNvPr>
          <p:cNvPicPr>
            <a:picLocks noChangeAspect="1"/>
          </p:cNvPicPr>
          <p:nvPr/>
        </p:nvPicPr>
        <p:blipFill>
          <a:blip r:embed="rId2"/>
          <a:stretch>
            <a:fillRect/>
          </a:stretch>
        </p:blipFill>
        <p:spPr>
          <a:xfrm>
            <a:off x="2267744" y="1988840"/>
            <a:ext cx="4930815" cy="4359215"/>
          </a:xfrm>
          <a:prstGeom prst="rect">
            <a:avLst/>
          </a:prstGeom>
        </p:spPr>
      </p:pic>
      <p:sp>
        <p:nvSpPr>
          <p:cNvPr id="5" name="Rectangle 14">
            <a:extLst>
              <a:ext uri="{FF2B5EF4-FFF2-40B4-BE49-F238E27FC236}">
                <a16:creationId xmlns:a16="http://schemas.microsoft.com/office/drawing/2014/main" id="{B9FB7611-52CE-142F-93B7-8BCFBB75999E}"/>
              </a:ext>
            </a:extLst>
          </p:cNvPr>
          <p:cNvSpPr>
            <a:spLocks noChangeArrowheads="1"/>
          </p:cNvSpPr>
          <p:nvPr/>
        </p:nvSpPr>
        <p:spPr bwMode="auto">
          <a:xfrm>
            <a:off x="6408204" y="6337141"/>
            <a:ext cx="936104" cy="246221"/>
          </a:xfrm>
          <a:prstGeom prst="rect">
            <a:avLst/>
          </a:prstGeom>
          <a:noFill/>
          <a:ln w="9525">
            <a:noFill/>
            <a:miter lim="800000"/>
            <a:headEnd/>
            <a:tailEnd/>
          </a:ln>
          <a:effectLst/>
        </p:spPr>
        <p:txBody>
          <a:bodyPr wrap="square">
            <a:spAutoFit/>
          </a:bodyPr>
          <a:lstStyle/>
          <a:p>
            <a:r>
              <a:rPr lang="en-GB" sz="1000" i="1" dirty="0"/>
              <a:t>Nature</a:t>
            </a:r>
            <a:r>
              <a:rPr lang="en-GB" sz="1000" dirty="0"/>
              <a:t> (2018)</a:t>
            </a:r>
            <a:endParaRPr lang="en-US" sz="1000" dirty="0"/>
          </a:p>
        </p:txBody>
      </p:sp>
      <p:sp>
        <p:nvSpPr>
          <p:cNvPr id="7" name="Title 1">
            <a:extLst>
              <a:ext uri="{FF2B5EF4-FFF2-40B4-BE49-F238E27FC236}">
                <a16:creationId xmlns:a16="http://schemas.microsoft.com/office/drawing/2014/main" id="{8B4C7596-6E2C-8C81-5DAA-82D42150DAFC}"/>
              </a:ext>
            </a:extLst>
          </p:cNvPr>
          <p:cNvSpPr txBox="1">
            <a:spLocks/>
          </p:cNvSpPr>
          <p:nvPr/>
        </p:nvSpPr>
        <p:spPr>
          <a:xfrm>
            <a:off x="457200" y="232247"/>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rgbClr val="0070C0"/>
                </a:solidFill>
              </a:rPr>
              <a:t>Triangulation in Science</a:t>
            </a:r>
          </a:p>
        </p:txBody>
      </p:sp>
    </p:spTree>
    <p:extLst>
      <p:ext uri="{BB962C8B-B14F-4D97-AF65-F5344CB8AC3E}">
        <p14:creationId xmlns:p14="http://schemas.microsoft.com/office/powerpoint/2010/main" val="17843847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3"/>
          <p:cNvSpPr>
            <a:spLocks noChangeShapeType="1"/>
          </p:cNvSpPr>
          <p:nvPr/>
        </p:nvSpPr>
        <p:spPr bwMode="auto">
          <a:xfrm>
            <a:off x="886023" y="981075"/>
            <a:ext cx="7708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4" name="Text Box 4"/>
          <p:cNvSpPr txBox="1">
            <a:spLocks noChangeArrowheads="1"/>
          </p:cNvSpPr>
          <p:nvPr/>
        </p:nvSpPr>
        <p:spPr bwMode="auto">
          <a:xfrm>
            <a:off x="2706886" y="228600"/>
            <a:ext cx="39798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3600" dirty="0">
                <a:solidFill>
                  <a:srgbClr val="0070C0"/>
                </a:solidFill>
                <a:latin typeface="Arial" panose="020B0604020202020204" pitchFamily="34" charset="0"/>
                <a:cs typeface="Arial" panose="020B0604020202020204" pitchFamily="34" charset="0"/>
              </a:rPr>
              <a:t>Useful References</a:t>
            </a:r>
            <a:endParaRPr lang="en-US" altLang="en-US" dirty="0">
              <a:solidFill>
                <a:srgbClr val="0070C0"/>
              </a:solidFill>
              <a:latin typeface="Arial" panose="020B0604020202020204" pitchFamily="34" charset="0"/>
              <a:cs typeface="Arial" panose="020B0604020202020204" pitchFamily="34" charset="0"/>
            </a:endParaRPr>
          </a:p>
        </p:txBody>
      </p:sp>
      <p:grpSp>
        <p:nvGrpSpPr>
          <p:cNvPr id="5" name="Group 11"/>
          <p:cNvGrpSpPr>
            <a:grpSpLocks/>
          </p:cNvGrpSpPr>
          <p:nvPr/>
        </p:nvGrpSpPr>
        <p:grpSpPr bwMode="auto">
          <a:xfrm>
            <a:off x="473273" y="1502356"/>
            <a:ext cx="8131175" cy="461963"/>
            <a:chOff x="207" y="3430"/>
            <a:chExt cx="5122" cy="291"/>
          </a:xfrm>
        </p:grpSpPr>
        <p:sp>
          <p:nvSpPr>
            <p:cNvPr id="6" name="Text Box 12"/>
            <p:cNvSpPr txBox="1">
              <a:spLocks noChangeArrowheads="1"/>
            </p:cNvSpPr>
            <p:nvPr/>
          </p:nvSpPr>
          <p:spPr bwMode="auto">
            <a:xfrm>
              <a:off x="333" y="3430"/>
              <a:ext cx="499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AU" altLang="en-US" sz="1200" u="sng" dirty="0">
                  <a:solidFill>
                    <a:srgbClr val="0000FF"/>
                  </a:solidFill>
                  <a:latin typeface="Futura Bk BT" pitchFamily="34" charset="0"/>
                  <a:cs typeface="Arial" panose="020B0604020202020204" pitchFamily="34" charset="0"/>
                </a:rPr>
                <a:t>Davey-Smith &amp; </a:t>
              </a:r>
              <a:r>
                <a:rPr lang="en-AU" altLang="en-US" sz="1200" u="sng" dirty="0" err="1">
                  <a:solidFill>
                    <a:srgbClr val="0000FF"/>
                  </a:solidFill>
                  <a:latin typeface="Futura Bk BT" pitchFamily="34" charset="0"/>
                  <a:cs typeface="Arial" panose="020B0604020202020204" pitchFamily="34" charset="0"/>
                </a:rPr>
                <a:t>Ebrahim</a:t>
              </a:r>
              <a:r>
                <a:rPr lang="en-AU" altLang="en-US" sz="1200" u="sng" dirty="0">
                  <a:solidFill>
                    <a:srgbClr val="0000FF"/>
                  </a:solidFill>
                  <a:latin typeface="Futura Bk BT" pitchFamily="34" charset="0"/>
                  <a:cs typeface="Arial" panose="020B0604020202020204" pitchFamily="34" charset="0"/>
                </a:rPr>
                <a:t> (2003). “Mendelian randomization”: can genetic epidemiology contribute to understanding environmental determinants of disease? IJE, 32, 1-22.</a:t>
              </a:r>
              <a:endParaRPr lang="el-GR" altLang="en-US" sz="1200" dirty="0">
                <a:latin typeface="Futura Bk BT" pitchFamily="34" charset="0"/>
                <a:cs typeface="Times New Roman" panose="02020603050405020304" pitchFamily="18" charset="0"/>
              </a:endParaRPr>
            </a:p>
          </p:txBody>
        </p:sp>
        <p:sp>
          <p:nvSpPr>
            <p:cNvPr id="7" name="AutoShape 13"/>
            <p:cNvSpPr>
              <a:spLocks noChangeArrowheads="1"/>
            </p:cNvSpPr>
            <p:nvPr/>
          </p:nvSpPr>
          <p:spPr bwMode="auto">
            <a:xfrm rot="5400000">
              <a:off x="206" y="3528"/>
              <a:ext cx="91" cy="90"/>
            </a:xfrm>
            <a:prstGeom prst="triangle">
              <a:avLst>
                <a:gd name="adj" fmla="val 50000"/>
              </a:avLst>
            </a:prstGeom>
            <a:solidFill>
              <a:srgbClr val="FFFF00"/>
            </a:solidFill>
            <a:ln w="9525">
              <a:solidFill>
                <a:schemeClr val="tx1"/>
              </a:solidFill>
              <a:miter lim="800000"/>
              <a:headEnd/>
              <a:tailEnd/>
            </a:ln>
          </p:spPr>
          <p:txBody>
            <a:bodyPr rot="10800000" vert="eaVert"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200">
                <a:latin typeface="Arial" panose="020B0604020202020204" pitchFamily="34" charset="0"/>
                <a:cs typeface="Arial" panose="020B0604020202020204" pitchFamily="34" charset="0"/>
              </a:endParaRPr>
            </a:p>
          </p:txBody>
        </p:sp>
      </p:grpSp>
      <p:sp>
        <p:nvSpPr>
          <p:cNvPr id="12" name="Text Box 12"/>
          <p:cNvSpPr txBox="1">
            <a:spLocks noChangeArrowheads="1"/>
          </p:cNvSpPr>
          <p:nvPr/>
        </p:nvSpPr>
        <p:spPr bwMode="auto">
          <a:xfrm>
            <a:off x="668363" y="3429000"/>
            <a:ext cx="79311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AU" altLang="en-US" sz="1200" u="sng" dirty="0">
                <a:solidFill>
                  <a:srgbClr val="0000FF"/>
                </a:solidFill>
                <a:latin typeface="Futura Bk BT" pitchFamily="34" charset="0"/>
                <a:cs typeface="Arial" panose="020B0604020202020204" pitchFamily="34" charset="0"/>
              </a:rPr>
              <a:t>Evans &amp; Davey-Smith (2015). Mendelian randomization: New applications in the coming age of hypothesis free causality. </a:t>
            </a:r>
            <a:r>
              <a:rPr lang="en-AU" altLang="en-US" sz="1200" u="sng" dirty="0" err="1">
                <a:solidFill>
                  <a:srgbClr val="0000FF"/>
                </a:solidFill>
                <a:latin typeface="Futura Bk BT" pitchFamily="34" charset="0"/>
                <a:cs typeface="Arial" panose="020B0604020202020204" pitchFamily="34" charset="0"/>
              </a:rPr>
              <a:t>Annu</a:t>
            </a:r>
            <a:r>
              <a:rPr lang="en-AU" altLang="en-US" sz="1200" u="sng" dirty="0">
                <a:solidFill>
                  <a:srgbClr val="0000FF"/>
                </a:solidFill>
                <a:latin typeface="Futura Bk BT" pitchFamily="34" charset="0"/>
                <a:cs typeface="Arial" panose="020B0604020202020204" pitchFamily="34" charset="0"/>
              </a:rPr>
              <a:t> Rev Genomics Hum Genet, 16, 327-50.</a:t>
            </a:r>
            <a:endParaRPr lang="el-GR" altLang="en-US" sz="1200" dirty="0">
              <a:latin typeface="Futura Bk BT" pitchFamily="34" charset="0"/>
              <a:cs typeface="Times New Roman" panose="02020603050405020304" pitchFamily="18" charset="0"/>
            </a:endParaRPr>
          </a:p>
        </p:txBody>
      </p:sp>
      <p:sp>
        <p:nvSpPr>
          <p:cNvPr id="13" name="AutoShape 13"/>
          <p:cNvSpPr>
            <a:spLocks noChangeArrowheads="1"/>
          </p:cNvSpPr>
          <p:nvPr/>
        </p:nvSpPr>
        <p:spPr bwMode="auto">
          <a:xfrm rot="5400000">
            <a:off x="466750" y="3554660"/>
            <a:ext cx="144463" cy="142875"/>
          </a:xfrm>
          <a:prstGeom prst="triangle">
            <a:avLst>
              <a:gd name="adj" fmla="val 50000"/>
            </a:avLst>
          </a:prstGeom>
          <a:solidFill>
            <a:srgbClr val="FFFF00"/>
          </a:solidFill>
          <a:ln w="9525">
            <a:solidFill>
              <a:schemeClr val="tx1"/>
            </a:solidFill>
            <a:miter lim="800000"/>
            <a:headEnd/>
            <a:tailEnd/>
          </a:ln>
        </p:spPr>
        <p:txBody>
          <a:bodyPr rot="10800000" vert="eaVert"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200">
              <a:latin typeface="Arial" panose="020B0604020202020204" pitchFamily="34" charset="0"/>
              <a:cs typeface="Arial" panose="020B0604020202020204" pitchFamily="34" charset="0"/>
            </a:endParaRPr>
          </a:p>
        </p:txBody>
      </p:sp>
      <p:sp>
        <p:nvSpPr>
          <p:cNvPr id="17" name="Text Box 12"/>
          <p:cNvSpPr txBox="1">
            <a:spLocks noChangeArrowheads="1"/>
          </p:cNvSpPr>
          <p:nvPr/>
        </p:nvSpPr>
        <p:spPr bwMode="auto">
          <a:xfrm>
            <a:off x="673298" y="4119469"/>
            <a:ext cx="79311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AU" altLang="en-US" sz="1200" u="sng" dirty="0">
                <a:solidFill>
                  <a:srgbClr val="0000FF"/>
                </a:solidFill>
                <a:latin typeface="Futura Bk BT" pitchFamily="34" charset="0"/>
                <a:cs typeface="Arial" panose="020B0604020202020204" pitchFamily="34" charset="0"/>
              </a:rPr>
              <a:t>Hemani et al. (2018). The MR-Base platform supports systematic causal inference across the human phenome. </a:t>
            </a:r>
            <a:r>
              <a:rPr lang="en-AU" altLang="en-US" sz="1200" u="sng" dirty="0" err="1">
                <a:solidFill>
                  <a:srgbClr val="0000FF"/>
                </a:solidFill>
                <a:latin typeface="Futura Bk BT" pitchFamily="34" charset="0"/>
                <a:cs typeface="Arial" panose="020B0604020202020204" pitchFamily="34" charset="0"/>
              </a:rPr>
              <a:t>Elife</a:t>
            </a:r>
            <a:r>
              <a:rPr lang="en-AU" altLang="en-US" sz="1200" u="sng" dirty="0">
                <a:solidFill>
                  <a:srgbClr val="0000FF"/>
                </a:solidFill>
                <a:latin typeface="Futura Bk BT" pitchFamily="34" charset="0"/>
                <a:cs typeface="Arial" panose="020B0604020202020204" pitchFamily="34" charset="0"/>
              </a:rPr>
              <a:t>, May 30, 7, e34408.</a:t>
            </a:r>
            <a:endParaRPr lang="el-GR" altLang="en-US" sz="1200" dirty="0">
              <a:latin typeface="Futura Bk BT" pitchFamily="34" charset="0"/>
              <a:cs typeface="Times New Roman" panose="02020603050405020304" pitchFamily="18" charset="0"/>
            </a:endParaRPr>
          </a:p>
        </p:txBody>
      </p:sp>
      <p:sp>
        <p:nvSpPr>
          <p:cNvPr id="18" name="AutoShape 13"/>
          <p:cNvSpPr>
            <a:spLocks noChangeArrowheads="1"/>
          </p:cNvSpPr>
          <p:nvPr/>
        </p:nvSpPr>
        <p:spPr bwMode="auto">
          <a:xfrm rot="5400000">
            <a:off x="471685" y="4245129"/>
            <a:ext cx="144463" cy="142875"/>
          </a:xfrm>
          <a:prstGeom prst="triangle">
            <a:avLst>
              <a:gd name="adj" fmla="val 50000"/>
            </a:avLst>
          </a:prstGeom>
          <a:solidFill>
            <a:srgbClr val="FFFF00"/>
          </a:solidFill>
          <a:ln w="9525">
            <a:solidFill>
              <a:schemeClr val="tx1"/>
            </a:solidFill>
            <a:miter lim="800000"/>
            <a:headEnd/>
            <a:tailEnd/>
          </a:ln>
        </p:spPr>
        <p:txBody>
          <a:bodyPr rot="10800000" vert="eaVert"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200">
              <a:latin typeface="Arial" panose="020B0604020202020204" pitchFamily="34" charset="0"/>
              <a:cs typeface="Arial" panose="020B0604020202020204" pitchFamily="34" charset="0"/>
            </a:endParaRPr>
          </a:p>
        </p:txBody>
      </p:sp>
      <p:sp>
        <p:nvSpPr>
          <p:cNvPr id="19" name="Text Box 12"/>
          <p:cNvSpPr txBox="1">
            <a:spLocks noChangeArrowheads="1"/>
          </p:cNvSpPr>
          <p:nvPr/>
        </p:nvSpPr>
        <p:spPr bwMode="auto">
          <a:xfrm>
            <a:off x="673298" y="6041764"/>
            <a:ext cx="79311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AU" altLang="en-US" sz="1200" u="sng" dirty="0">
                <a:solidFill>
                  <a:srgbClr val="0000FF"/>
                </a:solidFill>
                <a:latin typeface="Futura Bk BT" pitchFamily="34" charset="0"/>
                <a:cs typeface="Arial" panose="020B0604020202020204" pitchFamily="34" charset="0"/>
              </a:rPr>
              <a:t>Zheng et al. (2017). Recent developments in Mendelian randomization studies. </a:t>
            </a:r>
            <a:r>
              <a:rPr lang="en-AU" altLang="en-US" sz="1200" u="sng" dirty="0" err="1">
                <a:solidFill>
                  <a:srgbClr val="0000FF"/>
                </a:solidFill>
                <a:latin typeface="Futura Bk BT" pitchFamily="34" charset="0"/>
                <a:cs typeface="Arial" panose="020B0604020202020204" pitchFamily="34" charset="0"/>
              </a:rPr>
              <a:t>Curr</a:t>
            </a:r>
            <a:r>
              <a:rPr lang="en-AU" altLang="en-US" sz="1200" u="sng" dirty="0">
                <a:solidFill>
                  <a:srgbClr val="0000FF"/>
                </a:solidFill>
                <a:latin typeface="Futura Bk BT" pitchFamily="34" charset="0"/>
                <a:cs typeface="Arial" panose="020B0604020202020204" pitchFamily="34" charset="0"/>
              </a:rPr>
              <a:t> </a:t>
            </a:r>
            <a:r>
              <a:rPr lang="en-AU" altLang="en-US" sz="1200" u="sng" dirty="0" err="1">
                <a:solidFill>
                  <a:srgbClr val="0000FF"/>
                </a:solidFill>
                <a:latin typeface="Futura Bk BT" pitchFamily="34" charset="0"/>
                <a:cs typeface="Arial" panose="020B0604020202020204" pitchFamily="34" charset="0"/>
              </a:rPr>
              <a:t>Epidemiol</a:t>
            </a:r>
            <a:r>
              <a:rPr lang="en-AU" altLang="en-US" sz="1200" u="sng" dirty="0">
                <a:solidFill>
                  <a:srgbClr val="0000FF"/>
                </a:solidFill>
                <a:latin typeface="Futura Bk BT" pitchFamily="34" charset="0"/>
                <a:cs typeface="Arial" panose="020B0604020202020204" pitchFamily="34" charset="0"/>
              </a:rPr>
              <a:t> Rep, 4(4), 330-345.</a:t>
            </a:r>
            <a:endParaRPr lang="el-GR" altLang="en-US" sz="1200" dirty="0">
              <a:latin typeface="Futura Bk BT" pitchFamily="34" charset="0"/>
              <a:cs typeface="Times New Roman" panose="02020603050405020304" pitchFamily="18" charset="0"/>
            </a:endParaRPr>
          </a:p>
        </p:txBody>
      </p:sp>
      <p:sp>
        <p:nvSpPr>
          <p:cNvPr id="20" name="AutoShape 13"/>
          <p:cNvSpPr>
            <a:spLocks noChangeArrowheads="1"/>
          </p:cNvSpPr>
          <p:nvPr/>
        </p:nvSpPr>
        <p:spPr bwMode="auto">
          <a:xfrm rot="5400000">
            <a:off x="471685" y="6167424"/>
            <a:ext cx="144463" cy="142875"/>
          </a:xfrm>
          <a:prstGeom prst="triangle">
            <a:avLst>
              <a:gd name="adj" fmla="val 50000"/>
            </a:avLst>
          </a:prstGeom>
          <a:solidFill>
            <a:srgbClr val="FFFF00"/>
          </a:solidFill>
          <a:ln w="9525">
            <a:solidFill>
              <a:schemeClr val="tx1"/>
            </a:solidFill>
            <a:miter lim="800000"/>
            <a:headEnd/>
            <a:tailEnd/>
          </a:ln>
        </p:spPr>
        <p:txBody>
          <a:bodyPr rot="10800000" vert="eaVert"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200">
              <a:latin typeface="Arial" panose="020B0604020202020204" pitchFamily="34" charset="0"/>
              <a:cs typeface="Arial" panose="020B0604020202020204" pitchFamily="34" charset="0"/>
            </a:endParaRPr>
          </a:p>
        </p:txBody>
      </p:sp>
      <p:grpSp>
        <p:nvGrpSpPr>
          <p:cNvPr id="21" name="Group 11"/>
          <p:cNvGrpSpPr>
            <a:grpSpLocks/>
          </p:cNvGrpSpPr>
          <p:nvPr/>
        </p:nvGrpSpPr>
        <p:grpSpPr bwMode="auto">
          <a:xfrm>
            <a:off x="489522" y="2121756"/>
            <a:ext cx="8131175" cy="461963"/>
            <a:chOff x="207" y="3430"/>
            <a:chExt cx="5122" cy="291"/>
          </a:xfrm>
        </p:grpSpPr>
        <p:sp>
          <p:nvSpPr>
            <p:cNvPr id="22" name="Text Box 12"/>
            <p:cNvSpPr txBox="1">
              <a:spLocks noChangeArrowheads="1"/>
            </p:cNvSpPr>
            <p:nvPr/>
          </p:nvSpPr>
          <p:spPr bwMode="auto">
            <a:xfrm>
              <a:off x="333" y="3430"/>
              <a:ext cx="499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AU" altLang="en-US" sz="1200" u="sng" dirty="0">
                  <a:solidFill>
                    <a:srgbClr val="0000FF"/>
                  </a:solidFill>
                  <a:latin typeface="Futura Bk BT" pitchFamily="34" charset="0"/>
                  <a:cs typeface="Arial" panose="020B0604020202020204" pitchFamily="34" charset="0"/>
                </a:rPr>
                <a:t>Davies et al (2018). Reading Mendelian randomization studies: a guide, glossary, and checklist for clinicians. BMJ, Jul 12, 362:k601.</a:t>
              </a:r>
              <a:endParaRPr lang="el-GR" altLang="en-US" sz="1200" dirty="0">
                <a:latin typeface="Futura Bk BT" pitchFamily="34" charset="0"/>
                <a:cs typeface="Times New Roman" panose="02020603050405020304" pitchFamily="18" charset="0"/>
              </a:endParaRPr>
            </a:p>
          </p:txBody>
        </p:sp>
        <p:sp>
          <p:nvSpPr>
            <p:cNvPr id="23" name="AutoShape 13"/>
            <p:cNvSpPr>
              <a:spLocks noChangeArrowheads="1"/>
            </p:cNvSpPr>
            <p:nvPr/>
          </p:nvSpPr>
          <p:spPr bwMode="auto">
            <a:xfrm rot="5400000">
              <a:off x="206" y="3528"/>
              <a:ext cx="91" cy="90"/>
            </a:xfrm>
            <a:prstGeom prst="triangle">
              <a:avLst>
                <a:gd name="adj" fmla="val 50000"/>
              </a:avLst>
            </a:prstGeom>
            <a:solidFill>
              <a:srgbClr val="FFFF00"/>
            </a:solidFill>
            <a:ln w="9525">
              <a:solidFill>
                <a:schemeClr val="tx1"/>
              </a:solidFill>
              <a:miter lim="800000"/>
              <a:headEnd/>
              <a:tailEnd/>
            </a:ln>
          </p:spPr>
          <p:txBody>
            <a:bodyPr rot="10800000" vert="eaVert"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200">
                <a:latin typeface="Arial" panose="020B0604020202020204" pitchFamily="34" charset="0"/>
                <a:cs typeface="Arial" panose="020B0604020202020204" pitchFamily="34" charset="0"/>
              </a:endParaRPr>
            </a:p>
          </p:txBody>
        </p:sp>
      </p:grpSp>
      <p:sp>
        <p:nvSpPr>
          <p:cNvPr id="2" name="Text Box 12">
            <a:extLst>
              <a:ext uri="{FF2B5EF4-FFF2-40B4-BE49-F238E27FC236}">
                <a16:creationId xmlns:a16="http://schemas.microsoft.com/office/drawing/2014/main" id="{BBE304B3-FD8B-84DE-8876-09ED7F44C183}"/>
              </a:ext>
            </a:extLst>
          </p:cNvPr>
          <p:cNvSpPr txBox="1">
            <a:spLocks noChangeArrowheads="1"/>
          </p:cNvSpPr>
          <p:nvPr/>
        </p:nvSpPr>
        <p:spPr bwMode="auto">
          <a:xfrm>
            <a:off x="668363" y="4770959"/>
            <a:ext cx="79311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AU" altLang="en-US" sz="1200" u="sng" dirty="0">
                <a:solidFill>
                  <a:srgbClr val="0000FF"/>
                </a:solidFill>
                <a:latin typeface="Futura Bk BT" pitchFamily="34" charset="0"/>
                <a:cs typeface="Arial" panose="020B0604020202020204" pitchFamily="34" charset="0"/>
              </a:rPr>
              <a:t>Munafo &amp; Davey Smith (2018). Robust research needs many lines of evidence. Nature, 553(7689), 399-401.</a:t>
            </a:r>
            <a:endParaRPr lang="el-GR" altLang="en-US" sz="1200" dirty="0">
              <a:latin typeface="Futura Bk BT" pitchFamily="34" charset="0"/>
              <a:cs typeface="Times New Roman" panose="02020603050405020304" pitchFamily="18" charset="0"/>
            </a:endParaRPr>
          </a:p>
        </p:txBody>
      </p:sp>
      <p:sp>
        <p:nvSpPr>
          <p:cNvPr id="11" name="AutoShape 13">
            <a:extLst>
              <a:ext uri="{FF2B5EF4-FFF2-40B4-BE49-F238E27FC236}">
                <a16:creationId xmlns:a16="http://schemas.microsoft.com/office/drawing/2014/main" id="{473BCCDF-DABD-E7C9-89EC-15DEDC2976BF}"/>
              </a:ext>
            </a:extLst>
          </p:cNvPr>
          <p:cNvSpPr>
            <a:spLocks noChangeArrowheads="1"/>
          </p:cNvSpPr>
          <p:nvPr/>
        </p:nvSpPr>
        <p:spPr bwMode="auto">
          <a:xfrm rot="5400000">
            <a:off x="466750" y="4896619"/>
            <a:ext cx="144463" cy="142875"/>
          </a:xfrm>
          <a:prstGeom prst="triangle">
            <a:avLst>
              <a:gd name="adj" fmla="val 50000"/>
            </a:avLst>
          </a:prstGeom>
          <a:solidFill>
            <a:srgbClr val="FFFF00"/>
          </a:solidFill>
          <a:ln w="9525">
            <a:solidFill>
              <a:schemeClr val="tx1"/>
            </a:solidFill>
            <a:miter lim="800000"/>
            <a:headEnd/>
            <a:tailEnd/>
          </a:ln>
        </p:spPr>
        <p:txBody>
          <a:bodyPr rot="10800000" vert="eaVert"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200">
              <a:latin typeface="Arial" panose="020B0604020202020204" pitchFamily="34" charset="0"/>
              <a:cs typeface="Arial" panose="020B0604020202020204" pitchFamily="34" charset="0"/>
            </a:endParaRPr>
          </a:p>
        </p:txBody>
      </p:sp>
      <p:sp>
        <p:nvSpPr>
          <p:cNvPr id="24" name="Text Box 12">
            <a:extLst>
              <a:ext uri="{FF2B5EF4-FFF2-40B4-BE49-F238E27FC236}">
                <a16:creationId xmlns:a16="http://schemas.microsoft.com/office/drawing/2014/main" id="{1FB88B1C-C5A7-DA93-2DA6-11FF139B2E69}"/>
              </a:ext>
            </a:extLst>
          </p:cNvPr>
          <p:cNvSpPr txBox="1">
            <a:spLocks noChangeArrowheads="1"/>
          </p:cNvSpPr>
          <p:nvPr/>
        </p:nvSpPr>
        <p:spPr bwMode="auto">
          <a:xfrm>
            <a:off x="631603" y="5376640"/>
            <a:ext cx="79311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AU" altLang="en-US" sz="1200" u="sng" dirty="0">
                <a:solidFill>
                  <a:srgbClr val="0000FF"/>
                </a:solidFill>
                <a:latin typeface="Futura Bk BT" pitchFamily="34" charset="0"/>
                <a:cs typeface="Arial" panose="020B0604020202020204" pitchFamily="34" charset="0"/>
              </a:rPr>
              <a:t>Sanderson et al. (2022). Mendelian randomization. Nat Rev Methods Primers, 2(6),</a:t>
            </a:r>
            <a:r>
              <a:rPr lang="en-AU" altLang="en-US" sz="1200" u="sng" dirty="0">
                <a:solidFill>
                  <a:srgbClr val="0000FF"/>
                </a:solidFill>
                <a:latin typeface="Futura Bk BT"/>
                <a:cs typeface="Arial" panose="020B0604020202020204" pitchFamily="34" charset="0"/>
              </a:rPr>
              <a:t> </a:t>
            </a:r>
            <a:r>
              <a:rPr lang="en-AU" sz="1200" b="0" i="0" u="sng" dirty="0">
                <a:solidFill>
                  <a:srgbClr val="0000FF"/>
                </a:solidFill>
                <a:effectLst/>
                <a:latin typeface="Futura Bk BT"/>
              </a:rPr>
              <a:t>10.1038/s43586-021-00092-5</a:t>
            </a:r>
            <a:r>
              <a:rPr lang="en-AU" altLang="en-US" sz="1200" u="sng" dirty="0">
                <a:solidFill>
                  <a:srgbClr val="0000FF"/>
                </a:solidFill>
                <a:latin typeface="Futura Bk BT" pitchFamily="34" charset="0"/>
                <a:cs typeface="Arial" panose="020B0604020202020204" pitchFamily="34" charset="0"/>
              </a:rPr>
              <a:t>.</a:t>
            </a:r>
            <a:endParaRPr lang="el-GR" altLang="en-US" sz="1200" u="sng" dirty="0">
              <a:solidFill>
                <a:srgbClr val="0000FF"/>
              </a:solidFill>
              <a:latin typeface="Futura Bk BT" pitchFamily="34" charset="0"/>
              <a:cs typeface="Times New Roman" panose="02020603050405020304" pitchFamily="18" charset="0"/>
            </a:endParaRPr>
          </a:p>
        </p:txBody>
      </p:sp>
      <p:sp>
        <p:nvSpPr>
          <p:cNvPr id="25" name="AutoShape 13">
            <a:extLst>
              <a:ext uri="{FF2B5EF4-FFF2-40B4-BE49-F238E27FC236}">
                <a16:creationId xmlns:a16="http://schemas.microsoft.com/office/drawing/2014/main" id="{4DFA9D27-4C82-80BD-1EE3-1A5744F624BD}"/>
              </a:ext>
            </a:extLst>
          </p:cNvPr>
          <p:cNvSpPr>
            <a:spLocks noChangeArrowheads="1"/>
          </p:cNvSpPr>
          <p:nvPr/>
        </p:nvSpPr>
        <p:spPr bwMode="auto">
          <a:xfrm rot="5400000">
            <a:off x="429990" y="5502300"/>
            <a:ext cx="144463" cy="142875"/>
          </a:xfrm>
          <a:prstGeom prst="triangle">
            <a:avLst>
              <a:gd name="adj" fmla="val 50000"/>
            </a:avLst>
          </a:prstGeom>
          <a:solidFill>
            <a:srgbClr val="FFFF00"/>
          </a:solidFill>
          <a:ln w="9525">
            <a:solidFill>
              <a:schemeClr val="tx1"/>
            </a:solidFill>
            <a:miter lim="800000"/>
            <a:headEnd/>
            <a:tailEnd/>
          </a:ln>
        </p:spPr>
        <p:txBody>
          <a:bodyPr rot="10800000" vert="eaVert"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200">
              <a:latin typeface="Arial" panose="020B0604020202020204" pitchFamily="34" charset="0"/>
              <a:cs typeface="Arial" panose="020B0604020202020204" pitchFamily="34" charset="0"/>
            </a:endParaRPr>
          </a:p>
        </p:txBody>
      </p:sp>
      <p:grpSp>
        <p:nvGrpSpPr>
          <p:cNvPr id="8" name="Group 11">
            <a:extLst>
              <a:ext uri="{FF2B5EF4-FFF2-40B4-BE49-F238E27FC236}">
                <a16:creationId xmlns:a16="http://schemas.microsoft.com/office/drawing/2014/main" id="{DBD5EA4D-F20C-A85C-AA34-4840F6BB791A}"/>
              </a:ext>
            </a:extLst>
          </p:cNvPr>
          <p:cNvGrpSpPr>
            <a:grpSpLocks/>
          </p:cNvGrpSpPr>
          <p:nvPr/>
        </p:nvGrpSpPr>
        <p:grpSpPr bwMode="auto">
          <a:xfrm>
            <a:off x="463748" y="2823015"/>
            <a:ext cx="8131175" cy="298450"/>
            <a:chOff x="207" y="3430"/>
            <a:chExt cx="5122" cy="188"/>
          </a:xfrm>
        </p:grpSpPr>
        <p:sp>
          <p:nvSpPr>
            <p:cNvPr id="9" name="Text Box 12">
              <a:extLst>
                <a:ext uri="{FF2B5EF4-FFF2-40B4-BE49-F238E27FC236}">
                  <a16:creationId xmlns:a16="http://schemas.microsoft.com/office/drawing/2014/main" id="{977367D5-6923-D6E9-66D0-B2E0D799035C}"/>
                </a:ext>
              </a:extLst>
            </p:cNvPr>
            <p:cNvSpPr txBox="1">
              <a:spLocks noChangeArrowheads="1"/>
            </p:cNvSpPr>
            <p:nvPr/>
          </p:nvSpPr>
          <p:spPr bwMode="auto">
            <a:xfrm>
              <a:off x="333" y="3430"/>
              <a:ext cx="499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AU" altLang="en-US" sz="1200" u="sng" dirty="0">
                  <a:solidFill>
                    <a:srgbClr val="0000FF"/>
                  </a:solidFill>
                  <a:latin typeface="Futura Bk BT" pitchFamily="34" charset="0"/>
                  <a:cs typeface="Arial" panose="020B0604020202020204" pitchFamily="34" charset="0"/>
                </a:rPr>
                <a:t>Davies et al (2019). Within Family Mendelian randomization studies:. Hum Mol Genet</a:t>
              </a:r>
              <a:r>
                <a:rPr lang="en-AU" altLang="en-US" sz="1200" u="sng">
                  <a:solidFill>
                    <a:srgbClr val="0000FF"/>
                  </a:solidFill>
                  <a:latin typeface="Futura Bk BT" pitchFamily="34" charset="0"/>
                  <a:cs typeface="Arial" panose="020B0604020202020204" pitchFamily="34" charset="0"/>
                </a:rPr>
                <a:t>, 28 (R2), R170-R179</a:t>
              </a:r>
              <a:r>
                <a:rPr lang="en-AU" altLang="en-US" sz="1200" u="sng" dirty="0">
                  <a:solidFill>
                    <a:srgbClr val="0000FF"/>
                  </a:solidFill>
                  <a:latin typeface="Futura Bk BT" pitchFamily="34" charset="0"/>
                  <a:cs typeface="Arial" panose="020B0604020202020204" pitchFamily="34" charset="0"/>
                </a:rPr>
                <a:t>.</a:t>
              </a:r>
              <a:endParaRPr lang="el-GR" altLang="en-US" sz="1200" dirty="0">
                <a:latin typeface="Futura Bk BT" pitchFamily="34" charset="0"/>
                <a:cs typeface="Times New Roman" panose="02020603050405020304" pitchFamily="18" charset="0"/>
              </a:endParaRPr>
            </a:p>
          </p:txBody>
        </p:sp>
        <p:sp>
          <p:nvSpPr>
            <p:cNvPr id="10" name="AutoShape 13">
              <a:extLst>
                <a:ext uri="{FF2B5EF4-FFF2-40B4-BE49-F238E27FC236}">
                  <a16:creationId xmlns:a16="http://schemas.microsoft.com/office/drawing/2014/main" id="{55989BD6-33A1-8F15-8934-ACC2E3B307C1}"/>
                </a:ext>
              </a:extLst>
            </p:cNvPr>
            <p:cNvSpPr>
              <a:spLocks noChangeArrowheads="1"/>
            </p:cNvSpPr>
            <p:nvPr/>
          </p:nvSpPr>
          <p:spPr bwMode="auto">
            <a:xfrm rot="5400000">
              <a:off x="206" y="3528"/>
              <a:ext cx="91" cy="90"/>
            </a:xfrm>
            <a:prstGeom prst="triangle">
              <a:avLst>
                <a:gd name="adj" fmla="val 50000"/>
              </a:avLst>
            </a:prstGeom>
            <a:solidFill>
              <a:srgbClr val="FFFF00"/>
            </a:solidFill>
            <a:ln w="9525">
              <a:solidFill>
                <a:schemeClr val="tx1"/>
              </a:solidFill>
              <a:miter lim="800000"/>
              <a:headEnd/>
              <a:tailEnd/>
            </a:ln>
          </p:spPr>
          <p:txBody>
            <a:bodyPr rot="10800000" vert="eaVert"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20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449910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4CD41-82E6-4CF3-86BF-0EDE074CDEE5}"/>
              </a:ext>
            </a:extLst>
          </p:cNvPr>
          <p:cNvSpPr>
            <a:spLocks noGrp="1"/>
          </p:cNvSpPr>
          <p:nvPr>
            <p:ph type="ctrTitle"/>
          </p:nvPr>
        </p:nvSpPr>
        <p:spPr/>
        <p:txBody>
          <a:bodyPr/>
          <a:lstStyle/>
          <a:p>
            <a:r>
              <a:rPr lang="en-AU" dirty="0">
                <a:solidFill>
                  <a:srgbClr val="0070C0"/>
                </a:solidFill>
              </a:rPr>
              <a:t>Problems with inferring causality in observational studies</a:t>
            </a:r>
          </a:p>
        </p:txBody>
      </p:sp>
      <p:pic>
        <p:nvPicPr>
          <p:cNvPr id="3" name="Picture 2">
            <a:extLst>
              <a:ext uri="{FF2B5EF4-FFF2-40B4-BE49-F238E27FC236}">
                <a16:creationId xmlns:a16="http://schemas.microsoft.com/office/drawing/2014/main" id="{6B61F713-8E69-55ED-F36C-28B75CAAFC80}"/>
              </a:ext>
            </a:extLst>
          </p:cNvPr>
          <p:cNvPicPr>
            <a:picLocks noChangeAspect="1"/>
          </p:cNvPicPr>
          <p:nvPr/>
        </p:nvPicPr>
        <p:blipFill>
          <a:blip r:embed="rId2"/>
          <a:stretch>
            <a:fillRect/>
          </a:stretch>
        </p:blipFill>
        <p:spPr>
          <a:xfrm>
            <a:off x="3203848" y="4221088"/>
            <a:ext cx="3057747" cy="1995180"/>
          </a:xfrm>
          <a:prstGeom prst="rect">
            <a:avLst/>
          </a:prstGeom>
        </p:spPr>
      </p:pic>
    </p:spTree>
    <p:extLst>
      <p:ext uri="{BB962C8B-B14F-4D97-AF65-F5344CB8AC3E}">
        <p14:creationId xmlns:p14="http://schemas.microsoft.com/office/powerpoint/2010/main" val="13249138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4CD41-82E6-4CF3-86BF-0EDE074CDEE5}"/>
              </a:ext>
            </a:extLst>
          </p:cNvPr>
          <p:cNvSpPr>
            <a:spLocks noGrp="1"/>
          </p:cNvSpPr>
          <p:nvPr>
            <p:ph type="ctrTitle"/>
          </p:nvPr>
        </p:nvSpPr>
        <p:spPr/>
        <p:txBody>
          <a:bodyPr/>
          <a:lstStyle/>
          <a:p>
            <a:r>
              <a:rPr lang="en-AU" dirty="0">
                <a:solidFill>
                  <a:srgbClr val="0070C0"/>
                </a:solidFill>
              </a:rPr>
              <a:t>MR Practical</a:t>
            </a:r>
          </a:p>
        </p:txBody>
      </p:sp>
    </p:spTree>
    <p:extLst>
      <p:ext uri="{BB962C8B-B14F-4D97-AF65-F5344CB8AC3E}">
        <p14:creationId xmlns:p14="http://schemas.microsoft.com/office/powerpoint/2010/main" val="2450937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174750" y="1295400"/>
            <a:ext cx="6783388" cy="4749800"/>
            <a:chOff x="740" y="816"/>
            <a:chExt cx="4273" cy="2992"/>
          </a:xfrm>
        </p:grpSpPr>
        <p:graphicFrame>
          <p:nvGraphicFramePr>
            <p:cNvPr id="223235" name="Object 3"/>
            <p:cNvGraphicFramePr>
              <a:graphicFrameLocks noChangeAspect="1"/>
            </p:cNvGraphicFramePr>
            <p:nvPr/>
          </p:nvGraphicFramePr>
          <p:xfrm>
            <a:off x="740" y="816"/>
            <a:ext cx="4273" cy="2992"/>
          </p:xfrm>
          <a:graphic>
            <a:graphicData uri="http://schemas.openxmlformats.org/presentationml/2006/ole">
              <mc:AlternateContent xmlns:mc="http://schemas.openxmlformats.org/markup-compatibility/2006">
                <mc:Choice xmlns:v="urn:schemas-microsoft-com:vml" Requires="v">
                  <p:oleObj name="Chart" r:id="rId3" imgW="3876621" imgH="2714722" progId="MSGraph.Chart.8">
                    <p:embed followColorScheme="full"/>
                  </p:oleObj>
                </mc:Choice>
                <mc:Fallback>
                  <p:oleObj name="Chart" r:id="rId3" imgW="3876621" imgH="2714722" progId="MSGraph.Chart.8">
                    <p:embed followColorScheme="full"/>
                    <p:pic>
                      <p:nvPicPr>
                        <p:cNvPr id="223235" name="Object 3"/>
                        <p:cNvPicPr>
                          <a:picLocks noChangeAspect="1" noChangeArrowheads="1"/>
                        </p:cNvPicPr>
                        <p:nvPr/>
                      </p:nvPicPr>
                      <p:blipFill>
                        <a:blip r:embed="rId4"/>
                        <a:srcRect/>
                        <a:stretch>
                          <a:fillRect/>
                        </a:stretch>
                      </p:blipFill>
                      <p:spPr bwMode="auto">
                        <a:xfrm>
                          <a:off x="740" y="816"/>
                          <a:ext cx="4273" cy="29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sp>
          <p:nvSpPr>
            <p:cNvPr id="223236" name="Line 4"/>
            <p:cNvSpPr>
              <a:spLocks noChangeShapeType="1"/>
            </p:cNvSpPr>
            <p:nvPr/>
          </p:nvSpPr>
          <p:spPr bwMode="auto">
            <a:xfrm>
              <a:off x="1214" y="2208"/>
              <a:ext cx="3648" cy="0"/>
            </a:xfrm>
            <a:prstGeom prst="line">
              <a:avLst/>
            </a:prstGeom>
            <a:noFill/>
            <a:ln w="9525" cap="rnd">
              <a:solidFill>
                <a:schemeClr val="accent2"/>
              </a:solidFill>
              <a:prstDash val="sysDot"/>
              <a:round/>
              <a:headEnd/>
              <a:tailEnd/>
            </a:ln>
            <a:effectLst/>
          </p:spPr>
          <p:txBody>
            <a:bodyPr/>
            <a:lstStyle/>
            <a:p>
              <a:endParaRPr lang="en-GB"/>
            </a:p>
          </p:txBody>
        </p:sp>
      </p:grpSp>
      <p:sp>
        <p:nvSpPr>
          <p:cNvPr id="223237" name="Rectangle 5"/>
          <p:cNvSpPr>
            <a:spLocks noChangeArrowheads="1"/>
          </p:cNvSpPr>
          <p:nvPr/>
        </p:nvSpPr>
        <p:spPr bwMode="auto">
          <a:xfrm>
            <a:off x="381000" y="304800"/>
            <a:ext cx="10628313" cy="946150"/>
          </a:xfrm>
          <a:prstGeom prst="rect">
            <a:avLst/>
          </a:prstGeom>
          <a:noFill/>
          <a:ln w="9525">
            <a:noFill/>
            <a:miter lim="800000"/>
            <a:headEnd/>
            <a:tailEnd/>
          </a:ln>
          <a:effectLst/>
        </p:spPr>
        <p:txBody>
          <a:bodyPr>
            <a:spAutoFit/>
          </a:bodyPr>
          <a:lstStyle/>
          <a:p>
            <a:r>
              <a:rPr lang="en-GB" sz="2800" dirty="0">
                <a:solidFill>
                  <a:srgbClr val="0070C0"/>
                </a:solidFill>
              </a:rPr>
              <a:t>CHD risk according to duration of current Vitamin E</a:t>
            </a:r>
          </a:p>
          <a:p>
            <a:r>
              <a:rPr lang="en-GB" sz="2800" dirty="0">
                <a:solidFill>
                  <a:srgbClr val="0070C0"/>
                </a:solidFill>
              </a:rPr>
              <a:t>                supplement use compared to no use</a:t>
            </a:r>
          </a:p>
        </p:txBody>
      </p:sp>
      <p:sp>
        <p:nvSpPr>
          <p:cNvPr id="223238" name="Rectangle 6"/>
          <p:cNvSpPr>
            <a:spLocks noChangeArrowheads="1"/>
          </p:cNvSpPr>
          <p:nvPr/>
        </p:nvSpPr>
        <p:spPr bwMode="auto">
          <a:xfrm>
            <a:off x="2590800" y="6048375"/>
            <a:ext cx="3975100" cy="396875"/>
          </a:xfrm>
          <a:prstGeom prst="rect">
            <a:avLst/>
          </a:prstGeom>
          <a:noFill/>
          <a:ln w="9525">
            <a:noFill/>
            <a:miter lim="800000"/>
            <a:headEnd/>
            <a:tailEnd/>
          </a:ln>
          <a:effectLst/>
        </p:spPr>
        <p:txBody>
          <a:bodyPr wrap="none">
            <a:spAutoFit/>
          </a:bodyPr>
          <a:lstStyle/>
          <a:p>
            <a:r>
              <a:rPr lang="en-GB" sz="2000" dirty="0" err="1"/>
              <a:t>Rimm</a:t>
            </a:r>
            <a:r>
              <a:rPr lang="en-GB" sz="2000" dirty="0"/>
              <a:t> et al NEJM 1993; 328: 1450-6</a:t>
            </a:r>
          </a:p>
        </p:txBody>
      </p:sp>
      <p:sp>
        <p:nvSpPr>
          <p:cNvPr id="223239" name="Text Box 7"/>
          <p:cNvSpPr txBox="1">
            <a:spLocks noChangeArrowheads="1"/>
          </p:cNvSpPr>
          <p:nvPr/>
        </p:nvSpPr>
        <p:spPr bwMode="auto">
          <a:xfrm>
            <a:off x="898525" y="1412875"/>
            <a:ext cx="590550" cy="457200"/>
          </a:xfrm>
          <a:prstGeom prst="rect">
            <a:avLst/>
          </a:prstGeom>
          <a:noFill/>
          <a:ln w="9525">
            <a:noFill/>
            <a:miter lim="800000"/>
            <a:headEnd/>
            <a:tailEnd/>
          </a:ln>
          <a:effectLst/>
        </p:spPr>
        <p:txBody>
          <a:bodyPr wrap="none">
            <a:spAutoFit/>
          </a:bodyPr>
          <a:lstStyle/>
          <a:p>
            <a:r>
              <a:rPr lang="en-GB"/>
              <a:t>RR</a:t>
            </a:r>
          </a:p>
        </p:txBody>
      </p:sp>
    </p:spTree>
    <p:extLst>
      <p:ext uri="{BB962C8B-B14F-4D97-AF65-F5344CB8AC3E}">
        <p14:creationId xmlns:p14="http://schemas.microsoft.com/office/powerpoint/2010/main" val="322546411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p:cNvSpPr>
            <a:spLocks noGrp="1" noChangeArrowheads="1"/>
          </p:cNvSpPr>
          <p:nvPr>
            <p:ph type="title"/>
          </p:nvPr>
        </p:nvSpPr>
        <p:spPr>
          <a:xfrm>
            <a:off x="685800" y="304800"/>
            <a:ext cx="7772400" cy="1143000"/>
          </a:xfrm>
        </p:spPr>
        <p:txBody>
          <a:bodyPr/>
          <a:lstStyle/>
          <a:p>
            <a:r>
              <a:rPr lang="en-GB" sz="3200" dirty="0">
                <a:solidFill>
                  <a:srgbClr val="0070C0"/>
                </a:solidFill>
                <a:latin typeface="Tahoma" pitchFamily="34" charset="0"/>
              </a:rPr>
              <a:t>Use of vitamin supplements by US adults, 1987-2000</a:t>
            </a:r>
          </a:p>
        </p:txBody>
      </p:sp>
      <p:graphicFrame>
        <p:nvGraphicFramePr>
          <p:cNvPr id="407555" name="Object 3"/>
          <p:cNvGraphicFramePr>
            <a:graphicFrameLocks noGrp="1" noChangeAspect="1"/>
          </p:cNvGraphicFramePr>
          <p:nvPr>
            <p:ph type="chart" idx="1"/>
          </p:nvPr>
        </p:nvGraphicFramePr>
        <p:xfrm>
          <a:off x="523875" y="1560513"/>
          <a:ext cx="8159750" cy="4683125"/>
        </p:xfrm>
        <a:graphic>
          <a:graphicData uri="http://schemas.openxmlformats.org/presentationml/2006/ole">
            <mc:AlternateContent xmlns:mc="http://schemas.openxmlformats.org/markup-compatibility/2006">
              <mc:Choice xmlns:v="urn:schemas-microsoft-com:vml" Requires="v">
                <p:oleObj name="Chart" r:id="rId2" imgW="7600995" imgH="4362397" progId="MSGraph.Chart.8">
                  <p:embed followColorScheme="full"/>
                </p:oleObj>
              </mc:Choice>
              <mc:Fallback>
                <p:oleObj name="Chart" r:id="rId2" imgW="7600995" imgH="4362397" progId="MSGraph.Chart.8">
                  <p:embed followColorScheme="full"/>
                  <p:pic>
                    <p:nvPicPr>
                      <p:cNvPr id="407555" name="Object 3"/>
                      <p:cNvPicPr>
                        <a:picLocks noGrp="1" noChangeAspect="1" noChangeArrowheads="1"/>
                      </p:cNvPicPr>
                      <p:nvPr/>
                    </p:nvPicPr>
                    <p:blipFill>
                      <a:blip r:embed="rId3"/>
                      <a:srcRect/>
                      <a:stretch>
                        <a:fillRect/>
                      </a:stretch>
                    </p:blipFill>
                    <p:spPr bwMode="auto">
                      <a:xfrm>
                        <a:off x="523875" y="1560513"/>
                        <a:ext cx="8159750" cy="46831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407556" name="Text Box 4"/>
          <p:cNvSpPr txBox="1">
            <a:spLocks noChangeArrowheads="1"/>
          </p:cNvSpPr>
          <p:nvPr/>
        </p:nvSpPr>
        <p:spPr bwMode="auto">
          <a:xfrm>
            <a:off x="288925" y="6407150"/>
            <a:ext cx="5873750" cy="304800"/>
          </a:xfrm>
          <a:prstGeom prst="rect">
            <a:avLst/>
          </a:prstGeom>
          <a:noFill/>
          <a:ln w="9525">
            <a:noFill/>
            <a:miter lim="800000"/>
            <a:headEnd/>
            <a:tailEnd/>
          </a:ln>
          <a:effectLst/>
        </p:spPr>
        <p:txBody>
          <a:bodyPr wrap="none">
            <a:spAutoFit/>
          </a:bodyPr>
          <a:lstStyle/>
          <a:p>
            <a:r>
              <a:rPr lang="en-GB" sz="1400">
                <a:latin typeface="Tahoma" pitchFamily="34" charset="0"/>
              </a:rPr>
              <a:t>Source: Millen AE, Journal of American Dietetic Assoc 2004;104:942-950</a:t>
            </a:r>
          </a:p>
        </p:txBody>
      </p:sp>
      <p:sp>
        <p:nvSpPr>
          <p:cNvPr id="407557" name="Text Box 5"/>
          <p:cNvSpPr txBox="1">
            <a:spLocks noChangeArrowheads="1"/>
          </p:cNvSpPr>
          <p:nvPr/>
        </p:nvSpPr>
        <p:spPr bwMode="auto">
          <a:xfrm rot="-5400000">
            <a:off x="70644" y="3604419"/>
            <a:ext cx="773112" cy="304800"/>
          </a:xfrm>
          <a:prstGeom prst="rect">
            <a:avLst/>
          </a:prstGeom>
          <a:noFill/>
          <a:ln w="9525">
            <a:noFill/>
            <a:miter lim="800000"/>
            <a:headEnd/>
            <a:tailEnd/>
          </a:ln>
          <a:effectLst/>
        </p:spPr>
        <p:txBody>
          <a:bodyPr wrap="none">
            <a:spAutoFit/>
          </a:bodyPr>
          <a:lstStyle/>
          <a:p>
            <a:r>
              <a:rPr lang="en-GB" sz="1400">
                <a:latin typeface="Tahoma" pitchFamily="34" charset="0"/>
              </a:rPr>
              <a:t>Percent</a:t>
            </a:r>
          </a:p>
        </p:txBody>
      </p:sp>
    </p:spTree>
    <p:extLst>
      <p:ext uri="{BB962C8B-B14F-4D97-AF65-F5344CB8AC3E}">
        <p14:creationId xmlns:p14="http://schemas.microsoft.com/office/powerpoint/2010/main" val="378106434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1026"/>
          <p:cNvSpPr>
            <a:spLocks noGrp="1" noChangeArrowheads="1"/>
          </p:cNvSpPr>
          <p:nvPr>
            <p:ph type="title"/>
          </p:nvPr>
        </p:nvSpPr>
        <p:spPr>
          <a:xfrm>
            <a:off x="457200" y="498475"/>
            <a:ext cx="8229600" cy="568325"/>
          </a:xfrm>
        </p:spPr>
        <p:txBody>
          <a:bodyPr>
            <a:normAutofit fontScale="90000"/>
          </a:bodyPr>
          <a:lstStyle/>
          <a:p>
            <a:r>
              <a:rPr lang="en-GB" sz="2800" dirty="0">
                <a:solidFill>
                  <a:srgbClr val="0070C0"/>
                </a:solidFill>
              </a:rPr>
              <a:t>Vitamin E supplement use and risk of Coronary Heart Disease</a:t>
            </a:r>
          </a:p>
        </p:txBody>
      </p:sp>
      <p:sp>
        <p:nvSpPr>
          <p:cNvPr id="224259" name="Text Box 1027"/>
          <p:cNvSpPr txBox="1">
            <a:spLocks noChangeArrowheads="1"/>
          </p:cNvSpPr>
          <p:nvPr/>
        </p:nvSpPr>
        <p:spPr bwMode="auto">
          <a:xfrm>
            <a:off x="669925" y="6005513"/>
            <a:ext cx="7950200" cy="581025"/>
          </a:xfrm>
          <a:prstGeom prst="rect">
            <a:avLst/>
          </a:prstGeom>
          <a:noFill/>
          <a:ln w="9525">
            <a:noFill/>
            <a:miter lim="800000"/>
            <a:headEnd/>
            <a:tailEnd/>
          </a:ln>
          <a:effectLst/>
        </p:spPr>
        <p:txBody>
          <a:bodyPr wrap="none">
            <a:spAutoFit/>
          </a:bodyPr>
          <a:lstStyle/>
          <a:p>
            <a:r>
              <a:rPr lang="en-GB" sz="1600"/>
              <a:t>Stampfer et al NEJM 1993; 328: 144-9;  Rimm et al NEJM 1993; 328: 1450-6;  Eidelman et al </a:t>
            </a:r>
            <a:br>
              <a:rPr lang="en-GB" sz="1600"/>
            </a:br>
            <a:r>
              <a:rPr lang="en-GB" sz="1600"/>
              <a:t>Arch Intern Med 2004; 164:1552-6</a:t>
            </a:r>
          </a:p>
        </p:txBody>
      </p:sp>
      <p:grpSp>
        <p:nvGrpSpPr>
          <p:cNvPr id="2" name="Group 1028"/>
          <p:cNvGrpSpPr>
            <a:grpSpLocks/>
          </p:cNvGrpSpPr>
          <p:nvPr/>
        </p:nvGrpSpPr>
        <p:grpSpPr bwMode="auto">
          <a:xfrm>
            <a:off x="990600" y="1295400"/>
            <a:ext cx="6967538" cy="4749800"/>
            <a:chOff x="740" y="816"/>
            <a:chExt cx="4273" cy="2992"/>
          </a:xfrm>
        </p:grpSpPr>
        <p:graphicFrame>
          <p:nvGraphicFramePr>
            <p:cNvPr id="224261" name="Object 1029"/>
            <p:cNvGraphicFramePr>
              <a:graphicFrameLocks noChangeAspect="1"/>
            </p:cNvGraphicFramePr>
            <p:nvPr/>
          </p:nvGraphicFramePr>
          <p:xfrm>
            <a:off x="740" y="816"/>
            <a:ext cx="4273" cy="2992"/>
          </p:xfrm>
          <a:graphic>
            <a:graphicData uri="http://schemas.openxmlformats.org/presentationml/2006/ole">
              <mc:AlternateContent xmlns:mc="http://schemas.openxmlformats.org/markup-compatibility/2006">
                <mc:Choice xmlns:v="urn:schemas-microsoft-com:vml" Requires="v">
                  <p:oleObj name="Chart" r:id="rId3" imgW="3876621" imgH="2714722" progId="MSGraph.Chart.8">
                    <p:embed followColorScheme="full"/>
                  </p:oleObj>
                </mc:Choice>
                <mc:Fallback>
                  <p:oleObj name="Chart" r:id="rId3" imgW="3876621" imgH="2714722" progId="MSGraph.Chart.8">
                    <p:embed followColorScheme="full"/>
                    <p:pic>
                      <p:nvPicPr>
                        <p:cNvPr id="224261" name="Object 1029"/>
                        <p:cNvPicPr>
                          <a:picLocks noChangeAspect="1" noChangeArrowheads="1"/>
                        </p:cNvPicPr>
                        <p:nvPr/>
                      </p:nvPicPr>
                      <p:blipFill>
                        <a:blip r:embed="rId4"/>
                        <a:srcRect/>
                        <a:stretch>
                          <a:fillRect/>
                        </a:stretch>
                      </p:blipFill>
                      <p:spPr bwMode="auto">
                        <a:xfrm>
                          <a:off x="740" y="816"/>
                          <a:ext cx="4273" cy="29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sp>
          <p:nvSpPr>
            <p:cNvPr id="224262" name="Line 1030"/>
            <p:cNvSpPr>
              <a:spLocks noChangeShapeType="1"/>
            </p:cNvSpPr>
            <p:nvPr/>
          </p:nvSpPr>
          <p:spPr bwMode="auto">
            <a:xfrm>
              <a:off x="1214" y="1371"/>
              <a:ext cx="3648" cy="0"/>
            </a:xfrm>
            <a:prstGeom prst="line">
              <a:avLst/>
            </a:prstGeom>
            <a:noFill/>
            <a:ln w="25400" cap="rnd">
              <a:solidFill>
                <a:schemeClr val="accent2"/>
              </a:solidFill>
              <a:prstDash val="sysDot"/>
              <a:round/>
              <a:headEnd/>
              <a:tailEnd/>
            </a:ln>
            <a:effectLst/>
          </p:spPr>
          <p:txBody>
            <a:bodyPr/>
            <a:lstStyle/>
            <a:p>
              <a:endParaRPr lang="en-GB"/>
            </a:p>
          </p:txBody>
        </p:sp>
        <p:sp>
          <p:nvSpPr>
            <p:cNvPr id="224263" name="Line 1031"/>
            <p:cNvSpPr>
              <a:spLocks noChangeShapeType="1"/>
            </p:cNvSpPr>
            <p:nvPr/>
          </p:nvSpPr>
          <p:spPr bwMode="auto">
            <a:xfrm>
              <a:off x="1168" y="1372"/>
              <a:ext cx="48" cy="0"/>
            </a:xfrm>
            <a:prstGeom prst="line">
              <a:avLst/>
            </a:prstGeom>
            <a:noFill/>
            <a:ln w="15875">
              <a:solidFill>
                <a:srgbClr val="0000FF"/>
              </a:solidFill>
              <a:round/>
              <a:headEnd/>
              <a:tailEnd/>
            </a:ln>
            <a:effectLst/>
          </p:spPr>
          <p:txBody>
            <a:bodyPr/>
            <a:lstStyle/>
            <a:p>
              <a:endParaRPr lang="en-GB"/>
            </a:p>
          </p:txBody>
        </p:sp>
        <p:sp>
          <p:nvSpPr>
            <p:cNvPr id="224264" name="Text Box 1032"/>
            <p:cNvSpPr txBox="1">
              <a:spLocks noChangeArrowheads="1"/>
            </p:cNvSpPr>
            <p:nvPr/>
          </p:nvSpPr>
          <p:spPr bwMode="auto">
            <a:xfrm>
              <a:off x="862" y="1255"/>
              <a:ext cx="288" cy="231"/>
            </a:xfrm>
            <a:prstGeom prst="rect">
              <a:avLst/>
            </a:prstGeom>
            <a:noFill/>
            <a:ln w="9525">
              <a:noFill/>
              <a:miter lim="800000"/>
              <a:headEnd/>
              <a:tailEnd/>
            </a:ln>
            <a:effectLst/>
          </p:spPr>
          <p:txBody>
            <a:bodyPr wrap="none">
              <a:spAutoFit/>
            </a:bodyPr>
            <a:lstStyle/>
            <a:p>
              <a:r>
                <a:rPr lang="en-GB" sz="1800"/>
                <a:t>1.0</a:t>
              </a:r>
            </a:p>
          </p:txBody>
        </p:sp>
      </p:grpSp>
    </p:spTree>
    <p:extLst>
      <p:ext uri="{BB962C8B-B14F-4D97-AF65-F5344CB8AC3E}">
        <p14:creationId xmlns:p14="http://schemas.microsoft.com/office/powerpoint/2010/main" val="4164600460"/>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1844824"/>
            <a:ext cx="7772400" cy="2016224"/>
          </a:xfrm>
        </p:spPr>
        <p:txBody>
          <a:bodyPr>
            <a:normAutofit fontScale="90000"/>
          </a:bodyPr>
          <a:lstStyle/>
          <a:p>
            <a:pPr algn="ctr">
              <a:spcBef>
                <a:spcPts val="1200"/>
              </a:spcBef>
              <a:spcAft>
                <a:spcPts val="1200"/>
              </a:spcAft>
            </a:pPr>
            <a:r>
              <a:rPr lang="en-US" dirty="0">
                <a:solidFill>
                  <a:srgbClr val="0070C0"/>
                </a:solidFill>
              </a:rPr>
              <a:t>Many other </a:t>
            </a:r>
            <a:r>
              <a:rPr lang="en-US" dirty="0" err="1">
                <a:solidFill>
                  <a:srgbClr val="0070C0"/>
                </a:solidFill>
              </a:rPr>
              <a:t>exaMPLEs</a:t>
            </a:r>
            <a:br>
              <a:rPr lang="en-US" dirty="0">
                <a:solidFill>
                  <a:srgbClr val="0070C0"/>
                </a:solidFill>
              </a:rPr>
            </a:br>
            <a:br>
              <a:rPr lang="en-US" dirty="0">
                <a:solidFill>
                  <a:srgbClr val="0070C0"/>
                </a:solidFill>
              </a:rPr>
            </a:br>
            <a:r>
              <a:rPr lang="en-US" sz="2800" dirty="0"/>
              <a:t>vitamin c, vitamin a, HRT, </a:t>
            </a:r>
            <a:br>
              <a:rPr lang="en-US" sz="2800" dirty="0"/>
            </a:br>
            <a:r>
              <a:rPr lang="en-US" sz="2800" dirty="0"/>
              <a:t>many drug targets…….</a:t>
            </a:r>
            <a:br>
              <a:rPr lang="en-US" dirty="0"/>
            </a:br>
            <a:br>
              <a:rPr lang="en-US" dirty="0">
                <a:solidFill>
                  <a:srgbClr val="4F81BD"/>
                </a:solidFill>
              </a:rPr>
            </a:br>
            <a:br>
              <a:rPr lang="en-US" dirty="0">
                <a:solidFill>
                  <a:srgbClr val="4F81BD"/>
                </a:solidFill>
              </a:rPr>
            </a:br>
            <a:r>
              <a:rPr lang="en-US" dirty="0">
                <a:solidFill>
                  <a:srgbClr val="0070C0"/>
                </a:solidFill>
              </a:rPr>
              <a:t>What’s the explanation?</a:t>
            </a:r>
          </a:p>
        </p:txBody>
      </p:sp>
    </p:spTree>
    <p:extLst>
      <p:ext uri="{BB962C8B-B14F-4D97-AF65-F5344CB8AC3E}">
        <p14:creationId xmlns:p14="http://schemas.microsoft.com/office/powerpoint/2010/main" val="2042016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niversity of Queensland">
  <a:themeElements>
    <a:clrScheme name="UQ">
      <a:dk1>
        <a:sysClr val="windowText" lastClr="000000"/>
      </a:dk1>
      <a:lt1>
        <a:sysClr val="window" lastClr="FFFFFF"/>
      </a:lt1>
      <a:dk2>
        <a:srgbClr val="44546A"/>
      </a:dk2>
      <a:lt2>
        <a:srgbClr val="E7E6E6"/>
      </a:lt2>
      <a:accent1>
        <a:srgbClr val="51247A"/>
      </a:accent1>
      <a:accent2>
        <a:srgbClr val="E62645"/>
      </a:accent2>
      <a:accent3>
        <a:srgbClr val="00A2C7"/>
      </a:accent3>
      <a:accent4>
        <a:srgbClr val="EB602B"/>
      </a:accent4>
      <a:accent5>
        <a:srgbClr val="4085C6"/>
      </a:accent5>
      <a:accent6>
        <a:srgbClr val="2EA836"/>
      </a:accent6>
      <a:hlink>
        <a:srgbClr val="51247A"/>
      </a:hlink>
      <a:folHlink>
        <a:srgbClr val="51247A"/>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Q PowerPoint Template v4.potx" id="{EB40B91F-2F7C-4628-893D-3539496D6C6A}" vid="{691CE4A2-4C6F-4895-A94C-37E246F52C8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11234</TotalTime>
  <Words>2083</Words>
  <Application>Microsoft Office PowerPoint</Application>
  <PresentationFormat>On-screen Show (4:3)</PresentationFormat>
  <Paragraphs>425</Paragraphs>
  <Slides>50</Slides>
  <Notes>16</Notes>
  <HiddenSlides>0</HiddenSlides>
  <MMClips>0</MMClips>
  <ScaleCrop>false</ScaleCrop>
  <HeadingPairs>
    <vt:vector size="8" baseType="variant">
      <vt:variant>
        <vt:lpstr>Fonts Used</vt:lpstr>
      </vt:variant>
      <vt:variant>
        <vt:i4>11</vt:i4>
      </vt:variant>
      <vt:variant>
        <vt:lpstr>Theme</vt:lpstr>
      </vt:variant>
      <vt:variant>
        <vt:i4>2</vt:i4>
      </vt:variant>
      <vt:variant>
        <vt:lpstr>Embedded OLE Servers</vt:lpstr>
      </vt:variant>
      <vt:variant>
        <vt:i4>1</vt:i4>
      </vt:variant>
      <vt:variant>
        <vt:lpstr>Slide Titles</vt:lpstr>
      </vt:variant>
      <vt:variant>
        <vt:i4>50</vt:i4>
      </vt:variant>
    </vt:vector>
  </HeadingPairs>
  <TitlesOfParts>
    <vt:vector size="64" baseType="lpstr">
      <vt:lpstr>ＭＳ Ｐゴシック</vt:lpstr>
      <vt:lpstr>Arial</vt:lpstr>
      <vt:lpstr>Calibri</vt:lpstr>
      <vt:lpstr>Calibri Light</vt:lpstr>
      <vt:lpstr>Cambria Math</vt:lpstr>
      <vt:lpstr>Comic Sans MS</vt:lpstr>
      <vt:lpstr>Futura Bk BT</vt:lpstr>
      <vt:lpstr>Gill Sans</vt:lpstr>
      <vt:lpstr>Tahoma</vt:lpstr>
      <vt:lpstr>Verdana</vt:lpstr>
      <vt:lpstr>Wingdings</vt:lpstr>
      <vt:lpstr>Office Theme</vt:lpstr>
      <vt:lpstr>University of Queensland</vt:lpstr>
      <vt:lpstr>Chart</vt:lpstr>
      <vt:lpstr>PowerPoint Presentation</vt:lpstr>
      <vt:lpstr>PowerPoint Presentation</vt:lpstr>
      <vt:lpstr>PowerPoint Presentation</vt:lpstr>
      <vt:lpstr>PowerPoint Presentation</vt:lpstr>
      <vt:lpstr>Problems with inferring causality in observational studies</vt:lpstr>
      <vt:lpstr>PowerPoint Presentation</vt:lpstr>
      <vt:lpstr>Use of vitamin supplements by US adults, 1987-2000</vt:lpstr>
      <vt:lpstr>Vitamin E supplement use and risk of Coronary Heart Disease</vt:lpstr>
      <vt:lpstr>Many other exaMPLEs  vitamin c, vitamin a, HRT,  many drug targets…….   What’s the explanation?</vt:lpstr>
      <vt:lpstr>PowerPoint Presentation</vt:lpstr>
      <vt:lpstr>Confounding</vt:lpstr>
      <vt:lpstr>Classic limitations to “observational” science</vt:lpstr>
      <vt:lpstr>RCTs: the Gold Standard in Inferring Causality</vt:lpstr>
      <vt:lpstr>The Need for Observational Studies</vt:lpstr>
      <vt:lpstr>How does Mendelian randomization work?</vt:lpstr>
      <vt:lpstr>What does MR do?</vt:lpstr>
      <vt:lpstr>Mendel’s Laws of Inheritance</vt:lpstr>
      <vt:lpstr>Mendelian randomization and RCTs</vt:lpstr>
      <vt:lpstr>Mendelian randomization: Smoking and Lung Cancer</vt:lpstr>
      <vt:lpstr>Mendelian Randomization:  3 Core Assumptions</vt:lpstr>
      <vt:lpstr>Why are genetic associations special?</vt:lpstr>
      <vt:lpstr>Calculating causal effect estimates</vt:lpstr>
      <vt:lpstr>Calculating Causal Effect Estimates</vt:lpstr>
      <vt:lpstr>Calculating Causal Effect Estimates</vt:lpstr>
      <vt:lpstr>Calculating Causal Effect Estimates</vt:lpstr>
      <vt:lpstr>Calculating Causal Effect Estimates</vt:lpstr>
      <vt:lpstr>MR can also be performed using just the results from GWAS</vt:lpstr>
      <vt:lpstr>The Wide Applicability of MR</vt:lpstr>
      <vt:lpstr>An Example using Mendelian randomization</vt:lpstr>
      <vt:lpstr>MR Example using CRP</vt:lpstr>
      <vt:lpstr>“Bi-directional Mendelian Randomization”: Testing causality and reverse causation</vt:lpstr>
      <vt:lpstr>PowerPoint Presentation</vt:lpstr>
      <vt:lpstr>“Bi-directional Mendelian Randomization”: Testing causality and reverse causation</vt:lpstr>
      <vt:lpstr>PowerPoint Presentation</vt:lpstr>
      <vt:lpstr>Limitations to Mendelian randomization</vt:lpstr>
      <vt:lpstr>PowerPoint Presentation</vt:lpstr>
      <vt:lpstr>Pop Strat/Dynastic Effects/Assortment</vt:lpstr>
      <vt:lpstr>PowerPoint Presentation</vt:lpstr>
      <vt:lpstr>Power and Weak Instruments</vt:lpstr>
      <vt:lpstr>Using Multiple Genetic Variants as Instruments</vt:lpstr>
      <vt:lpstr>Calculating Power in Mendelian Randomization Studies</vt:lpstr>
      <vt:lpstr>Pleiotropy</vt:lpstr>
      <vt:lpstr>Pleiotropy</vt:lpstr>
      <vt:lpstr>MR Base</vt:lpstr>
      <vt:lpstr>PowerPoint Presentation</vt:lpstr>
      <vt:lpstr>PowerPoint Presentation</vt:lpstr>
      <vt:lpstr>PowerPoint Presentation</vt:lpstr>
      <vt:lpstr>PowerPoint Presentation</vt:lpstr>
      <vt:lpstr>PowerPoint Presentation</vt:lpstr>
      <vt:lpstr>MR Practical</vt:lpstr>
    </vt:vector>
  </TitlesOfParts>
  <Company>University of Bristol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Identifying environmentally modifiable influences on health over the life course: can genetic epidemiology help?</dc:title>
  <dc:creator>epjah</dc:creator>
  <cp:lastModifiedBy>David Evans</cp:lastModifiedBy>
  <cp:revision>389</cp:revision>
  <dcterms:created xsi:type="dcterms:W3CDTF">2010-08-24T07:10:46Z</dcterms:created>
  <dcterms:modified xsi:type="dcterms:W3CDTF">2025-03-04T19:28:04Z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f488380-630a-4f55-a077-a19445e3f360_Enabled">
    <vt:lpwstr>true</vt:lpwstr>
  </property>
  <property fmtid="{D5CDD505-2E9C-101B-9397-08002B2CF9AE}" pid="3" name="MSIP_Label_0f488380-630a-4f55-a077-a19445e3f360_SetDate">
    <vt:lpwstr>2023-01-29T22:01:19Z</vt:lpwstr>
  </property>
  <property fmtid="{D5CDD505-2E9C-101B-9397-08002B2CF9AE}" pid="4" name="MSIP_Label_0f488380-630a-4f55-a077-a19445e3f360_Method">
    <vt:lpwstr>Standard</vt:lpwstr>
  </property>
  <property fmtid="{D5CDD505-2E9C-101B-9397-08002B2CF9AE}" pid="5" name="MSIP_Label_0f488380-630a-4f55-a077-a19445e3f360_Name">
    <vt:lpwstr>OFFICIAL - INTERNAL</vt:lpwstr>
  </property>
  <property fmtid="{D5CDD505-2E9C-101B-9397-08002B2CF9AE}" pid="6" name="MSIP_Label_0f488380-630a-4f55-a077-a19445e3f360_SiteId">
    <vt:lpwstr>b6e377cf-9db3-46cb-91a2-fad9605bb15c</vt:lpwstr>
  </property>
  <property fmtid="{D5CDD505-2E9C-101B-9397-08002B2CF9AE}" pid="7" name="MSIP_Label_0f488380-630a-4f55-a077-a19445e3f360_ActionId">
    <vt:lpwstr>0813703c-7370-437a-9cea-72cb486d87d4</vt:lpwstr>
  </property>
  <property fmtid="{D5CDD505-2E9C-101B-9397-08002B2CF9AE}" pid="8" name="MSIP_Label_0f488380-630a-4f55-a077-a19445e3f360_ContentBits">
    <vt:lpwstr>0</vt:lpwstr>
  </property>
</Properties>
</file>