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65BF9-B0E3-FEB8-3D11-377A5090C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1BE99-852E-1CE5-4E91-CEA008C103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82A51-A87C-5289-C3AC-49B23FE57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8FEF-A8AB-4430-849E-12396F416E9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DE711-37EF-2569-A044-D0B35435C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51C96-2169-553B-0DE9-6FC12851F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140AC-1830-455D-9BF4-B59E5EC5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9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A1FFC-D805-C0F9-E992-CBC101325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926CFE-8D4B-2B45-FD7E-D067F5885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975F5-23A8-CABF-697D-5B5D24C9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8FEF-A8AB-4430-849E-12396F416E9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0FBA6-0CB0-DCBE-69A2-061E84865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3B95C-7FDD-87F4-C2F1-5848CA62C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140AC-1830-455D-9BF4-B59E5EC5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356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DB4A62-72DD-C423-2BB0-1585EAB3EF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4654E2-4F7F-5222-D4D2-BBDD1DCB1D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ECF19-6EED-D7E4-4C2A-DE0B096BE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8FEF-A8AB-4430-849E-12396F416E9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79AC2-9EDE-9553-AC73-3AAE3B41B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EA3EE-A999-B702-785C-624F0360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140AC-1830-455D-9BF4-B59E5EC5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33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8E044-5BA8-D03C-E8B0-12A07557E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FAD27-F27E-9031-10FE-738C122A6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C4C51-08C7-FC47-547D-D57998128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8FEF-A8AB-4430-849E-12396F416E9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782CC-39D5-1E28-88B0-9BBC6934D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BFE2E-E4C9-FD30-C8AB-F4B9D0048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140AC-1830-455D-9BF4-B59E5EC5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6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0DD6C-A4ED-DA84-8453-56B04B72A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4F6C3-A49B-DE98-0A3F-7F5A83451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EE8AB-DA87-58D8-3B19-B31894FE7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8FEF-A8AB-4430-849E-12396F416E9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4242B-5E10-E911-BEF3-E92D6B36C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8285F-E70E-7584-F298-9201BC999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140AC-1830-455D-9BF4-B59E5EC5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39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56698-2435-66E8-71AC-0487C6E4A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8F667-F61C-A082-B470-1EAE4BE8EF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4B4584-EF56-9617-FF94-2C410278C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6772A-6C4C-6664-9BD7-0D9F9DA20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8FEF-A8AB-4430-849E-12396F416E9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AE3A49-1CD9-565C-D581-D85ACB31C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B86C09-E9BA-DCDC-28D9-FD99A2B20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140AC-1830-455D-9BF4-B59E5EC5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6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64EF7-D2C0-CAB5-303F-4361F55CE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4E36F4-260C-6E1C-5AD6-967D4117A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454918-4A34-A9ED-043A-9DD549B4B7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3BA1A7-2E0E-23A3-CBAC-6E4714BA9A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55BD95-8B9F-DA1B-9463-831F43BAA1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B407F5-4B9B-C1D7-B71D-C92CF3E9C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8FEF-A8AB-4430-849E-12396F416E9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4D59AC-545F-6AE6-24B8-903AD508C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37D91E-1BB3-ADA5-706B-EE1A972F0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140AC-1830-455D-9BF4-B59E5EC5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280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247BE-9AAF-C0C1-E3C9-5293CB28E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9D8010-9D01-E461-5155-5324FF759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8FEF-A8AB-4430-849E-12396F416E9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409298-467B-32EF-BDED-60B68C4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988959-D772-630E-CEE0-F25878A43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140AC-1830-455D-9BF4-B59E5EC5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19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FFBB0D-6E78-3F7A-2330-A4C71C575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8FEF-A8AB-4430-849E-12396F416E9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F4A50F-9C8A-605D-14DB-6E50EE57C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AD18BA-FF4F-6BD6-7B7C-96C62ACBD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140AC-1830-455D-9BF4-B59E5EC5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11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A447F-C804-4C13-1AB1-C708AAFD2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D1B27-1EE5-2A4E-DFD1-1A3281D8E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07A1AF-0642-1EBC-3D74-168702FAF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89B25A-C763-C69A-442D-C77B1BA2B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8FEF-A8AB-4430-849E-12396F416E9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D35931-A642-4B03-EFE7-679DCF18B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C0C87-5119-D678-44EC-516AED6C2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140AC-1830-455D-9BF4-B59E5EC5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8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83ECD-B93B-530A-7825-BDAA61548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03C5B3-46C1-3586-B4A1-4F1C7EEC0B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87035B-71DF-0843-5195-634256352A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FF17FB-0C4C-7728-E0DC-B30A38CD1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8FEF-A8AB-4430-849E-12396F416E9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F20251-41DA-E09A-83CB-B703D268D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5319F4-5A77-9EC7-C2F7-689514D20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140AC-1830-455D-9BF4-B59E5EC5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3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8E032D-4231-39ED-CC4A-392A4BDB6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7AAAE-EC6D-296B-DCA3-87FF34A80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5A444-6929-2738-FE3D-ACABA6C21B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F38FEF-A8AB-4430-849E-12396F416E9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4429F-D993-8244-53FF-F66E355DCD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308D6-7604-13AF-6A28-54EDC78963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5140AC-1830-455D-9BF4-B59E5EC5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17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ldlink.nih.gov/?tab=apiacces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2EFB6-AF04-3777-5FA3-5070654C9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103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LDlink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3B61D-1F39-B574-31E2-79C831303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0396"/>
            <a:ext cx="12192000" cy="6097604"/>
          </a:xfrm>
        </p:spPr>
        <p:txBody>
          <a:bodyPr/>
          <a:lstStyle/>
          <a:p>
            <a:r>
              <a:rPr lang="en-US" dirty="0"/>
              <a:t>For the Practical, you will use the </a:t>
            </a:r>
            <a:r>
              <a:rPr lang="en-US" dirty="0" err="1"/>
              <a:t>LDlink</a:t>
            </a:r>
            <a:r>
              <a:rPr lang="en-US" dirty="0"/>
              <a:t> tool</a:t>
            </a:r>
          </a:p>
          <a:p>
            <a:r>
              <a:rPr lang="en-US"/>
              <a:t>LDlink</a:t>
            </a:r>
            <a:r>
              <a:rPr lang="en-US" dirty="0"/>
              <a:t>: NCBI-hosted webtools for linkage disequilibrium (LD)-related work</a:t>
            </a:r>
          </a:p>
          <a:p>
            <a:r>
              <a:rPr lang="en-US" dirty="0"/>
              <a:t>In order to use </a:t>
            </a:r>
            <a:r>
              <a:rPr lang="en-US" dirty="0" err="1"/>
              <a:t>LDlink</a:t>
            </a:r>
            <a:r>
              <a:rPr lang="en-US" dirty="0"/>
              <a:t>, you will need to:</a:t>
            </a:r>
          </a:p>
          <a:p>
            <a:pPr lvl="1"/>
            <a:r>
              <a:rPr lang="en-US" dirty="0"/>
              <a:t>Register for a free account @ </a:t>
            </a:r>
            <a:r>
              <a:rPr lang="en-US" dirty="0">
                <a:hlinkClick r:id="rId2"/>
              </a:rPr>
              <a:t>https://ldlink.nih.gov/?tab=apiaccess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Provide your first + last name, email, &amp; institution</a:t>
            </a:r>
          </a:p>
          <a:p>
            <a:pPr lvl="2"/>
            <a:r>
              <a:rPr lang="en-US" dirty="0"/>
              <a:t>Once you register, an API access token will automatically be generated and sent to your email</a:t>
            </a:r>
          </a:p>
          <a:p>
            <a:pPr lvl="1"/>
            <a:r>
              <a:rPr lang="en-US" dirty="0"/>
              <a:t>Obtain an API token from your email</a:t>
            </a:r>
          </a:p>
          <a:p>
            <a:pPr lvl="2"/>
            <a:r>
              <a:rPr lang="en-US" dirty="0"/>
              <a:t>Update the Practical code with this token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71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93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LDlink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Iain R Konigsberg</dc:creator>
  <cp:lastModifiedBy>Iain R Konigsberg</cp:lastModifiedBy>
  <cp:revision>4</cp:revision>
  <dcterms:created xsi:type="dcterms:W3CDTF">2025-02-27T19:12:19Z</dcterms:created>
  <dcterms:modified xsi:type="dcterms:W3CDTF">2025-03-04T21:30:51Z</dcterms:modified>
</cp:coreProperties>
</file>