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5BF9-B0E3-FEB8-3D11-377A5090C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1BE99-852E-1CE5-4E91-CEA008C10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82A51-A87C-5289-C3AC-49B23FE5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DE711-37EF-2569-A044-D0B35435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51C96-2169-553B-0DE9-6FC12851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9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A1FFC-D805-C0F9-E992-CBC10132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26CFE-8D4B-2B45-FD7E-D067F5885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975F5-23A8-CABF-697D-5B5D24C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FBA6-0CB0-DCBE-69A2-061E8486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3B95C-7FDD-87F4-C2F1-5848CA62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5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DB4A62-72DD-C423-2BB0-1585EAB3E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654E2-4F7F-5222-D4D2-BBDD1DCB1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ECF19-6EED-D7E4-4C2A-DE0B096B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79AC2-9EDE-9553-AC73-3AAE3B41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EA3EE-A999-B702-785C-624F0360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8E044-5BA8-D03C-E8B0-12A07557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FAD27-F27E-9031-10FE-738C122A6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C4C51-08C7-FC47-547D-D5799812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782CC-39D5-1E28-88B0-9BBC6934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BFE2E-E4C9-FD30-C8AB-F4B9D00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DD6C-A4ED-DA84-8453-56B04B72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4F6C3-A49B-DE98-0A3F-7F5A8345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EE8AB-DA87-58D8-3B19-B31894FE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4242B-5E10-E911-BEF3-E92D6B36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8285F-E70E-7584-F298-9201BC99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56698-2435-66E8-71AC-0487C6E4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F667-F61C-A082-B470-1EAE4BE8E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B4584-EF56-9617-FF94-2C410278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772A-6C4C-6664-9BD7-0D9F9DA2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3A49-1CD9-565C-D581-D85ACB31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86C09-E9BA-DCDC-28D9-FD99A2B2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4EF7-D2C0-CAB5-303F-4361F55CE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36F4-260C-6E1C-5AD6-967D4117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54918-4A34-A9ED-043A-9DD549B4B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BA1A7-2E0E-23A3-CBAC-6E4714BA9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5BD95-8B9F-DA1B-9463-831F43BAA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407F5-4B9B-C1D7-B71D-C92CF3E9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D59AC-545F-6AE6-24B8-903AD508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7D91E-1BB3-ADA5-706B-EE1A972F0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8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47BE-9AAF-C0C1-E3C9-5293CB28E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D8010-9D01-E461-5155-5324FF75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09298-467B-32EF-BDED-60B68C4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88959-D772-630E-CEE0-F25878A4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1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FFBB0D-6E78-3F7A-2330-A4C71C57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4A50F-9C8A-605D-14DB-6E50EE57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D18BA-FF4F-6BD6-7B7C-96C62ACBD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447F-C804-4C13-1AB1-C708AAFD2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D1B27-1EE5-2A4E-DFD1-1A3281D8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7A1AF-0642-1EBC-3D74-168702FAF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9B25A-C763-C69A-442D-C77B1BA2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35931-A642-4B03-EFE7-679DCF18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C0C87-5119-D678-44EC-516AED6C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3ECD-B93B-530A-7825-BDAA6154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3C5B3-46C1-3586-B4A1-4F1C7EEC0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7035B-71DF-0843-5195-634256352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F17FB-0C4C-7728-E0DC-B30A38CD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20251-41DA-E09A-83CB-B703D268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319F4-5A77-9EC7-C2F7-689514D2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8E032D-4231-39ED-CC4A-392A4BDB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AAAE-EC6D-296B-DCA3-87FF34A80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5A444-6929-2738-FE3D-ACABA6C21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F38FEF-A8AB-4430-849E-12396F416E9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429F-D993-8244-53FF-F66E355DC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308D6-7604-13AF-6A28-54EDC7896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5140AC-1830-455D-9BF4-B59E5EC5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dlink.nih.gov/?tab=apiacce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EFB6-AF04-3777-5FA3-5070654C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LDlink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3B61D-1F39-B574-31E2-79C831303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0396"/>
            <a:ext cx="12192000" cy="6097604"/>
          </a:xfrm>
        </p:spPr>
        <p:txBody>
          <a:bodyPr/>
          <a:lstStyle/>
          <a:p>
            <a:r>
              <a:rPr lang="en-US" dirty="0"/>
              <a:t>For the Practical, you will use the </a:t>
            </a:r>
            <a:r>
              <a:rPr lang="en-US" dirty="0" err="1"/>
              <a:t>LDlink</a:t>
            </a:r>
            <a:r>
              <a:rPr lang="en-US" dirty="0"/>
              <a:t> tool</a:t>
            </a:r>
          </a:p>
          <a:p>
            <a:r>
              <a:rPr lang="en-US"/>
              <a:t>LDlink</a:t>
            </a:r>
            <a:r>
              <a:rPr lang="en-US" dirty="0"/>
              <a:t>: NCBI-hosted webtools for linkage disequilibrium (LD)-related work</a:t>
            </a:r>
          </a:p>
          <a:p>
            <a:r>
              <a:rPr lang="en-US" dirty="0"/>
              <a:t>In order to use </a:t>
            </a:r>
            <a:r>
              <a:rPr lang="en-US" dirty="0" err="1"/>
              <a:t>LDlink</a:t>
            </a:r>
            <a:r>
              <a:rPr lang="en-US" dirty="0"/>
              <a:t>, you will need to:</a:t>
            </a:r>
          </a:p>
          <a:p>
            <a:pPr lvl="1"/>
            <a:r>
              <a:rPr lang="en-US" dirty="0"/>
              <a:t>Register for a free account @ </a:t>
            </a:r>
            <a:r>
              <a:rPr lang="en-US" dirty="0">
                <a:hlinkClick r:id="rId2"/>
              </a:rPr>
              <a:t>https://ldlink.nih.gov/?tab=apiaccess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Provide your first + last name, email, &amp; institution</a:t>
            </a:r>
          </a:p>
          <a:p>
            <a:pPr lvl="2"/>
            <a:r>
              <a:rPr lang="en-US" dirty="0"/>
              <a:t>Once you register, an API access token will automatically be generated and sent to your email</a:t>
            </a:r>
          </a:p>
          <a:p>
            <a:pPr lvl="1"/>
            <a:r>
              <a:rPr lang="en-US" dirty="0"/>
              <a:t>Obtain an API token from your email</a:t>
            </a:r>
          </a:p>
          <a:p>
            <a:pPr lvl="2"/>
            <a:r>
              <a:rPr lang="en-US" dirty="0"/>
              <a:t>Update the Practical code with this token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LDlink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Iain R Konigsberg</dc:creator>
  <cp:lastModifiedBy>Iain R Konigsberg</cp:lastModifiedBy>
  <cp:revision>4</cp:revision>
  <dcterms:created xsi:type="dcterms:W3CDTF">2025-02-27T19:12:19Z</dcterms:created>
  <dcterms:modified xsi:type="dcterms:W3CDTF">2025-03-04T21:30:51Z</dcterms:modified>
</cp:coreProperties>
</file>