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5"/>
  </p:notesMasterIdLst>
  <p:sldIdLst>
    <p:sldId id="258" r:id="rId2"/>
    <p:sldId id="279" r:id="rId3"/>
    <p:sldId id="256" r:id="rId4"/>
    <p:sldId id="345" r:id="rId5"/>
    <p:sldId id="347" r:id="rId6"/>
    <p:sldId id="294" r:id="rId7"/>
    <p:sldId id="337" r:id="rId8"/>
    <p:sldId id="339" r:id="rId9"/>
    <p:sldId id="338" r:id="rId10"/>
    <p:sldId id="340" r:id="rId11"/>
    <p:sldId id="342" r:id="rId12"/>
    <p:sldId id="343" r:id="rId13"/>
    <p:sldId id="334" r:id="rId14"/>
    <p:sldId id="336" r:id="rId15"/>
    <p:sldId id="335" r:id="rId16"/>
    <p:sldId id="270" r:id="rId17"/>
    <p:sldId id="333" r:id="rId18"/>
    <p:sldId id="271" r:id="rId19"/>
    <p:sldId id="272" r:id="rId20"/>
    <p:sldId id="273" r:id="rId21"/>
    <p:sldId id="274" r:id="rId22"/>
    <p:sldId id="275" r:id="rId23"/>
    <p:sldId id="276" r:id="rId24"/>
    <p:sldId id="301" r:id="rId25"/>
    <p:sldId id="293" r:id="rId26"/>
    <p:sldId id="332" r:id="rId27"/>
    <p:sldId id="302" r:id="rId28"/>
    <p:sldId id="295" r:id="rId29"/>
    <p:sldId id="296" r:id="rId30"/>
    <p:sldId id="297" r:id="rId31"/>
    <p:sldId id="298" r:id="rId32"/>
    <p:sldId id="299" r:id="rId33"/>
    <p:sldId id="344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4660"/>
  </p:normalViewPr>
  <p:slideViewPr>
    <p:cSldViewPr>
      <p:cViewPr varScale="1">
        <p:scale>
          <a:sx n="98" d="100"/>
          <a:sy n="98" d="100"/>
        </p:scale>
        <p:origin x="108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5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800CCA-5548-4EF5-A47C-C939F9102E18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5E0DDF5-426C-4DA3-8856-4F0FADF6AAFD}">
      <dgm:prSet/>
      <dgm:spPr/>
      <dgm:t>
        <a:bodyPr/>
        <a:lstStyle/>
        <a:p>
          <a:r>
            <a:rPr lang="en-AU" dirty="0"/>
            <a:t>Ask questions!!! </a:t>
          </a:r>
          <a:endParaRPr lang="en-US" dirty="0"/>
        </a:p>
      </dgm:t>
    </dgm:pt>
    <dgm:pt modelId="{0DE2D517-FCA2-4E42-BC90-DFBEBA250B4A}" type="parTrans" cxnId="{4C0BB79E-079B-4432-A787-3A893D31E0D9}">
      <dgm:prSet/>
      <dgm:spPr/>
      <dgm:t>
        <a:bodyPr/>
        <a:lstStyle/>
        <a:p>
          <a:endParaRPr lang="en-US"/>
        </a:p>
      </dgm:t>
    </dgm:pt>
    <dgm:pt modelId="{D701D716-6101-49D5-BEA2-6283579EB6FD}" type="sibTrans" cxnId="{4C0BB79E-079B-4432-A787-3A893D31E0D9}">
      <dgm:prSet phldrT="1" phldr="0"/>
      <dgm:spPr/>
      <dgm:t>
        <a:bodyPr/>
        <a:lstStyle/>
        <a:p>
          <a:r>
            <a:rPr lang="en-US" dirty="0"/>
            <a:t>1</a:t>
          </a:r>
        </a:p>
      </dgm:t>
    </dgm:pt>
    <dgm:pt modelId="{1996A05A-6349-4FBD-85DD-FD1B8913DB91}">
      <dgm:prSet/>
      <dgm:spPr/>
      <dgm:t>
        <a:bodyPr/>
        <a:lstStyle/>
        <a:p>
          <a:r>
            <a:rPr lang="en-AU" dirty="0"/>
            <a:t>Don’t sit next to someone you already know</a:t>
          </a:r>
          <a:endParaRPr lang="en-US" dirty="0"/>
        </a:p>
      </dgm:t>
    </dgm:pt>
    <dgm:pt modelId="{21785BC6-C952-4B09-B910-CEBCF0AE0B03}" type="parTrans" cxnId="{04FA807A-B149-413B-B441-CC9854380670}">
      <dgm:prSet/>
      <dgm:spPr/>
      <dgm:t>
        <a:bodyPr/>
        <a:lstStyle/>
        <a:p>
          <a:endParaRPr lang="en-US"/>
        </a:p>
      </dgm:t>
    </dgm:pt>
    <dgm:pt modelId="{AF84EBE6-DFA7-4572-AB8F-0352463A3211}" type="sibTrans" cxnId="{04FA807A-B149-413B-B441-CC9854380670}">
      <dgm:prSet phldrT="2" phldr="0"/>
      <dgm:spPr/>
      <dgm:t>
        <a:bodyPr/>
        <a:lstStyle/>
        <a:p>
          <a:r>
            <a:rPr lang="en-US" dirty="0"/>
            <a:t>2</a:t>
          </a:r>
        </a:p>
      </dgm:t>
    </dgm:pt>
    <dgm:pt modelId="{476EFDC9-D653-43B3-A750-26629ECC0B44}">
      <dgm:prSet/>
      <dgm:spPr/>
      <dgm:t>
        <a:bodyPr/>
        <a:lstStyle/>
        <a:p>
          <a:r>
            <a:rPr lang="en-AU" dirty="0"/>
            <a:t>Work with someone with a different skillset and different experience level</a:t>
          </a:r>
          <a:endParaRPr lang="en-US" dirty="0"/>
        </a:p>
      </dgm:t>
    </dgm:pt>
    <dgm:pt modelId="{127BE8D5-A77E-4261-8BD6-ECD6FB821909}" type="parTrans" cxnId="{6A4F9574-3045-4CAB-8E5A-5A66B01606CF}">
      <dgm:prSet/>
      <dgm:spPr/>
      <dgm:t>
        <a:bodyPr/>
        <a:lstStyle/>
        <a:p>
          <a:endParaRPr lang="en-US"/>
        </a:p>
      </dgm:t>
    </dgm:pt>
    <dgm:pt modelId="{9CF7897D-CDF5-4296-90E3-84400F9FB39E}" type="sibTrans" cxnId="{6A4F9574-3045-4CAB-8E5A-5A66B01606CF}">
      <dgm:prSet phldrT="3" phldr="0"/>
      <dgm:spPr/>
      <dgm:t>
        <a:bodyPr/>
        <a:lstStyle/>
        <a:p>
          <a:r>
            <a:rPr lang="en-US" dirty="0"/>
            <a:t>3</a:t>
          </a:r>
        </a:p>
      </dgm:t>
    </dgm:pt>
    <dgm:pt modelId="{ECB318CC-97D6-45C7-ABEA-9E36BC206B20}">
      <dgm:prSet/>
      <dgm:spPr/>
      <dgm:t>
        <a:bodyPr/>
        <a:lstStyle/>
        <a:p>
          <a:r>
            <a:rPr lang="en-AU" dirty="0"/>
            <a:t>You will have access to your files after you leave</a:t>
          </a:r>
          <a:endParaRPr lang="en-US" dirty="0"/>
        </a:p>
      </dgm:t>
    </dgm:pt>
    <dgm:pt modelId="{A0BA6FFD-A82E-476B-9DAB-54A3A964010B}" type="parTrans" cxnId="{91674032-3C5F-4292-9559-C00FA5B20F5C}">
      <dgm:prSet/>
      <dgm:spPr/>
      <dgm:t>
        <a:bodyPr/>
        <a:lstStyle/>
        <a:p>
          <a:endParaRPr lang="en-US"/>
        </a:p>
      </dgm:t>
    </dgm:pt>
    <dgm:pt modelId="{12224B34-2572-4F27-9C90-5407FD96A252}" type="sibTrans" cxnId="{91674032-3C5F-4292-9559-C00FA5B20F5C}">
      <dgm:prSet phldrT="4" phldr="0"/>
      <dgm:spPr/>
      <dgm:t>
        <a:bodyPr/>
        <a:lstStyle/>
        <a:p>
          <a:r>
            <a:rPr lang="en-US" dirty="0"/>
            <a:t>4</a:t>
          </a:r>
        </a:p>
      </dgm:t>
    </dgm:pt>
    <dgm:pt modelId="{E60DCE03-344C-4972-B926-FF1F121D89C5}">
      <dgm:prSet/>
      <dgm:spPr/>
      <dgm:t>
        <a:bodyPr/>
        <a:lstStyle/>
        <a:p>
          <a:r>
            <a:rPr lang="en-AU" dirty="0"/>
            <a:t>Come to the social functions</a:t>
          </a:r>
          <a:endParaRPr lang="en-US" dirty="0"/>
        </a:p>
      </dgm:t>
    </dgm:pt>
    <dgm:pt modelId="{748498FA-227B-49DD-8FCA-8EEAD3F47D13}" type="parTrans" cxnId="{82FFED83-3359-4717-97A9-EEC0C2CB2BFC}">
      <dgm:prSet/>
      <dgm:spPr/>
      <dgm:t>
        <a:bodyPr/>
        <a:lstStyle/>
        <a:p>
          <a:endParaRPr lang="en-US"/>
        </a:p>
      </dgm:t>
    </dgm:pt>
    <dgm:pt modelId="{9D1BE9F6-8ADE-4AE9-AE82-9CE39A3D4BB2}" type="sibTrans" cxnId="{82FFED83-3359-4717-97A9-EEC0C2CB2BFC}">
      <dgm:prSet phldrT="5" phldr="0"/>
      <dgm:spPr/>
      <dgm:t>
        <a:bodyPr/>
        <a:lstStyle/>
        <a:p>
          <a:r>
            <a:rPr lang="en-US" dirty="0"/>
            <a:t>5</a:t>
          </a:r>
        </a:p>
      </dgm:t>
    </dgm:pt>
    <dgm:pt modelId="{5E33B51A-3AA2-4457-AF41-1430D78C686F}">
      <dgm:prSet/>
      <dgm:spPr/>
      <dgm:t>
        <a:bodyPr/>
        <a:lstStyle/>
        <a:p>
          <a:r>
            <a:rPr lang="en-AU" dirty="0"/>
            <a:t>Ask questions!!!</a:t>
          </a:r>
          <a:endParaRPr lang="en-US" dirty="0"/>
        </a:p>
      </dgm:t>
    </dgm:pt>
    <dgm:pt modelId="{01688C0B-CB35-44ED-9067-A227DB67AF6A}" type="parTrans" cxnId="{53D49810-5B43-4F8C-B296-4CEE955CF26C}">
      <dgm:prSet/>
      <dgm:spPr/>
      <dgm:t>
        <a:bodyPr/>
        <a:lstStyle/>
        <a:p>
          <a:endParaRPr lang="en-US"/>
        </a:p>
      </dgm:t>
    </dgm:pt>
    <dgm:pt modelId="{1E1600B0-6636-41FF-8EC8-4A997C66F4E8}" type="sibTrans" cxnId="{53D49810-5B43-4F8C-B296-4CEE955CF26C}">
      <dgm:prSet phldrT="6" phldr="0"/>
      <dgm:spPr/>
      <dgm:t>
        <a:bodyPr/>
        <a:lstStyle/>
        <a:p>
          <a:r>
            <a:rPr lang="en-US" dirty="0"/>
            <a:t>6</a:t>
          </a:r>
        </a:p>
      </dgm:t>
    </dgm:pt>
    <dgm:pt modelId="{1604D285-14DB-41FC-907E-0F48B1424CE1}" type="pres">
      <dgm:prSet presAssocID="{F4800CCA-5548-4EF5-A47C-C939F9102E18}" presName="Name0" presStyleCnt="0">
        <dgm:presLayoutVars>
          <dgm:animLvl val="lvl"/>
          <dgm:resizeHandles val="exact"/>
        </dgm:presLayoutVars>
      </dgm:prSet>
      <dgm:spPr/>
    </dgm:pt>
    <dgm:pt modelId="{857EB1D2-1220-4B1D-9B1C-454ED7210899}" type="pres">
      <dgm:prSet presAssocID="{85E0DDF5-426C-4DA3-8856-4F0FADF6AAFD}" presName="compositeNode" presStyleCnt="0">
        <dgm:presLayoutVars>
          <dgm:bulletEnabled val="1"/>
        </dgm:presLayoutVars>
      </dgm:prSet>
      <dgm:spPr/>
    </dgm:pt>
    <dgm:pt modelId="{2FDFDEF0-F41E-40A8-A0C5-4659690225E0}" type="pres">
      <dgm:prSet presAssocID="{85E0DDF5-426C-4DA3-8856-4F0FADF6AAFD}" presName="bgRect" presStyleLbl="bgAccFollowNode1" presStyleIdx="0" presStyleCnt="6"/>
      <dgm:spPr/>
    </dgm:pt>
    <dgm:pt modelId="{E445CEB2-C37D-49E6-8CB4-ED65802206B2}" type="pres">
      <dgm:prSet presAssocID="{D701D716-6101-49D5-BEA2-6283579EB6FD}" presName="sibTransNodeCircle" presStyleLbl="alignNode1" presStyleIdx="0" presStyleCnt="12">
        <dgm:presLayoutVars>
          <dgm:chMax val="0"/>
          <dgm:bulletEnabled/>
        </dgm:presLayoutVars>
      </dgm:prSet>
      <dgm:spPr/>
    </dgm:pt>
    <dgm:pt modelId="{A844D25E-81E0-4E7B-A6BE-D6D9FE5FECD7}" type="pres">
      <dgm:prSet presAssocID="{85E0DDF5-426C-4DA3-8856-4F0FADF6AAFD}" presName="bottomLine" presStyleLbl="alignNode1" presStyleIdx="1" presStyleCnt="12">
        <dgm:presLayoutVars/>
      </dgm:prSet>
      <dgm:spPr/>
    </dgm:pt>
    <dgm:pt modelId="{ADCF82C1-70E9-44D6-AB2C-422345BDDA66}" type="pres">
      <dgm:prSet presAssocID="{85E0DDF5-426C-4DA3-8856-4F0FADF6AAFD}" presName="nodeText" presStyleLbl="bgAccFollowNode1" presStyleIdx="0" presStyleCnt="6">
        <dgm:presLayoutVars>
          <dgm:bulletEnabled val="1"/>
        </dgm:presLayoutVars>
      </dgm:prSet>
      <dgm:spPr/>
    </dgm:pt>
    <dgm:pt modelId="{5B3C6E5D-340C-464D-8F76-E1C2EB33C80D}" type="pres">
      <dgm:prSet presAssocID="{D701D716-6101-49D5-BEA2-6283579EB6FD}" presName="sibTrans" presStyleCnt="0"/>
      <dgm:spPr/>
    </dgm:pt>
    <dgm:pt modelId="{A3B9B16E-5EC5-4E61-85E2-DD274C78F50F}" type="pres">
      <dgm:prSet presAssocID="{1996A05A-6349-4FBD-85DD-FD1B8913DB91}" presName="compositeNode" presStyleCnt="0">
        <dgm:presLayoutVars>
          <dgm:bulletEnabled val="1"/>
        </dgm:presLayoutVars>
      </dgm:prSet>
      <dgm:spPr/>
    </dgm:pt>
    <dgm:pt modelId="{26344E8F-3C8E-4C3B-B432-3F0E77A78583}" type="pres">
      <dgm:prSet presAssocID="{1996A05A-6349-4FBD-85DD-FD1B8913DB91}" presName="bgRect" presStyleLbl="bgAccFollowNode1" presStyleIdx="1" presStyleCnt="6"/>
      <dgm:spPr/>
    </dgm:pt>
    <dgm:pt modelId="{64893FA9-197D-47F4-9AAE-47A80444AE73}" type="pres">
      <dgm:prSet presAssocID="{AF84EBE6-DFA7-4572-AB8F-0352463A3211}" presName="sibTransNodeCircle" presStyleLbl="alignNode1" presStyleIdx="2" presStyleCnt="12">
        <dgm:presLayoutVars>
          <dgm:chMax val="0"/>
          <dgm:bulletEnabled/>
        </dgm:presLayoutVars>
      </dgm:prSet>
      <dgm:spPr/>
    </dgm:pt>
    <dgm:pt modelId="{AF8117B9-8E30-469E-B870-A686E163A996}" type="pres">
      <dgm:prSet presAssocID="{1996A05A-6349-4FBD-85DD-FD1B8913DB91}" presName="bottomLine" presStyleLbl="alignNode1" presStyleIdx="3" presStyleCnt="12">
        <dgm:presLayoutVars/>
      </dgm:prSet>
      <dgm:spPr/>
    </dgm:pt>
    <dgm:pt modelId="{C7571611-EF4C-4C00-8A4D-091BD867B2E9}" type="pres">
      <dgm:prSet presAssocID="{1996A05A-6349-4FBD-85DD-FD1B8913DB91}" presName="nodeText" presStyleLbl="bgAccFollowNode1" presStyleIdx="1" presStyleCnt="6">
        <dgm:presLayoutVars>
          <dgm:bulletEnabled val="1"/>
        </dgm:presLayoutVars>
      </dgm:prSet>
      <dgm:spPr/>
    </dgm:pt>
    <dgm:pt modelId="{0FBA6E59-880E-4E9C-B495-F6D0F439E08E}" type="pres">
      <dgm:prSet presAssocID="{AF84EBE6-DFA7-4572-AB8F-0352463A3211}" presName="sibTrans" presStyleCnt="0"/>
      <dgm:spPr/>
    </dgm:pt>
    <dgm:pt modelId="{353778E7-1DB6-44CA-9862-A867F979832C}" type="pres">
      <dgm:prSet presAssocID="{476EFDC9-D653-43B3-A750-26629ECC0B44}" presName="compositeNode" presStyleCnt="0">
        <dgm:presLayoutVars>
          <dgm:bulletEnabled val="1"/>
        </dgm:presLayoutVars>
      </dgm:prSet>
      <dgm:spPr/>
    </dgm:pt>
    <dgm:pt modelId="{180A0CA4-B0AA-4B02-84B4-2F21A3164C6A}" type="pres">
      <dgm:prSet presAssocID="{476EFDC9-D653-43B3-A750-26629ECC0B44}" presName="bgRect" presStyleLbl="bgAccFollowNode1" presStyleIdx="2" presStyleCnt="6"/>
      <dgm:spPr/>
    </dgm:pt>
    <dgm:pt modelId="{F7529602-3F3F-4692-8FC9-DFBC58E3F2E6}" type="pres">
      <dgm:prSet presAssocID="{9CF7897D-CDF5-4296-90E3-84400F9FB39E}" presName="sibTransNodeCircle" presStyleLbl="alignNode1" presStyleIdx="4" presStyleCnt="12">
        <dgm:presLayoutVars>
          <dgm:chMax val="0"/>
          <dgm:bulletEnabled/>
        </dgm:presLayoutVars>
      </dgm:prSet>
      <dgm:spPr/>
    </dgm:pt>
    <dgm:pt modelId="{DCA251BB-8712-4835-8D8A-F5F3E468094E}" type="pres">
      <dgm:prSet presAssocID="{476EFDC9-D653-43B3-A750-26629ECC0B44}" presName="bottomLine" presStyleLbl="alignNode1" presStyleIdx="5" presStyleCnt="12">
        <dgm:presLayoutVars/>
      </dgm:prSet>
      <dgm:spPr/>
    </dgm:pt>
    <dgm:pt modelId="{13475623-1D02-426B-871B-62A6C52ED7E1}" type="pres">
      <dgm:prSet presAssocID="{476EFDC9-D653-43B3-A750-26629ECC0B44}" presName="nodeText" presStyleLbl="bgAccFollowNode1" presStyleIdx="2" presStyleCnt="6">
        <dgm:presLayoutVars>
          <dgm:bulletEnabled val="1"/>
        </dgm:presLayoutVars>
      </dgm:prSet>
      <dgm:spPr/>
    </dgm:pt>
    <dgm:pt modelId="{A317F4DD-AD56-4F43-BEAC-7578BEE532F5}" type="pres">
      <dgm:prSet presAssocID="{9CF7897D-CDF5-4296-90E3-84400F9FB39E}" presName="sibTrans" presStyleCnt="0"/>
      <dgm:spPr/>
    </dgm:pt>
    <dgm:pt modelId="{64EC0EFC-4429-45DB-BDF0-F397B711661F}" type="pres">
      <dgm:prSet presAssocID="{ECB318CC-97D6-45C7-ABEA-9E36BC206B20}" presName="compositeNode" presStyleCnt="0">
        <dgm:presLayoutVars>
          <dgm:bulletEnabled val="1"/>
        </dgm:presLayoutVars>
      </dgm:prSet>
      <dgm:spPr/>
    </dgm:pt>
    <dgm:pt modelId="{10969893-2C2F-43E8-8826-7F70A857B323}" type="pres">
      <dgm:prSet presAssocID="{ECB318CC-97D6-45C7-ABEA-9E36BC206B20}" presName="bgRect" presStyleLbl="bgAccFollowNode1" presStyleIdx="3" presStyleCnt="6"/>
      <dgm:spPr/>
    </dgm:pt>
    <dgm:pt modelId="{DCF5E96A-2D84-4ECA-A456-EADDFB73FB5B}" type="pres">
      <dgm:prSet presAssocID="{12224B34-2572-4F27-9C90-5407FD96A252}" presName="sibTransNodeCircle" presStyleLbl="alignNode1" presStyleIdx="6" presStyleCnt="12">
        <dgm:presLayoutVars>
          <dgm:chMax val="0"/>
          <dgm:bulletEnabled/>
        </dgm:presLayoutVars>
      </dgm:prSet>
      <dgm:spPr/>
    </dgm:pt>
    <dgm:pt modelId="{8A173E5B-2779-4C57-91C3-44AE7FDC7C80}" type="pres">
      <dgm:prSet presAssocID="{ECB318CC-97D6-45C7-ABEA-9E36BC206B20}" presName="bottomLine" presStyleLbl="alignNode1" presStyleIdx="7" presStyleCnt="12">
        <dgm:presLayoutVars/>
      </dgm:prSet>
      <dgm:spPr/>
    </dgm:pt>
    <dgm:pt modelId="{02C9D888-F10C-4AE4-886A-64A154414D5F}" type="pres">
      <dgm:prSet presAssocID="{ECB318CC-97D6-45C7-ABEA-9E36BC206B20}" presName="nodeText" presStyleLbl="bgAccFollowNode1" presStyleIdx="3" presStyleCnt="6">
        <dgm:presLayoutVars>
          <dgm:bulletEnabled val="1"/>
        </dgm:presLayoutVars>
      </dgm:prSet>
      <dgm:spPr/>
    </dgm:pt>
    <dgm:pt modelId="{328498D6-9364-43AC-979F-856F9F5BD542}" type="pres">
      <dgm:prSet presAssocID="{12224B34-2572-4F27-9C90-5407FD96A252}" presName="sibTrans" presStyleCnt="0"/>
      <dgm:spPr/>
    </dgm:pt>
    <dgm:pt modelId="{B41CD391-7DB5-459D-815B-A25A77D7A9C4}" type="pres">
      <dgm:prSet presAssocID="{E60DCE03-344C-4972-B926-FF1F121D89C5}" presName="compositeNode" presStyleCnt="0">
        <dgm:presLayoutVars>
          <dgm:bulletEnabled val="1"/>
        </dgm:presLayoutVars>
      </dgm:prSet>
      <dgm:spPr/>
    </dgm:pt>
    <dgm:pt modelId="{4F900918-13E8-41BD-9256-384602266BA2}" type="pres">
      <dgm:prSet presAssocID="{E60DCE03-344C-4972-B926-FF1F121D89C5}" presName="bgRect" presStyleLbl="bgAccFollowNode1" presStyleIdx="4" presStyleCnt="6"/>
      <dgm:spPr/>
    </dgm:pt>
    <dgm:pt modelId="{04C71459-55CE-46D8-9FAE-34D033D6D568}" type="pres">
      <dgm:prSet presAssocID="{9D1BE9F6-8ADE-4AE9-AE82-9CE39A3D4BB2}" presName="sibTransNodeCircle" presStyleLbl="alignNode1" presStyleIdx="8" presStyleCnt="12">
        <dgm:presLayoutVars>
          <dgm:chMax val="0"/>
          <dgm:bulletEnabled/>
        </dgm:presLayoutVars>
      </dgm:prSet>
      <dgm:spPr/>
    </dgm:pt>
    <dgm:pt modelId="{0462CD84-3592-4ADE-ACFD-BDFF6122C945}" type="pres">
      <dgm:prSet presAssocID="{E60DCE03-344C-4972-B926-FF1F121D89C5}" presName="bottomLine" presStyleLbl="alignNode1" presStyleIdx="9" presStyleCnt="12">
        <dgm:presLayoutVars/>
      </dgm:prSet>
      <dgm:spPr/>
    </dgm:pt>
    <dgm:pt modelId="{92E3BB18-B7B3-475F-9AF3-9C666825925E}" type="pres">
      <dgm:prSet presAssocID="{E60DCE03-344C-4972-B926-FF1F121D89C5}" presName="nodeText" presStyleLbl="bgAccFollowNode1" presStyleIdx="4" presStyleCnt="6">
        <dgm:presLayoutVars>
          <dgm:bulletEnabled val="1"/>
        </dgm:presLayoutVars>
      </dgm:prSet>
      <dgm:spPr/>
    </dgm:pt>
    <dgm:pt modelId="{E427C28F-53C4-44F7-AFF8-2A327895FF66}" type="pres">
      <dgm:prSet presAssocID="{9D1BE9F6-8ADE-4AE9-AE82-9CE39A3D4BB2}" presName="sibTrans" presStyleCnt="0"/>
      <dgm:spPr/>
    </dgm:pt>
    <dgm:pt modelId="{8DAF1924-AB01-483D-A0A8-2BAB2AA10C95}" type="pres">
      <dgm:prSet presAssocID="{5E33B51A-3AA2-4457-AF41-1430D78C686F}" presName="compositeNode" presStyleCnt="0">
        <dgm:presLayoutVars>
          <dgm:bulletEnabled val="1"/>
        </dgm:presLayoutVars>
      </dgm:prSet>
      <dgm:spPr/>
    </dgm:pt>
    <dgm:pt modelId="{95595DF2-04BE-40E0-A694-4F08048079E0}" type="pres">
      <dgm:prSet presAssocID="{5E33B51A-3AA2-4457-AF41-1430D78C686F}" presName="bgRect" presStyleLbl="bgAccFollowNode1" presStyleIdx="5" presStyleCnt="6"/>
      <dgm:spPr/>
    </dgm:pt>
    <dgm:pt modelId="{C1253CA3-BED1-46F7-9FBF-296E574F7BA1}" type="pres">
      <dgm:prSet presAssocID="{1E1600B0-6636-41FF-8EC8-4A997C66F4E8}" presName="sibTransNodeCircle" presStyleLbl="alignNode1" presStyleIdx="10" presStyleCnt="12">
        <dgm:presLayoutVars>
          <dgm:chMax val="0"/>
          <dgm:bulletEnabled/>
        </dgm:presLayoutVars>
      </dgm:prSet>
      <dgm:spPr/>
    </dgm:pt>
    <dgm:pt modelId="{C3CB57D1-EB4A-4D32-B469-C2FE58AFC826}" type="pres">
      <dgm:prSet presAssocID="{5E33B51A-3AA2-4457-AF41-1430D78C686F}" presName="bottomLine" presStyleLbl="alignNode1" presStyleIdx="11" presStyleCnt="12">
        <dgm:presLayoutVars/>
      </dgm:prSet>
      <dgm:spPr/>
    </dgm:pt>
    <dgm:pt modelId="{42BFCBEE-893E-4CC3-88DF-DC27D0951415}" type="pres">
      <dgm:prSet presAssocID="{5E33B51A-3AA2-4457-AF41-1430D78C686F}" presName="nodeText" presStyleLbl="bgAccFollowNode1" presStyleIdx="5" presStyleCnt="6">
        <dgm:presLayoutVars>
          <dgm:bulletEnabled val="1"/>
        </dgm:presLayoutVars>
      </dgm:prSet>
      <dgm:spPr/>
    </dgm:pt>
  </dgm:ptLst>
  <dgm:cxnLst>
    <dgm:cxn modelId="{1E62120C-3BB4-4D43-A965-928BB9352E00}" type="presOf" srcId="{85E0DDF5-426C-4DA3-8856-4F0FADF6AAFD}" destId="{ADCF82C1-70E9-44D6-AB2C-422345BDDA66}" srcOrd="1" destOrd="0" presId="urn:microsoft.com/office/officeart/2016/7/layout/BasicLinearProcessNumbered"/>
    <dgm:cxn modelId="{53D49810-5B43-4F8C-B296-4CEE955CF26C}" srcId="{F4800CCA-5548-4EF5-A47C-C939F9102E18}" destId="{5E33B51A-3AA2-4457-AF41-1430D78C686F}" srcOrd="5" destOrd="0" parTransId="{01688C0B-CB35-44ED-9067-A227DB67AF6A}" sibTransId="{1E1600B0-6636-41FF-8EC8-4A997C66F4E8}"/>
    <dgm:cxn modelId="{91674032-3C5F-4292-9559-C00FA5B20F5C}" srcId="{F4800CCA-5548-4EF5-A47C-C939F9102E18}" destId="{ECB318CC-97D6-45C7-ABEA-9E36BC206B20}" srcOrd="3" destOrd="0" parTransId="{A0BA6FFD-A82E-476B-9DAB-54A3A964010B}" sibTransId="{12224B34-2572-4F27-9C90-5407FD96A252}"/>
    <dgm:cxn modelId="{76FE6A5F-25E1-49F5-A77B-1CA58F3A0D3C}" type="presOf" srcId="{85E0DDF5-426C-4DA3-8856-4F0FADF6AAFD}" destId="{2FDFDEF0-F41E-40A8-A0C5-4659690225E0}" srcOrd="0" destOrd="0" presId="urn:microsoft.com/office/officeart/2016/7/layout/BasicLinearProcessNumbered"/>
    <dgm:cxn modelId="{50554A41-9206-41F9-A8BB-EF79F0F3D9B1}" type="presOf" srcId="{476EFDC9-D653-43B3-A750-26629ECC0B44}" destId="{180A0CA4-B0AA-4B02-84B4-2F21A3164C6A}" srcOrd="0" destOrd="0" presId="urn:microsoft.com/office/officeart/2016/7/layout/BasicLinearProcessNumbered"/>
    <dgm:cxn modelId="{B0962D62-7BB4-4E66-A8D6-158F3139FF72}" type="presOf" srcId="{E60DCE03-344C-4972-B926-FF1F121D89C5}" destId="{4F900918-13E8-41BD-9256-384602266BA2}" srcOrd="0" destOrd="0" presId="urn:microsoft.com/office/officeart/2016/7/layout/BasicLinearProcessNumbered"/>
    <dgm:cxn modelId="{5B988462-DD47-4A1F-827A-71FBB487CF64}" type="presOf" srcId="{D701D716-6101-49D5-BEA2-6283579EB6FD}" destId="{E445CEB2-C37D-49E6-8CB4-ED65802206B2}" srcOrd="0" destOrd="0" presId="urn:microsoft.com/office/officeart/2016/7/layout/BasicLinearProcessNumbered"/>
    <dgm:cxn modelId="{6A4F9574-3045-4CAB-8E5A-5A66B01606CF}" srcId="{F4800CCA-5548-4EF5-A47C-C939F9102E18}" destId="{476EFDC9-D653-43B3-A750-26629ECC0B44}" srcOrd="2" destOrd="0" parTransId="{127BE8D5-A77E-4261-8BD6-ECD6FB821909}" sibTransId="{9CF7897D-CDF5-4296-90E3-84400F9FB39E}"/>
    <dgm:cxn modelId="{96A5D155-D136-4611-9D88-83D36B2A95D7}" type="presOf" srcId="{12224B34-2572-4F27-9C90-5407FD96A252}" destId="{DCF5E96A-2D84-4ECA-A456-EADDFB73FB5B}" srcOrd="0" destOrd="0" presId="urn:microsoft.com/office/officeart/2016/7/layout/BasicLinearProcessNumbered"/>
    <dgm:cxn modelId="{5F79B156-BB4C-4561-9A7B-67448771A474}" type="presOf" srcId="{ECB318CC-97D6-45C7-ABEA-9E36BC206B20}" destId="{10969893-2C2F-43E8-8826-7F70A857B323}" srcOrd="0" destOrd="0" presId="urn:microsoft.com/office/officeart/2016/7/layout/BasicLinearProcessNumbered"/>
    <dgm:cxn modelId="{04FA807A-B149-413B-B441-CC9854380670}" srcId="{F4800CCA-5548-4EF5-A47C-C939F9102E18}" destId="{1996A05A-6349-4FBD-85DD-FD1B8913DB91}" srcOrd="1" destOrd="0" parTransId="{21785BC6-C952-4B09-B910-CEBCF0AE0B03}" sibTransId="{AF84EBE6-DFA7-4572-AB8F-0352463A3211}"/>
    <dgm:cxn modelId="{89565E7B-FBC9-44E0-B45F-F413E81C5F1A}" type="presOf" srcId="{1996A05A-6349-4FBD-85DD-FD1B8913DB91}" destId="{26344E8F-3C8E-4C3B-B432-3F0E77A78583}" srcOrd="0" destOrd="0" presId="urn:microsoft.com/office/officeart/2016/7/layout/BasicLinearProcessNumbered"/>
    <dgm:cxn modelId="{2F5B3C80-8629-44DF-9D3B-55E03649A9BC}" type="presOf" srcId="{9CF7897D-CDF5-4296-90E3-84400F9FB39E}" destId="{F7529602-3F3F-4692-8FC9-DFBC58E3F2E6}" srcOrd="0" destOrd="0" presId="urn:microsoft.com/office/officeart/2016/7/layout/BasicLinearProcessNumbered"/>
    <dgm:cxn modelId="{82FFED83-3359-4717-97A9-EEC0C2CB2BFC}" srcId="{F4800CCA-5548-4EF5-A47C-C939F9102E18}" destId="{E60DCE03-344C-4972-B926-FF1F121D89C5}" srcOrd="4" destOrd="0" parTransId="{748498FA-227B-49DD-8FCA-8EEAD3F47D13}" sibTransId="{9D1BE9F6-8ADE-4AE9-AE82-9CE39A3D4BB2}"/>
    <dgm:cxn modelId="{4C0BB79E-079B-4432-A787-3A893D31E0D9}" srcId="{F4800CCA-5548-4EF5-A47C-C939F9102E18}" destId="{85E0DDF5-426C-4DA3-8856-4F0FADF6AAFD}" srcOrd="0" destOrd="0" parTransId="{0DE2D517-FCA2-4E42-BC90-DFBEBA250B4A}" sibTransId="{D701D716-6101-49D5-BEA2-6283579EB6FD}"/>
    <dgm:cxn modelId="{729812A2-01BE-47E2-B8EF-134623654DAA}" type="presOf" srcId="{476EFDC9-D653-43B3-A750-26629ECC0B44}" destId="{13475623-1D02-426B-871B-62A6C52ED7E1}" srcOrd="1" destOrd="0" presId="urn:microsoft.com/office/officeart/2016/7/layout/BasicLinearProcessNumbered"/>
    <dgm:cxn modelId="{157093A3-9CDF-4A05-893B-CD877F9E35E4}" type="presOf" srcId="{1996A05A-6349-4FBD-85DD-FD1B8913DB91}" destId="{C7571611-EF4C-4C00-8A4D-091BD867B2E9}" srcOrd="1" destOrd="0" presId="urn:microsoft.com/office/officeart/2016/7/layout/BasicLinearProcessNumbered"/>
    <dgm:cxn modelId="{276D34B8-7F2B-4581-AFA8-CAF3A43E4812}" type="presOf" srcId="{5E33B51A-3AA2-4457-AF41-1430D78C686F}" destId="{42BFCBEE-893E-4CC3-88DF-DC27D0951415}" srcOrd="1" destOrd="0" presId="urn:microsoft.com/office/officeart/2016/7/layout/BasicLinearProcessNumbered"/>
    <dgm:cxn modelId="{F00EA9C0-E1A6-49DA-BE23-5F483E26F24D}" type="presOf" srcId="{ECB318CC-97D6-45C7-ABEA-9E36BC206B20}" destId="{02C9D888-F10C-4AE4-886A-64A154414D5F}" srcOrd="1" destOrd="0" presId="urn:microsoft.com/office/officeart/2016/7/layout/BasicLinearProcessNumbered"/>
    <dgm:cxn modelId="{043089C8-055C-4AC5-B748-72EC0B2240C3}" type="presOf" srcId="{1E1600B0-6636-41FF-8EC8-4A997C66F4E8}" destId="{C1253CA3-BED1-46F7-9FBF-296E574F7BA1}" srcOrd="0" destOrd="0" presId="urn:microsoft.com/office/officeart/2016/7/layout/BasicLinearProcessNumbered"/>
    <dgm:cxn modelId="{0DE41BD6-EB8C-4E1C-B02F-D215047B2444}" type="presOf" srcId="{E60DCE03-344C-4972-B926-FF1F121D89C5}" destId="{92E3BB18-B7B3-475F-9AF3-9C666825925E}" srcOrd="1" destOrd="0" presId="urn:microsoft.com/office/officeart/2016/7/layout/BasicLinearProcessNumbered"/>
    <dgm:cxn modelId="{F02878E1-B573-4C31-9EAB-5E78F1DF4C85}" type="presOf" srcId="{F4800CCA-5548-4EF5-A47C-C939F9102E18}" destId="{1604D285-14DB-41FC-907E-0F48B1424CE1}" srcOrd="0" destOrd="0" presId="urn:microsoft.com/office/officeart/2016/7/layout/BasicLinearProcessNumbered"/>
    <dgm:cxn modelId="{B9F923E6-3326-424E-9C6C-781DE310C564}" type="presOf" srcId="{AF84EBE6-DFA7-4572-AB8F-0352463A3211}" destId="{64893FA9-197D-47F4-9AAE-47A80444AE73}" srcOrd="0" destOrd="0" presId="urn:microsoft.com/office/officeart/2016/7/layout/BasicLinearProcessNumbered"/>
    <dgm:cxn modelId="{C4C724EE-A3BD-4658-A980-C261D1BF770B}" type="presOf" srcId="{5E33B51A-3AA2-4457-AF41-1430D78C686F}" destId="{95595DF2-04BE-40E0-A694-4F08048079E0}" srcOrd="0" destOrd="0" presId="urn:microsoft.com/office/officeart/2016/7/layout/BasicLinearProcessNumbered"/>
    <dgm:cxn modelId="{C3E0B8FD-6B3F-4CA8-A45A-F6A0A6693A92}" type="presOf" srcId="{9D1BE9F6-8ADE-4AE9-AE82-9CE39A3D4BB2}" destId="{04C71459-55CE-46D8-9FAE-34D033D6D568}" srcOrd="0" destOrd="0" presId="urn:microsoft.com/office/officeart/2016/7/layout/BasicLinearProcessNumbered"/>
    <dgm:cxn modelId="{9D876F3E-EE2E-4674-BF2B-493061D4BC36}" type="presParOf" srcId="{1604D285-14DB-41FC-907E-0F48B1424CE1}" destId="{857EB1D2-1220-4B1D-9B1C-454ED7210899}" srcOrd="0" destOrd="0" presId="urn:microsoft.com/office/officeart/2016/7/layout/BasicLinearProcessNumbered"/>
    <dgm:cxn modelId="{5FE58DE3-730B-473A-9FB3-ECEA54CEE14D}" type="presParOf" srcId="{857EB1D2-1220-4B1D-9B1C-454ED7210899}" destId="{2FDFDEF0-F41E-40A8-A0C5-4659690225E0}" srcOrd="0" destOrd="0" presId="urn:microsoft.com/office/officeart/2016/7/layout/BasicLinearProcessNumbered"/>
    <dgm:cxn modelId="{9FBFC48A-DF04-4503-AB78-666C8C3F8A07}" type="presParOf" srcId="{857EB1D2-1220-4B1D-9B1C-454ED7210899}" destId="{E445CEB2-C37D-49E6-8CB4-ED65802206B2}" srcOrd="1" destOrd="0" presId="urn:microsoft.com/office/officeart/2016/7/layout/BasicLinearProcessNumbered"/>
    <dgm:cxn modelId="{7858B80D-002F-404D-AFA3-62CC6B3841F2}" type="presParOf" srcId="{857EB1D2-1220-4B1D-9B1C-454ED7210899}" destId="{A844D25E-81E0-4E7B-A6BE-D6D9FE5FECD7}" srcOrd="2" destOrd="0" presId="urn:microsoft.com/office/officeart/2016/7/layout/BasicLinearProcessNumbered"/>
    <dgm:cxn modelId="{A29A739A-9995-4BE1-9EE9-EC39051D7E81}" type="presParOf" srcId="{857EB1D2-1220-4B1D-9B1C-454ED7210899}" destId="{ADCF82C1-70E9-44D6-AB2C-422345BDDA66}" srcOrd="3" destOrd="0" presId="urn:microsoft.com/office/officeart/2016/7/layout/BasicLinearProcessNumbered"/>
    <dgm:cxn modelId="{67878170-B6AE-4054-9F09-A8C9FA62046B}" type="presParOf" srcId="{1604D285-14DB-41FC-907E-0F48B1424CE1}" destId="{5B3C6E5D-340C-464D-8F76-E1C2EB33C80D}" srcOrd="1" destOrd="0" presId="urn:microsoft.com/office/officeart/2016/7/layout/BasicLinearProcessNumbered"/>
    <dgm:cxn modelId="{92225A36-9608-4E6A-90C0-E0DC6DE68C79}" type="presParOf" srcId="{1604D285-14DB-41FC-907E-0F48B1424CE1}" destId="{A3B9B16E-5EC5-4E61-85E2-DD274C78F50F}" srcOrd="2" destOrd="0" presId="urn:microsoft.com/office/officeart/2016/7/layout/BasicLinearProcessNumbered"/>
    <dgm:cxn modelId="{C80FC51C-1516-42F0-B38C-82F439A9BB20}" type="presParOf" srcId="{A3B9B16E-5EC5-4E61-85E2-DD274C78F50F}" destId="{26344E8F-3C8E-4C3B-B432-3F0E77A78583}" srcOrd="0" destOrd="0" presId="urn:microsoft.com/office/officeart/2016/7/layout/BasicLinearProcessNumbered"/>
    <dgm:cxn modelId="{52C36C5A-155F-4926-A36C-E155B6E783E0}" type="presParOf" srcId="{A3B9B16E-5EC5-4E61-85E2-DD274C78F50F}" destId="{64893FA9-197D-47F4-9AAE-47A80444AE73}" srcOrd="1" destOrd="0" presId="urn:microsoft.com/office/officeart/2016/7/layout/BasicLinearProcessNumbered"/>
    <dgm:cxn modelId="{87319669-32EB-44E3-8929-31A76DA5BF89}" type="presParOf" srcId="{A3B9B16E-5EC5-4E61-85E2-DD274C78F50F}" destId="{AF8117B9-8E30-469E-B870-A686E163A996}" srcOrd="2" destOrd="0" presId="urn:microsoft.com/office/officeart/2016/7/layout/BasicLinearProcessNumbered"/>
    <dgm:cxn modelId="{AE059213-44C6-4410-89EF-1824BB72BEA9}" type="presParOf" srcId="{A3B9B16E-5EC5-4E61-85E2-DD274C78F50F}" destId="{C7571611-EF4C-4C00-8A4D-091BD867B2E9}" srcOrd="3" destOrd="0" presId="urn:microsoft.com/office/officeart/2016/7/layout/BasicLinearProcessNumbered"/>
    <dgm:cxn modelId="{87BD7E49-97C8-4781-ACF2-A0E4EAECFDEB}" type="presParOf" srcId="{1604D285-14DB-41FC-907E-0F48B1424CE1}" destId="{0FBA6E59-880E-4E9C-B495-F6D0F439E08E}" srcOrd="3" destOrd="0" presId="urn:microsoft.com/office/officeart/2016/7/layout/BasicLinearProcessNumbered"/>
    <dgm:cxn modelId="{7BE38D72-86D9-4520-948A-A9D200F0F868}" type="presParOf" srcId="{1604D285-14DB-41FC-907E-0F48B1424CE1}" destId="{353778E7-1DB6-44CA-9862-A867F979832C}" srcOrd="4" destOrd="0" presId="urn:microsoft.com/office/officeart/2016/7/layout/BasicLinearProcessNumbered"/>
    <dgm:cxn modelId="{4A94220E-594C-4B2B-AA11-8E617BCA9D7A}" type="presParOf" srcId="{353778E7-1DB6-44CA-9862-A867F979832C}" destId="{180A0CA4-B0AA-4B02-84B4-2F21A3164C6A}" srcOrd="0" destOrd="0" presId="urn:microsoft.com/office/officeart/2016/7/layout/BasicLinearProcessNumbered"/>
    <dgm:cxn modelId="{8909F54E-646E-46B5-81EA-7E059666C049}" type="presParOf" srcId="{353778E7-1DB6-44CA-9862-A867F979832C}" destId="{F7529602-3F3F-4692-8FC9-DFBC58E3F2E6}" srcOrd="1" destOrd="0" presId="urn:microsoft.com/office/officeart/2016/7/layout/BasicLinearProcessNumbered"/>
    <dgm:cxn modelId="{434BAC69-3FA3-4AC4-A2F0-DCCD66A05AC2}" type="presParOf" srcId="{353778E7-1DB6-44CA-9862-A867F979832C}" destId="{DCA251BB-8712-4835-8D8A-F5F3E468094E}" srcOrd="2" destOrd="0" presId="urn:microsoft.com/office/officeart/2016/7/layout/BasicLinearProcessNumbered"/>
    <dgm:cxn modelId="{ED610676-5654-423B-B05F-C100144DD1F2}" type="presParOf" srcId="{353778E7-1DB6-44CA-9862-A867F979832C}" destId="{13475623-1D02-426B-871B-62A6C52ED7E1}" srcOrd="3" destOrd="0" presId="urn:microsoft.com/office/officeart/2016/7/layout/BasicLinearProcessNumbered"/>
    <dgm:cxn modelId="{B2FC4C05-F887-4DBB-AED3-059705D94BD4}" type="presParOf" srcId="{1604D285-14DB-41FC-907E-0F48B1424CE1}" destId="{A317F4DD-AD56-4F43-BEAC-7578BEE532F5}" srcOrd="5" destOrd="0" presId="urn:microsoft.com/office/officeart/2016/7/layout/BasicLinearProcessNumbered"/>
    <dgm:cxn modelId="{6EED02FC-F2DB-4892-B44A-F32812F62334}" type="presParOf" srcId="{1604D285-14DB-41FC-907E-0F48B1424CE1}" destId="{64EC0EFC-4429-45DB-BDF0-F397B711661F}" srcOrd="6" destOrd="0" presId="urn:microsoft.com/office/officeart/2016/7/layout/BasicLinearProcessNumbered"/>
    <dgm:cxn modelId="{672592D1-3694-40C3-BE8F-57EA25381C85}" type="presParOf" srcId="{64EC0EFC-4429-45DB-BDF0-F397B711661F}" destId="{10969893-2C2F-43E8-8826-7F70A857B323}" srcOrd="0" destOrd="0" presId="urn:microsoft.com/office/officeart/2016/7/layout/BasicLinearProcessNumbered"/>
    <dgm:cxn modelId="{706D2853-C394-4910-AC33-5283CC878C6B}" type="presParOf" srcId="{64EC0EFC-4429-45DB-BDF0-F397B711661F}" destId="{DCF5E96A-2D84-4ECA-A456-EADDFB73FB5B}" srcOrd="1" destOrd="0" presId="urn:microsoft.com/office/officeart/2016/7/layout/BasicLinearProcessNumbered"/>
    <dgm:cxn modelId="{2E880CBB-880E-42F6-86A4-FDDB182EAEE5}" type="presParOf" srcId="{64EC0EFC-4429-45DB-BDF0-F397B711661F}" destId="{8A173E5B-2779-4C57-91C3-44AE7FDC7C80}" srcOrd="2" destOrd="0" presId="urn:microsoft.com/office/officeart/2016/7/layout/BasicLinearProcessNumbered"/>
    <dgm:cxn modelId="{18003CEE-01B5-4229-B200-3AD97B78DAD6}" type="presParOf" srcId="{64EC0EFC-4429-45DB-BDF0-F397B711661F}" destId="{02C9D888-F10C-4AE4-886A-64A154414D5F}" srcOrd="3" destOrd="0" presId="urn:microsoft.com/office/officeart/2016/7/layout/BasicLinearProcessNumbered"/>
    <dgm:cxn modelId="{FD30845D-D175-42DF-9020-14EAA8D3CCE5}" type="presParOf" srcId="{1604D285-14DB-41FC-907E-0F48B1424CE1}" destId="{328498D6-9364-43AC-979F-856F9F5BD542}" srcOrd="7" destOrd="0" presId="urn:microsoft.com/office/officeart/2016/7/layout/BasicLinearProcessNumbered"/>
    <dgm:cxn modelId="{911F4C1B-C136-40FA-9EBE-A3B93493FE77}" type="presParOf" srcId="{1604D285-14DB-41FC-907E-0F48B1424CE1}" destId="{B41CD391-7DB5-459D-815B-A25A77D7A9C4}" srcOrd="8" destOrd="0" presId="urn:microsoft.com/office/officeart/2016/7/layout/BasicLinearProcessNumbered"/>
    <dgm:cxn modelId="{B1023703-DE65-46FA-9F51-9C8EA990A590}" type="presParOf" srcId="{B41CD391-7DB5-459D-815B-A25A77D7A9C4}" destId="{4F900918-13E8-41BD-9256-384602266BA2}" srcOrd="0" destOrd="0" presId="urn:microsoft.com/office/officeart/2016/7/layout/BasicLinearProcessNumbered"/>
    <dgm:cxn modelId="{EE8E5487-EF0B-4F82-B13F-112BA042C190}" type="presParOf" srcId="{B41CD391-7DB5-459D-815B-A25A77D7A9C4}" destId="{04C71459-55CE-46D8-9FAE-34D033D6D568}" srcOrd="1" destOrd="0" presId="urn:microsoft.com/office/officeart/2016/7/layout/BasicLinearProcessNumbered"/>
    <dgm:cxn modelId="{215CE4BF-3869-4A8E-A247-6EF5D6791D38}" type="presParOf" srcId="{B41CD391-7DB5-459D-815B-A25A77D7A9C4}" destId="{0462CD84-3592-4ADE-ACFD-BDFF6122C945}" srcOrd="2" destOrd="0" presId="urn:microsoft.com/office/officeart/2016/7/layout/BasicLinearProcessNumbered"/>
    <dgm:cxn modelId="{4056237E-2539-47EB-BCED-DB52CB55CEE4}" type="presParOf" srcId="{B41CD391-7DB5-459D-815B-A25A77D7A9C4}" destId="{92E3BB18-B7B3-475F-9AF3-9C666825925E}" srcOrd="3" destOrd="0" presId="urn:microsoft.com/office/officeart/2016/7/layout/BasicLinearProcessNumbered"/>
    <dgm:cxn modelId="{3983C33F-B2F4-4CDD-92DF-5EBF54A5792B}" type="presParOf" srcId="{1604D285-14DB-41FC-907E-0F48B1424CE1}" destId="{E427C28F-53C4-44F7-AFF8-2A327895FF66}" srcOrd="9" destOrd="0" presId="urn:microsoft.com/office/officeart/2016/7/layout/BasicLinearProcessNumbered"/>
    <dgm:cxn modelId="{AB19C2A0-3254-458F-A1EE-D6713A4E5F81}" type="presParOf" srcId="{1604D285-14DB-41FC-907E-0F48B1424CE1}" destId="{8DAF1924-AB01-483D-A0A8-2BAB2AA10C95}" srcOrd="10" destOrd="0" presId="urn:microsoft.com/office/officeart/2016/7/layout/BasicLinearProcessNumbered"/>
    <dgm:cxn modelId="{13EE97B8-491D-49CB-8C97-9F0DD724D308}" type="presParOf" srcId="{8DAF1924-AB01-483D-A0A8-2BAB2AA10C95}" destId="{95595DF2-04BE-40E0-A694-4F08048079E0}" srcOrd="0" destOrd="0" presId="urn:microsoft.com/office/officeart/2016/7/layout/BasicLinearProcessNumbered"/>
    <dgm:cxn modelId="{56ADF7DC-5ABB-4A7D-82FF-7FE7866AFED9}" type="presParOf" srcId="{8DAF1924-AB01-483D-A0A8-2BAB2AA10C95}" destId="{C1253CA3-BED1-46F7-9FBF-296E574F7BA1}" srcOrd="1" destOrd="0" presId="urn:microsoft.com/office/officeart/2016/7/layout/BasicLinearProcessNumbered"/>
    <dgm:cxn modelId="{76D5033D-76BC-42AF-A8E0-3A6CEBF239C9}" type="presParOf" srcId="{8DAF1924-AB01-483D-A0A8-2BAB2AA10C95}" destId="{C3CB57D1-EB4A-4D32-B469-C2FE58AFC826}" srcOrd="2" destOrd="0" presId="urn:microsoft.com/office/officeart/2016/7/layout/BasicLinearProcessNumbered"/>
    <dgm:cxn modelId="{F66948DF-7F90-4152-87C9-EEB7FACA3165}" type="presParOf" srcId="{8DAF1924-AB01-483D-A0A8-2BAB2AA10C95}" destId="{42BFCBEE-893E-4CC3-88DF-DC27D0951415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C97646-8176-4247-A16F-9855D5E21977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57F8B5D-20BE-416D-AC39-8FD532F1AA80}">
      <dgm:prSet/>
      <dgm:spPr/>
      <dgm:t>
        <a:bodyPr/>
        <a:lstStyle/>
        <a:p>
          <a:r>
            <a:rPr lang="en-AU"/>
            <a:t>cp copy</a:t>
          </a:r>
          <a:endParaRPr lang="en-US"/>
        </a:p>
      </dgm:t>
    </dgm:pt>
    <dgm:pt modelId="{8D606DDB-3B95-4A14-BFBD-31E55467E385}" type="parTrans" cxnId="{D05EB617-89E8-4083-83B0-00D3BFEE842D}">
      <dgm:prSet/>
      <dgm:spPr/>
      <dgm:t>
        <a:bodyPr/>
        <a:lstStyle/>
        <a:p>
          <a:endParaRPr lang="en-US"/>
        </a:p>
      </dgm:t>
    </dgm:pt>
    <dgm:pt modelId="{D3A314CB-1F76-4552-88B8-EB542FE6966F}" type="sibTrans" cxnId="{D05EB617-89E8-4083-83B0-00D3BFEE842D}">
      <dgm:prSet/>
      <dgm:spPr/>
      <dgm:t>
        <a:bodyPr/>
        <a:lstStyle/>
        <a:p>
          <a:endParaRPr lang="en-US"/>
        </a:p>
      </dgm:t>
    </dgm:pt>
    <dgm:pt modelId="{B727E9CD-2DCF-48E1-92ED-67B2274164BE}">
      <dgm:prSet/>
      <dgm:spPr/>
      <dgm:t>
        <a:bodyPr/>
        <a:lstStyle/>
        <a:p>
          <a:r>
            <a:rPr lang="en-AU"/>
            <a:t>mv move = rename</a:t>
          </a:r>
          <a:endParaRPr lang="en-US"/>
        </a:p>
      </dgm:t>
    </dgm:pt>
    <dgm:pt modelId="{7068BD28-66F7-4322-A641-A130F0620FED}" type="parTrans" cxnId="{EA7F4099-0C79-4AC8-BDC5-C4AA11C76334}">
      <dgm:prSet/>
      <dgm:spPr/>
      <dgm:t>
        <a:bodyPr/>
        <a:lstStyle/>
        <a:p>
          <a:endParaRPr lang="en-US"/>
        </a:p>
      </dgm:t>
    </dgm:pt>
    <dgm:pt modelId="{107CD243-77C5-4F27-B0E6-F5E766D96CAA}" type="sibTrans" cxnId="{EA7F4099-0C79-4AC8-BDC5-C4AA11C76334}">
      <dgm:prSet/>
      <dgm:spPr/>
      <dgm:t>
        <a:bodyPr/>
        <a:lstStyle/>
        <a:p>
          <a:endParaRPr lang="en-US"/>
        </a:p>
      </dgm:t>
    </dgm:pt>
    <dgm:pt modelId="{622F4C31-5A0F-4B34-AD2F-1B92F1476214}">
      <dgm:prSet/>
      <dgm:spPr/>
      <dgm:t>
        <a:bodyPr/>
        <a:lstStyle/>
        <a:p>
          <a:r>
            <a:rPr lang="en-AU"/>
            <a:t>rm remove</a:t>
          </a:r>
          <a:endParaRPr lang="en-US"/>
        </a:p>
      </dgm:t>
    </dgm:pt>
    <dgm:pt modelId="{18C9D7CF-F2A8-4D20-98CA-780425F2B6C5}" type="parTrans" cxnId="{4725ED0C-1ADA-481C-A35F-F1F985DBE791}">
      <dgm:prSet/>
      <dgm:spPr/>
      <dgm:t>
        <a:bodyPr/>
        <a:lstStyle/>
        <a:p>
          <a:endParaRPr lang="en-US"/>
        </a:p>
      </dgm:t>
    </dgm:pt>
    <dgm:pt modelId="{F7A239F4-9F1B-4B47-A69C-8F03CA82DAF7}" type="sibTrans" cxnId="{4725ED0C-1ADA-481C-A35F-F1F985DBE791}">
      <dgm:prSet/>
      <dgm:spPr/>
      <dgm:t>
        <a:bodyPr/>
        <a:lstStyle/>
        <a:p>
          <a:endParaRPr lang="en-US"/>
        </a:p>
      </dgm:t>
    </dgm:pt>
    <dgm:pt modelId="{C92B75B6-6B63-4ED1-A56B-F57EE5BF463C}">
      <dgm:prSet/>
      <dgm:spPr/>
      <dgm:t>
        <a:bodyPr/>
        <a:lstStyle/>
        <a:p>
          <a:r>
            <a:rPr lang="en-AU"/>
            <a:t>ls list</a:t>
          </a:r>
          <a:endParaRPr lang="en-US"/>
        </a:p>
      </dgm:t>
    </dgm:pt>
    <dgm:pt modelId="{D69A5151-2BD5-4BCF-ADB5-54ECE29E37B9}" type="parTrans" cxnId="{91F8216A-BB7A-42C1-AC50-45ACAD693189}">
      <dgm:prSet/>
      <dgm:spPr/>
      <dgm:t>
        <a:bodyPr/>
        <a:lstStyle/>
        <a:p>
          <a:endParaRPr lang="en-US"/>
        </a:p>
      </dgm:t>
    </dgm:pt>
    <dgm:pt modelId="{601CA182-C981-4D83-A208-E627161542FE}" type="sibTrans" cxnId="{91F8216A-BB7A-42C1-AC50-45ACAD693189}">
      <dgm:prSet/>
      <dgm:spPr/>
      <dgm:t>
        <a:bodyPr/>
        <a:lstStyle/>
        <a:p>
          <a:endParaRPr lang="en-US"/>
        </a:p>
      </dgm:t>
    </dgm:pt>
    <dgm:pt modelId="{93B9459D-5F4E-4DE3-BC54-BAB07D445D09}">
      <dgm:prSet/>
      <dgm:spPr/>
      <dgm:t>
        <a:bodyPr/>
        <a:lstStyle/>
        <a:p>
          <a:r>
            <a:rPr lang="en-AU"/>
            <a:t>echo </a:t>
          </a:r>
          <a:endParaRPr lang="en-US"/>
        </a:p>
      </dgm:t>
    </dgm:pt>
    <dgm:pt modelId="{5F873B92-C0A6-4224-BF95-BE8A92C197D7}" type="parTrans" cxnId="{062754E6-1FAD-448F-9CD0-269C2E8BF130}">
      <dgm:prSet/>
      <dgm:spPr/>
      <dgm:t>
        <a:bodyPr/>
        <a:lstStyle/>
        <a:p>
          <a:endParaRPr lang="en-US"/>
        </a:p>
      </dgm:t>
    </dgm:pt>
    <dgm:pt modelId="{95CC0FF1-91CB-43D2-AF7F-4570D2F4EDB7}" type="sibTrans" cxnId="{062754E6-1FAD-448F-9CD0-269C2E8BF130}">
      <dgm:prSet/>
      <dgm:spPr/>
      <dgm:t>
        <a:bodyPr/>
        <a:lstStyle/>
        <a:p>
          <a:endParaRPr lang="en-US"/>
        </a:p>
      </dgm:t>
    </dgm:pt>
    <dgm:pt modelId="{A361B6B9-65C4-4478-A159-2A9CAF82449E}">
      <dgm:prSet/>
      <dgm:spPr/>
      <dgm:t>
        <a:bodyPr/>
        <a:lstStyle/>
        <a:p>
          <a:r>
            <a:rPr lang="en-AU"/>
            <a:t>head looks at the top 10 lines</a:t>
          </a:r>
          <a:endParaRPr lang="en-US"/>
        </a:p>
      </dgm:t>
    </dgm:pt>
    <dgm:pt modelId="{3FB6E5EB-3A6E-4F7B-85B5-DBF3C64493D5}" type="parTrans" cxnId="{C23D0F72-A332-4505-ADEF-0F9970C0CFF3}">
      <dgm:prSet/>
      <dgm:spPr/>
      <dgm:t>
        <a:bodyPr/>
        <a:lstStyle/>
        <a:p>
          <a:endParaRPr lang="en-US"/>
        </a:p>
      </dgm:t>
    </dgm:pt>
    <dgm:pt modelId="{EF6D1D76-6737-4E74-94B3-241074544449}" type="sibTrans" cxnId="{C23D0F72-A332-4505-ADEF-0F9970C0CFF3}">
      <dgm:prSet/>
      <dgm:spPr/>
      <dgm:t>
        <a:bodyPr/>
        <a:lstStyle/>
        <a:p>
          <a:endParaRPr lang="en-US"/>
        </a:p>
      </dgm:t>
    </dgm:pt>
    <dgm:pt modelId="{F8D02888-76A2-452C-BFC8-2B1F81799103}">
      <dgm:prSet/>
      <dgm:spPr/>
      <dgm:t>
        <a:bodyPr/>
        <a:lstStyle/>
        <a:p>
          <a:r>
            <a:rPr lang="en-AU"/>
            <a:t>tail  looks at the last 10 lines</a:t>
          </a:r>
          <a:endParaRPr lang="en-US"/>
        </a:p>
      </dgm:t>
    </dgm:pt>
    <dgm:pt modelId="{5F8A7781-9E39-417C-A176-16901B6F2345}" type="parTrans" cxnId="{407CD74C-2419-4BAF-84FC-30C8D41BF28F}">
      <dgm:prSet/>
      <dgm:spPr/>
      <dgm:t>
        <a:bodyPr/>
        <a:lstStyle/>
        <a:p>
          <a:endParaRPr lang="en-US"/>
        </a:p>
      </dgm:t>
    </dgm:pt>
    <dgm:pt modelId="{DDABD73E-4D09-4198-84B0-172B405A16C3}" type="sibTrans" cxnId="{407CD74C-2419-4BAF-84FC-30C8D41BF28F}">
      <dgm:prSet/>
      <dgm:spPr/>
      <dgm:t>
        <a:bodyPr/>
        <a:lstStyle/>
        <a:p>
          <a:endParaRPr lang="en-US"/>
        </a:p>
      </dgm:t>
    </dgm:pt>
    <dgm:pt modelId="{DE7A0BC0-7AD8-4C54-8AF0-92D349E6C469}">
      <dgm:prSet/>
      <dgm:spPr/>
      <dgm:t>
        <a:bodyPr/>
        <a:lstStyle/>
        <a:p>
          <a:r>
            <a:rPr lang="en-AU"/>
            <a:t>wc counts number of lines, words, characters</a:t>
          </a:r>
          <a:endParaRPr lang="en-US"/>
        </a:p>
      </dgm:t>
    </dgm:pt>
    <dgm:pt modelId="{D32C3CE2-6C42-47A7-BD70-CA52D8D4187B}" type="parTrans" cxnId="{0EF919BC-C2B1-469A-AB9F-22ACD6EB75E7}">
      <dgm:prSet/>
      <dgm:spPr/>
      <dgm:t>
        <a:bodyPr/>
        <a:lstStyle/>
        <a:p>
          <a:endParaRPr lang="en-US"/>
        </a:p>
      </dgm:t>
    </dgm:pt>
    <dgm:pt modelId="{0AC57AEC-332B-402E-A290-CD79E7D1B4AD}" type="sibTrans" cxnId="{0EF919BC-C2B1-469A-AB9F-22ACD6EB75E7}">
      <dgm:prSet/>
      <dgm:spPr/>
      <dgm:t>
        <a:bodyPr/>
        <a:lstStyle/>
        <a:p>
          <a:endParaRPr lang="en-US"/>
        </a:p>
      </dgm:t>
    </dgm:pt>
    <dgm:pt modelId="{5344F121-7301-4F80-9ADA-F4B5C915B361}" type="pres">
      <dgm:prSet presAssocID="{FDC97646-8176-4247-A16F-9855D5E21977}" presName="diagram" presStyleCnt="0">
        <dgm:presLayoutVars>
          <dgm:dir/>
          <dgm:resizeHandles val="exact"/>
        </dgm:presLayoutVars>
      </dgm:prSet>
      <dgm:spPr/>
    </dgm:pt>
    <dgm:pt modelId="{96AA06D0-6B8C-4BDA-AAA2-755DB8CB970B}" type="pres">
      <dgm:prSet presAssocID="{457F8B5D-20BE-416D-AC39-8FD532F1AA80}" presName="node" presStyleLbl="node1" presStyleIdx="0" presStyleCnt="8">
        <dgm:presLayoutVars>
          <dgm:bulletEnabled val="1"/>
        </dgm:presLayoutVars>
      </dgm:prSet>
      <dgm:spPr/>
    </dgm:pt>
    <dgm:pt modelId="{7E74A4C7-C3FF-4472-9482-7D8D4019CC07}" type="pres">
      <dgm:prSet presAssocID="{D3A314CB-1F76-4552-88B8-EB542FE6966F}" presName="sibTrans" presStyleCnt="0"/>
      <dgm:spPr/>
    </dgm:pt>
    <dgm:pt modelId="{00A1A71E-CC1D-421A-904C-9899F96B0996}" type="pres">
      <dgm:prSet presAssocID="{B727E9CD-2DCF-48E1-92ED-67B2274164BE}" presName="node" presStyleLbl="node1" presStyleIdx="1" presStyleCnt="8">
        <dgm:presLayoutVars>
          <dgm:bulletEnabled val="1"/>
        </dgm:presLayoutVars>
      </dgm:prSet>
      <dgm:spPr/>
    </dgm:pt>
    <dgm:pt modelId="{06AE5A38-C6E6-4A04-9F74-F76823512491}" type="pres">
      <dgm:prSet presAssocID="{107CD243-77C5-4F27-B0E6-F5E766D96CAA}" presName="sibTrans" presStyleCnt="0"/>
      <dgm:spPr/>
    </dgm:pt>
    <dgm:pt modelId="{642A03EF-395A-4015-A14F-6D4D05F68D02}" type="pres">
      <dgm:prSet presAssocID="{622F4C31-5A0F-4B34-AD2F-1B92F1476214}" presName="node" presStyleLbl="node1" presStyleIdx="2" presStyleCnt="8">
        <dgm:presLayoutVars>
          <dgm:bulletEnabled val="1"/>
        </dgm:presLayoutVars>
      </dgm:prSet>
      <dgm:spPr/>
    </dgm:pt>
    <dgm:pt modelId="{C279B54D-0EE0-43AC-8D09-B310882904DC}" type="pres">
      <dgm:prSet presAssocID="{F7A239F4-9F1B-4B47-A69C-8F03CA82DAF7}" presName="sibTrans" presStyleCnt="0"/>
      <dgm:spPr/>
    </dgm:pt>
    <dgm:pt modelId="{B8AB8F12-851B-4340-806C-5B9C41ABECD2}" type="pres">
      <dgm:prSet presAssocID="{C92B75B6-6B63-4ED1-A56B-F57EE5BF463C}" presName="node" presStyleLbl="node1" presStyleIdx="3" presStyleCnt="8">
        <dgm:presLayoutVars>
          <dgm:bulletEnabled val="1"/>
        </dgm:presLayoutVars>
      </dgm:prSet>
      <dgm:spPr/>
    </dgm:pt>
    <dgm:pt modelId="{C94E41F7-4C3D-4916-BB43-2950CE5ADD7C}" type="pres">
      <dgm:prSet presAssocID="{601CA182-C981-4D83-A208-E627161542FE}" presName="sibTrans" presStyleCnt="0"/>
      <dgm:spPr/>
    </dgm:pt>
    <dgm:pt modelId="{ACEF3C90-1943-4A35-8AB8-73B0CBCD8915}" type="pres">
      <dgm:prSet presAssocID="{93B9459D-5F4E-4DE3-BC54-BAB07D445D09}" presName="node" presStyleLbl="node1" presStyleIdx="4" presStyleCnt="8">
        <dgm:presLayoutVars>
          <dgm:bulletEnabled val="1"/>
        </dgm:presLayoutVars>
      </dgm:prSet>
      <dgm:spPr/>
    </dgm:pt>
    <dgm:pt modelId="{6BE588E8-8338-41BA-80F4-147A197B68D3}" type="pres">
      <dgm:prSet presAssocID="{95CC0FF1-91CB-43D2-AF7F-4570D2F4EDB7}" presName="sibTrans" presStyleCnt="0"/>
      <dgm:spPr/>
    </dgm:pt>
    <dgm:pt modelId="{8FCDB951-DD94-402E-81E6-E69DB050B078}" type="pres">
      <dgm:prSet presAssocID="{A361B6B9-65C4-4478-A159-2A9CAF82449E}" presName="node" presStyleLbl="node1" presStyleIdx="5" presStyleCnt="8">
        <dgm:presLayoutVars>
          <dgm:bulletEnabled val="1"/>
        </dgm:presLayoutVars>
      </dgm:prSet>
      <dgm:spPr/>
    </dgm:pt>
    <dgm:pt modelId="{D3F9DD95-684D-44F4-A404-A85CBF2253A9}" type="pres">
      <dgm:prSet presAssocID="{EF6D1D76-6737-4E74-94B3-241074544449}" presName="sibTrans" presStyleCnt="0"/>
      <dgm:spPr/>
    </dgm:pt>
    <dgm:pt modelId="{1B49EE17-BDBB-4A7A-BDA4-7B345AD8861A}" type="pres">
      <dgm:prSet presAssocID="{F8D02888-76A2-452C-BFC8-2B1F81799103}" presName="node" presStyleLbl="node1" presStyleIdx="6" presStyleCnt="8">
        <dgm:presLayoutVars>
          <dgm:bulletEnabled val="1"/>
        </dgm:presLayoutVars>
      </dgm:prSet>
      <dgm:spPr/>
    </dgm:pt>
    <dgm:pt modelId="{C125C7D8-BF0A-4CC2-ACB0-21823F2C8C32}" type="pres">
      <dgm:prSet presAssocID="{DDABD73E-4D09-4198-84B0-172B405A16C3}" presName="sibTrans" presStyleCnt="0"/>
      <dgm:spPr/>
    </dgm:pt>
    <dgm:pt modelId="{E4373BD6-1F84-4E8B-961C-EB74260DDBC0}" type="pres">
      <dgm:prSet presAssocID="{DE7A0BC0-7AD8-4C54-8AF0-92D349E6C469}" presName="node" presStyleLbl="node1" presStyleIdx="7" presStyleCnt="8">
        <dgm:presLayoutVars>
          <dgm:bulletEnabled val="1"/>
        </dgm:presLayoutVars>
      </dgm:prSet>
      <dgm:spPr/>
    </dgm:pt>
  </dgm:ptLst>
  <dgm:cxnLst>
    <dgm:cxn modelId="{4725ED0C-1ADA-481C-A35F-F1F985DBE791}" srcId="{FDC97646-8176-4247-A16F-9855D5E21977}" destId="{622F4C31-5A0F-4B34-AD2F-1B92F1476214}" srcOrd="2" destOrd="0" parTransId="{18C9D7CF-F2A8-4D20-98CA-780425F2B6C5}" sibTransId="{F7A239F4-9F1B-4B47-A69C-8F03CA82DAF7}"/>
    <dgm:cxn modelId="{D05EB617-89E8-4083-83B0-00D3BFEE842D}" srcId="{FDC97646-8176-4247-A16F-9855D5E21977}" destId="{457F8B5D-20BE-416D-AC39-8FD532F1AA80}" srcOrd="0" destOrd="0" parTransId="{8D606DDB-3B95-4A14-BFBD-31E55467E385}" sibTransId="{D3A314CB-1F76-4552-88B8-EB542FE6966F}"/>
    <dgm:cxn modelId="{7B825C35-79BE-488A-A266-D0D16C036DBC}" type="presOf" srcId="{F8D02888-76A2-452C-BFC8-2B1F81799103}" destId="{1B49EE17-BDBB-4A7A-BDA4-7B345AD8861A}" srcOrd="0" destOrd="0" presId="urn:microsoft.com/office/officeart/2005/8/layout/default"/>
    <dgm:cxn modelId="{BBBC3763-502C-4D9D-93D0-14334AD08CF7}" type="presOf" srcId="{93B9459D-5F4E-4DE3-BC54-BAB07D445D09}" destId="{ACEF3C90-1943-4A35-8AB8-73B0CBCD8915}" srcOrd="0" destOrd="0" presId="urn:microsoft.com/office/officeart/2005/8/layout/default"/>
    <dgm:cxn modelId="{91F8216A-BB7A-42C1-AC50-45ACAD693189}" srcId="{FDC97646-8176-4247-A16F-9855D5E21977}" destId="{C92B75B6-6B63-4ED1-A56B-F57EE5BF463C}" srcOrd="3" destOrd="0" parTransId="{D69A5151-2BD5-4BCF-ADB5-54ECE29E37B9}" sibTransId="{601CA182-C981-4D83-A208-E627161542FE}"/>
    <dgm:cxn modelId="{494C8D4C-7513-46BF-BE5D-7A1C18563E2F}" type="presOf" srcId="{622F4C31-5A0F-4B34-AD2F-1B92F1476214}" destId="{642A03EF-395A-4015-A14F-6D4D05F68D02}" srcOrd="0" destOrd="0" presId="urn:microsoft.com/office/officeart/2005/8/layout/default"/>
    <dgm:cxn modelId="{407CD74C-2419-4BAF-84FC-30C8D41BF28F}" srcId="{FDC97646-8176-4247-A16F-9855D5E21977}" destId="{F8D02888-76A2-452C-BFC8-2B1F81799103}" srcOrd="6" destOrd="0" parTransId="{5F8A7781-9E39-417C-A176-16901B6F2345}" sibTransId="{DDABD73E-4D09-4198-84B0-172B405A16C3}"/>
    <dgm:cxn modelId="{C23D0F72-A332-4505-ADEF-0F9970C0CFF3}" srcId="{FDC97646-8176-4247-A16F-9855D5E21977}" destId="{A361B6B9-65C4-4478-A159-2A9CAF82449E}" srcOrd="5" destOrd="0" parTransId="{3FB6E5EB-3A6E-4F7B-85B5-DBF3C64493D5}" sibTransId="{EF6D1D76-6737-4E74-94B3-241074544449}"/>
    <dgm:cxn modelId="{61275692-549F-4F16-AE1F-CAF1D1F95391}" type="presOf" srcId="{B727E9CD-2DCF-48E1-92ED-67B2274164BE}" destId="{00A1A71E-CC1D-421A-904C-9899F96B0996}" srcOrd="0" destOrd="0" presId="urn:microsoft.com/office/officeart/2005/8/layout/default"/>
    <dgm:cxn modelId="{EA7F4099-0C79-4AC8-BDC5-C4AA11C76334}" srcId="{FDC97646-8176-4247-A16F-9855D5E21977}" destId="{B727E9CD-2DCF-48E1-92ED-67B2274164BE}" srcOrd="1" destOrd="0" parTransId="{7068BD28-66F7-4322-A641-A130F0620FED}" sibTransId="{107CD243-77C5-4F27-B0E6-F5E766D96CAA}"/>
    <dgm:cxn modelId="{831033A2-E9F1-4447-907B-E2F236001B25}" type="presOf" srcId="{457F8B5D-20BE-416D-AC39-8FD532F1AA80}" destId="{96AA06D0-6B8C-4BDA-AAA2-755DB8CB970B}" srcOrd="0" destOrd="0" presId="urn:microsoft.com/office/officeart/2005/8/layout/default"/>
    <dgm:cxn modelId="{65D3D2A7-2DB5-47EA-BDBA-3865C7D6C3E4}" type="presOf" srcId="{DE7A0BC0-7AD8-4C54-8AF0-92D349E6C469}" destId="{E4373BD6-1F84-4E8B-961C-EB74260DDBC0}" srcOrd="0" destOrd="0" presId="urn:microsoft.com/office/officeart/2005/8/layout/default"/>
    <dgm:cxn modelId="{0F51F8AC-2207-40AE-9ECE-0E2DF407D8FF}" type="presOf" srcId="{A361B6B9-65C4-4478-A159-2A9CAF82449E}" destId="{8FCDB951-DD94-402E-81E6-E69DB050B078}" srcOrd="0" destOrd="0" presId="urn:microsoft.com/office/officeart/2005/8/layout/default"/>
    <dgm:cxn modelId="{0EF919BC-C2B1-469A-AB9F-22ACD6EB75E7}" srcId="{FDC97646-8176-4247-A16F-9855D5E21977}" destId="{DE7A0BC0-7AD8-4C54-8AF0-92D349E6C469}" srcOrd="7" destOrd="0" parTransId="{D32C3CE2-6C42-47A7-BD70-CA52D8D4187B}" sibTransId="{0AC57AEC-332B-402E-A290-CD79E7D1B4AD}"/>
    <dgm:cxn modelId="{108AFBD6-893C-4B44-A787-9E81851C5EF5}" type="presOf" srcId="{C92B75B6-6B63-4ED1-A56B-F57EE5BF463C}" destId="{B8AB8F12-851B-4340-806C-5B9C41ABECD2}" srcOrd="0" destOrd="0" presId="urn:microsoft.com/office/officeart/2005/8/layout/default"/>
    <dgm:cxn modelId="{062754E6-1FAD-448F-9CD0-269C2E8BF130}" srcId="{FDC97646-8176-4247-A16F-9855D5E21977}" destId="{93B9459D-5F4E-4DE3-BC54-BAB07D445D09}" srcOrd="4" destOrd="0" parTransId="{5F873B92-C0A6-4224-BF95-BE8A92C197D7}" sibTransId="{95CC0FF1-91CB-43D2-AF7F-4570D2F4EDB7}"/>
    <dgm:cxn modelId="{47CBCEEC-8E52-48D4-93A5-33906EBF8FC9}" type="presOf" srcId="{FDC97646-8176-4247-A16F-9855D5E21977}" destId="{5344F121-7301-4F80-9ADA-F4B5C915B361}" srcOrd="0" destOrd="0" presId="urn:microsoft.com/office/officeart/2005/8/layout/default"/>
    <dgm:cxn modelId="{0C7B730C-F99F-4AF3-B090-61D29F8D1834}" type="presParOf" srcId="{5344F121-7301-4F80-9ADA-F4B5C915B361}" destId="{96AA06D0-6B8C-4BDA-AAA2-755DB8CB970B}" srcOrd="0" destOrd="0" presId="urn:microsoft.com/office/officeart/2005/8/layout/default"/>
    <dgm:cxn modelId="{FD1481BE-816E-4261-BA98-9B1842B4F030}" type="presParOf" srcId="{5344F121-7301-4F80-9ADA-F4B5C915B361}" destId="{7E74A4C7-C3FF-4472-9482-7D8D4019CC07}" srcOrd="1" destOrd="0" presId="urn:microsoft.com/office/officeart/2005/8/layout/default"/>
    <dgm:cxn modelId="{FA6BBCA1-406E-4181-81C8-A8D1069896A8}" type="presParOf" srcId="{5344F121-7301-4F80-9ADA-F4B5C915B361}" destId="{00A1A71E-CC1D-421A-904C-9899F96B0996}" srcOrd="2" destOrd="0" presId="urn:microsoft.com/office/officeart/2005/8/layout/default"/>
    <dgm:cxn modelId="{6A9071C2-B449-4AE4-A816-DA9118B2982C}" type="presParOf" srcId="{5344F121-7301-4F80-9ADA-F4B5C915B361}" destId="{06AE5A38-C6E6-4A04-9F74-F76823512491}" srcOrd="3" destOrd="0" presId="urn:microsoft.com/office/officeart/2005/8/layout/default"/>
    <dgm:cxn modelId="{45CDC760-D276-4877-91A6-0E7F62CA02B3}" type="presParOf" srcId="{5344F121-7301-4F80-9ADA-F4B5C915B361}" destId="{642A03EF-395A-4015-A14F-6D4D05F68D02}" srcOrd="4" destOrd="0" presId="urn:microsoft.com/office/officeart/2005/8/layout/default"/>
    <dgm:cxn modelId="{1CB50615-8CC9-4E34-8C91-A2B9F2A9D47A}" type="presParOf" srcId="{5344F121-7301-4F80-9ADA-F4B5C915B361}" destId="{C279B54D-0EE0-43AC-8D09-B310882904DC}" srcOrd="5" destOrd="0" presId="urn:microsoft.com/office/officeart/2005/8/layout/default"/>
    <dgm:cxn modelId="{EB105C99-22D8-4C5F-B8C1-344A43C0FEF5}" type="presParOf" srcId="{5344F121-7301-4F80-9ADA-F4B5C915B361}" destId="{B8AB8F12-851B-4340-806C-5B9C41ABECD2}" srcOrd="6" destOrd="0" presId="urn:microsoft.com/office/officeart/2005/8/layout/default"/>
    <dgm:cxn modelId="{D08EEF52-0515-42B6-A785-F463A4A74402}" type="presParOf" srcId="{5344F121-7301-4F80-9ADA-F4B5C915B361}" destId="{C94E41F7-4C3D-4916-BB43-2950CE5ADD7C}" srcOrd="7" destOrd="0" presId="urn:microsoft.com/office/officeart/2005/8/layout/default"/>
    <dgm:cxn modelId="{E6A327BD-7A45-4634-A601-A6B0DEA26B04}" type="presParOf" srcId="{5344F121-7301-4F80-9ADA-F4B5C915B361}" destId="{ACEF3C90-1943-4A35-8AB8-73B0CBCD8915}" srcOrd="8" destOrd="0" presId="urn:microsoft.com/office/officeart/2005/8/layout/default"/>
    <dgm:cxn modelId="{1643C508-4F2C-4ECC-B48D-D2AA7934E579}" type="presParOf" srcId="{5344F121-7301-4F80-9ADA-F4B5C915B361}" destId="{6BE588E8-8338-41BA-80F4-147A197B68D3}" srcOrd="9" destOrd="0" presId="urn:microsoft.com/office/officeart/2005/8/layout/default"/>
    <dgm:cxn modelId="{5DB8A120-B61F-4ECA-AA01-79717BA0729F}" type="presParOf" srcId="{5344F121-7301-4F80-9ADA-F4B5C915B361}" destId="{8FCDB951-DD94-402E-81E6-E69DB050B078}" srcOrd="10" destOrd="0" presId="urn:microsoft.com/office/officeart/2005/8/layout/default"/>
    <dgm:cxn modelId="{C605CBF7-B0AD-4B2F-B7A2-F75BAF7A69C5}" type="presParOf" srcId="{5344F121-7301-4F80-9ADA-F4B5C915B361}" destId="{D3F9DD95-684D-44F4-A404-A85CBF2253A9}" srcOrd="11" destOrd="0" presId="urn:microsoft.com/office/officeart/2005/8/layout/default"/>
    <dgm:cxn modelId="{7B2EF254-8F58-4627-AD3C-1D9284FA9C90}" type="presParOf" srcId="{5344F121-7301-4F80-9ADA-F4B5C915B361}" destId="{1B49EE17-BDBB-4A7A-BDA4-7B345AD8861A}" srcOrd="12" destOrd="0" presId="urn:microsoft.com/office/officeart/2005/8/layout/default"/>
    <dgm:cxn modelId="{00161C44-41C8-477E-9F7C-356348E67C76}" type="presParOf" srcId="{5344F121-7301-4F80-9ADA-F4B5C915B361}" destId="{C125C7D8-BF0A-4CC2-ACB0-21823F2C8C32}" srcOrd="13" destOrd="0" presId="urn:microsoft.com/office/officeart/2005/8/layout/default"/>
    <dgm:cxn modelId="{BF121E09-71F6-4F4D-A91B-6CA290DC1D89}" type="presParOf" srcId="{5344F121-7301-4F80-9ADA-F4B5C915B361}" destId="{E4373BD6-1F84-4E8B-961C-EB74260DDBC0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C97646-8176-4247-A16F-9855D5E21977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57F8B5D-20BE-416D-AC39-8FD532F1AA80}">
      <dgm:prSet/>
      <dgm:spPr/>
      <dgm:t>
        <a:bodyPr/>
        <a:lstStyle/>
        <a:p>
          <a:r>
            <a:rPr lang="en-AU" dirty="0" err="1">
              <a:solidFill>
                <a:srgbClr val="424456"/>
              </a:solidFill>
              <a:latin typeface="+mn-lt"/>
            </a:rPr>
            <a:t>pwd</a:t>
          </a:r>
          <a:r>
            <a:rPr lang="en-AU" dirty="0">
              <a:latin typeface="+mn-lt"/>
            </a:rPr>
            <a:t> </a:t>
          </a:r>
          <a:r>
            <a:rPr lang="en-AU" dirty="0">
              <a:solidFill>
                <a:srgbClr val="424456"/>
              </a:solidFill>
              <a:latin typeface="+mn-lt"/>
            </a:rPr>
            <a:t>find where you are</a:t>
          </a:r>
          <a:endParaRPr lang="en-US" dirty="0"/>
        </a:p>
      </dgm:t>
    </dgm:pt>
    <dgm:pt modelId="{8D606DDB-3B95-4A14-BFBD-31E55467E385}" type="parTrans" cxnId="{D05EB617-89E8-4083-83B0-00D3BFEE842D}">
      <dgm:prSet/>
      <dgm:spPr/>
      <dgm:t>
        <a:bodyPr/>
        <a:lstStyle/>
        <a:p>
          <a:endParaRPr lang="en-US"/>
        </a:p>
      </dgm:t>
    </dgm:pt>
    <dgm:pt modelId="{D3A314CB-1F76-4552-88B8-EB542FE6966F}" type="sibTrans" cxnId="{D05EB617-89E8-4083-83B0-00D3BFEE842D}">
      <dgm:prSet/>
      <dgm:spPr/>
      <dgm:t>
        <a:bodyPr/>
        <a:lstStyle/>
        <a:p>
          <a:endParaRPr lang="en-US"/>
        </a:p>
      </dgm:t>
    </dgm:pt>
    <dgm:pt modelId="{B727E9CD-2DCF-48E1-92ED-67B2274164BE}">
      <dgm:prSet/>
      <dgm:spPr/>
      <dgm:t>
        <a:bodyPr/>
        <a:lstStyle/>
        <a:p>
          <a:r>
            <a:rPr lang="en-AU" dirty="0">
              <a:solidFill>
                <a:srgbClr val="424456"/>
              </a:solidFill>
              <a:latin typeface="+mn-lt"/>
            </a:rPr>
            <a:t>~/ get to your home directory</a:t>
          </a:r>
          <a:endParaRPr lang="en-US" dirty="0"/>
        </a:p>
      </dgm:t>
    </dgm:pt>
    <dgm:pt modelId="{7068BD28-66F7-4322-A641-A130F0620FED}" type="parTrans" cxnId="{EA7F4099-0C79-4AC8-BDC5-C4AA11C76334}">
      <dgm:prSet/>
      <dgm:spPr/>
      <dgm:t>
        <a:bodyPr/>
        <a:lstStyle/>
        <a:p>
          <a:endParaRPr lang="en-US"/>
        </a:p>
      </dgm:t>
    </dgm:pt>
    <dgm:pt modelId="{107CD243-77C5-4F27-B0E6-F5E766D96CAA}" type="sibTrans" cxnId="{EA7F4099-0C79-4AC8-BDC5-C4AA11C76334}">
      <dgm:prSet/>
      <dgm:spPr/>
      <dgm:t>
        <a:bodyPr/>
        <a:lstStyle/>
        <a:p>
          <a:endParaRPr lang="en-US"/>
        </a:p>
      </dgm:t>
    </dgm:pt>
    <dgm:pt modelId="{622F4C31-5A0F-4B34-AD2F-1B92F1476214}">
      <dgm:prSet/>
      <dgm:spPr/>
      <dgm:t>
        <a:bodyPr/>
        <a:lstStyle/>
        <a:p>
          <a:r>
            <a:rPr lang="en-AU" dirty="0">
              <a:solidFill>
                <a:schemeClr val="tx1">
                  <a:lumMod val="65000"/>
                  <a:lumOff val="35000"/>
                </a:schemeClr>
              </a:solidFill>
            </a:rPr>
            <a:t>file</a:t>
          </a:r>
          <a:r>
            <a:rPr lang="en-AU" dirty="0">
              <a:solidFill>
                <a:schemeClr val="tx1"/>
              </a:solidFill>
            </a:rPr>
            <a:t> reports type of file</a:t>
          </a:r>
          <a:endParaRPr lang="en-US" dirty="0"/>
        </a:p>
      </dgm:t>
    </dgm:pt>
    <dgm:pt modelId="{18C9D7CF-F2A8-4D20-98CA-780425F2B6C5}" type="parTrans" cxnId="{4725ED0C-1ADA-481C-A35F-F1F985DBE791}">
      <dgm:prSet/>
      <dgm:spPr/>
      <dgm:t>
        <a:bodyPr/>
        <a:lstStyle/>
        <a:p>
          <a:endParaRPr lang="en-US"/>
        </a:p>
      </dgm:t>
    </dgm:pt>
    <dgm:pt modelId="{F7A239F4-9F1B-4B47-A69C-8F03CA82DAF7}" type="sibTrans" cxnId="{4725ED0C-1ADA-481C-A35F-F1F985DBE791}">
      <dgm:prSet/>
      <dgm:spPr/>
      <dgm:t>
        <a:bodyPr/>
        <a:lstStyle/>
        <a:p>
          <a:endParaRPr lang="en-US"/>
        </a:p>
      </dgm:t>
    </dgm:pt>
    <dgm:pt modelId="{C92B75B6-6B63-4ED1-A56B-F57EE5BF463C}">
      <dgm:prSet/>
      <dgm:spPr/>
      <dgm:t>
        <a:bodyPr/>
        <a:lstStyle/>
        <a:p>
          <a:r>
            <a:rPr lang="en-AU" dirty="0"/>
            <a:t>cd without a destination will take you home</a:t>
          </a:r>
          <a:endParaRPr lang="en-US" dirty="0"/>
        </a:p>
      </dgm:t>
    </dgm:pt>
    <dgm:pt modelId="{601CA182-C981-4D83-A208-E627161542FE}" type="sibTrans" cxnId="{91F8216A-BB7A-42C1-AC50-45ACAD693189}">
      <dgm:prSet/>
      <dgm:spPr/>
      <dgm:t>
        <a:bodyPr/>
        <a:lstStyle/>
        <a:p>
          <a:endParaRPr lang="en-US"/>
        </a:p>
      </dgm:t>
    </dgm:pt>
    <dgm:pt modelId="{D69A5151-2BD5-4BCF-ADB5-54ECE29E37B9}" type="parTrans" cxnId="{91F8216A-BB7A-42C1-AC50-45ACAD693189}">
      <dgm:prSet/>
      <dgm:spPr/>
      <dgm:t>
        <a:bodyPr/>
        <a:lstStyle/>
        <a:p>
          <a:endParaRPr lang="en-US"/>
        </a:p>
      </dgm:t>
    </dgm:pt>
    <dgm:pt modelId="{251E688B-B822-49A0-BEB8-6C6C3294485C}">
      <dgm:prSet/>
      <dgm:spPr/>
      <dgm:t>
        <a:bodyPr/>
        <a:lstStyle/>
        <a:p>
          <a:r>
            <a:rPr lang="en-AU"/>
            <a:t>sed find and replace</a:t>
          </a:r>
          <a:endParaRPr lang="en-US"/>
        </a:p>
      </dgm:t>
    </dgm:pt>
    <dgm:pt modelId="{9132F38A-E871-43F5-B4E5-9D9E9AD3DE12}" type="parTrans" cxnId="{0B771365-7C28-4399-BB6B-505C174322C3}">
      <dgm:prSet/>
      <dgm:spPr/>
      <dgm:t>
        <a:bodyPr/>
        <a:lstStyle/>
        <a:p>
          <a:endParaRPr lang="en-AU"/>
        </a:p>
      </dgm:t>
    </dgm:pt>
    <dgm:pt modelId="{BC99A7AE-AB93-4D2F-ABCB-FC6AAA463A6F}" type="sibTrans" cxnId="{0B771365-7C28-4399-BB6B-505C174322C3}">
      <dgm:prSet/>
      <dgm:spPr/>
      <dgm:t>
        <a:bodyPr/>
        <a:lstStyle/>
        <a:p>
          <a:endParaRPr lang="en-AU"/>
        </a:p>
      </dgm:t>
    </dgm:pt>
    <dgm:pt modelId="{C19AE879-E244-4C5D-861E-10408D861B23}">
      <dgm:prSet/>
      <dgm:spPr/>
      <dgm:t>
        <a:bodyPr/>
        <a:lstStyle/>
        <a:p>
          <a:r>
            <a:rPr lang="en-AU"/>
            <a:t>grep find and report</a:t>
          </a:r>
          <a:endParaRPr lang="en-US"/>
        </a:p>
      </dgm:t>
    </dgm:pt>
    <dgm:pt modelId="{603A6CA3-43AD-48CC-826E-670A4DB2B9D0}" type="parTrans" cxnId="{A523F66E-0C3E-4DDB-8F4C-29279E0581B7}">
      <dgm:prSet/>
      <dgm:spPr/>
      <dgm:t>
        <a:bodyPr/>
        <a:lstStyle/>
        <a:p>
          <a:endParaRPr lang="en-AU"/>
        </a:p>
      </dgm:t>
    </dgm:pt>
    <dgm:pt modelId="{8EADDF00-2FA9-4B45-BC3F-D012D136BF5C}" type="sibTrans" cxnId="{A523F66E-0C3E-4DDB-8F4C-29279E0581B7}">
      <dgm:prSet/>
      <dgm:spPr/>
      <dgm:t>
        <a:bodyPr/>
        <a:lstStyle/>
        <a:p>
          <a:endParaRPr lang="en-AU"/>
        </a:p>
      </dgm:t>
    </dgm:pt>
    <dgm:pt modelId="{1487EAA2-BDF2-4493-B97E-5DD8B0E64277}">
      <dgm:prSet/>
      <dgm:spPr/>
      <dgm:t>
        <a:bodyPr/>
        <a:lstStyle/>
        <a:p>
          <a:r>
            <a:rPr lang="en-AU"/>
            <a:t>awk restructure files</a:t>
          </a:r>
          <a:endParaRPr lang="en-US"/>
        </a:p>
      </dgm:t>
    </dgm:pt>
    <dgm:pt modelId="{9E5D6B4B-24F0-4A11-BA98-FDF2F7CD2DE3}" type="parTrans" cxnId="{A2AB15C7-C93D-46C6-A758-79366B0A8222}">
      <dgm:prSet/>
      <dgm:spPr/>
      <dgm:t>
        <a:bodyPr/>
        <a:lstStyle/>
        <a:p>
          <a:endParaRPr lang="en-AU"/>
        </a:p>
      </dgm:t>
    </dgm:pt>
    <dgm:pt modelId="{49833B87-034F-40C7-9BC2-F2A6C074402D}" type="sibTrans" cxnId="{A2AB15C7-C93D-46C6-A758-79366B0A8222}">
      <dgm:prSet/>
      <dgm:spPr/>
      <dgm:t>
        <a:bodyPr/>
        <a:lstStyle/>
        <a:p>
          <a:endParaRPr lang="en-AU"/>
        </a:p>
      </dgm:t>
    </dgm:pt>
    <dgm:pt modelId="{B9FDEE08-3669-4E29-A213-10F36884E96C}">
      <dgm:prSet/>
      <dgm:spPr/>
      <dgm:t>
        <a:bodyPr/>
        <a:lstStyle/>
        <a:p>
          <a:r>
            <a:rPr lang="en-AU" dirty="0" err="1"/>
            <a:t>uniq</a:t>
          </a:r>
          <a:r>
            <a:rPr lang="en-AU" dirty="0"/>
            <a:t> find unique lines</a:t>
          </a:r>
          <a:endParaRPr lang="en-US" dirty="0"/>
        </a:p>
      </dgm:t>
    </dgm:pt>
    <dgm:pt modelId="{3AA82281-5AF5-4354-A89C-89A47639FCE9}" type="parTrans" cxnId="{0FE1ACF4-197B-4824-96DD-0717446E8D9C}">
      <dgm:prSet/>
      <dgm:spPr/>
      <dgm:t>
        <a:bodyPr/>
        <a:lstStyle/>
        <a:p>
          <a:endParaRPr lang="en-AU"/>
        </a:p>
      </dgm:t>
    </dgm:pt>
    <dgm:pt modelId="{74FF9215-2CE2-4F3A-8B6D-D7400C7922A7}" type="sibTrans" cxnId="{0FE1ACF4-197B-4824-96DD-0717446E8D9C}">
      <dgm:prSet/>
      <dgm:spPr/>
      <dgm:t>
        <a:bodyPr/>
        <a:lstStyle/>
        <a:p>
          <a:endParaRPr lang="en-AU"/>
        </a:p>
      </dgm:t>
    </dgm:pt>
    <dgm:pt modelId="{5344F121-7301-4F80-9ADA-F4B5C915B361}" type="pres">
      <dgm:prSet presAssocID="{FDC97646-8176-4247-A16F-9855D5E21977}" presName="diagram" presStyleCnt="0">
        <dgm:presLayoutVars>
          <dgm:dir/>
          <dgm:resizeHandles val="exact"/>
        </dgm:presLayoutVars>
      </dgm:prSet>
      <dgm:spPr/>
    </dgm:pt>
    <dgm:pt modelId="{96AA06D0-6B8C-4BDA-AAA2-755DB8CB970B}" type="pres">
      <dgm:prSet presAssocID="{457F8B5D-20BE-416D-AC39-8FD532F1AA80}" presName="node" presStyleLbl="node1" presStyleIdx="0" presStyleCnt="8">
        <dgm:presLayoutVars>
          <dgm:bulletEnabled val="1"/>
        </dgm:presLayoutVars>
      </dgm:prSet>
      <dgm:spPr/>
    </dgm:pt>
    <dgm:pt modelId="{7E74A4C7-C3FF-4472-9482-7D8D4019CC07}" type="pres">
      <dgm:prSet presAssocID="{D3A314CB-1F76-4552-88B8-EB542FE6966F}" presName="sibTrans" presStyleCnt="0"/>
      <dgm:spPr/>
    </dgm:pt>
    <dgm:pt modelId="{00A1A71E-CC1D-421A-904C-9899F96B0996}" type="pres">
      <dgm:prSet presAssocID="{B727E9CD-2DCF-48E1-92ED-67B2274164BE}" presName="node" presStyleLbl="node1" presStyleIdx="1" presStyleCnt="8">
        <dgm:presLayoutVars>
          <dgm:bulletEnabled val="1"/>
        </dgm:presLayoutVars>
      </dgm:prSet>
      <dgm:spPr/>
    </dgm:pt>
    <dgm:pt modelId="{06AE5A38-C6E6-4A04-9F74-F76823512491}" type="pres">
      <dgm:prSet presAssocID="{107CD243-77C5-4F27-B0E6-F5E766D96CAA}" presName="sibTrans" presStyleCnt="0"/>
      <dgm:spPr/>
    </dgm:pt>
    <dgm:pt modelId="{642A03EF-395A-4015-A14F-6D4D05F68D02}" type="pres">
      <dgm:prSet presAssocID="{622F4C31-5A0F-4B34-AD2F-1B92F1476214}" presName="node" presStyleLbl="node1" presStyleIdx="2" presStyleCnt="8">
        <dgm:presLayoutVars>
          <dgm:bulletEnabled val="1"/>
        </dgm:presLayoutVars>
      </dgm:prSet>
      <dgm:spPr/>
    </dgm:pt>
    <dgm:pt modelId="{C279B54D-0EE0-43AC-8D09-B310882904DC}" type="pres">
      <dgm:prSet presAssocID="{F7A239F4-9F1B-4B47-A69C-8F03CA82DAF7}" presName="sibTrans" presStyleCnt="0"/>
      <dgm:spPr/>
    </dgm:pt>
    <dgm:pt modelId="{B8AB8F12-851B-4340-806C-5B9C41ABECD2}" type="pres">
      <dgm:prSet presAssocID="{C92B75B6-6B63-4ED1-A56B-F57EE5BF463C}" presName="node" presStyleLbl="node1" presStyleIdx="3" presStyleCnt="8">
        <dgm:presLayoutVars>
          <dgm:bulletEnabled val="1"/>
        </dgm:presLayoutVars>
      </dgm:prSet>
      <dgm:spPr/>
    </dgm:pt>
    <dgm:pt modelId="{0055E62E-20C4-4AA8-A268-946AFCA58601}" type="pres">
      <dgm:prSet presAssocID="{601CA182-C981-4D83-A208-E627161542FE}" presName="sibTrans" presStyleCnt="0"/>
      <dgm:spPr/>
    </dgm:pt>
    <dgm:pt modelId="{D77178B1-98DC-4069-8226-559261129884}" type="pres">
      <dgm:prSet presAssocID="{251E688B-B822-49A0-BEB8-6C6C3294485C}" presName="node" presStyleLbl="node1" presStyleIdx="4" presStyleCnt="8">
        <dgm:presLayoutVars>
          <dgm:bulletEnabled val="1"/>
        </dgm:presLayoutVars>
      </dgm:prSet>
      <dgm:spPr/>
    </dgm:pt>
    <dgm:pt modelId="{4B11C279-7724-42BF-8757-5A684ADD94B5}" type="pres">
      <dgm:prSet presAssocID="{BC99A7AE-AB93-4D2F-ABCB-FC6AAA463A6F}" presName="sibTrans" presStyleCnt="0"/>
      <dgm:spPr/>
    </dgm:pt>
    <dgm:pt modelId="{C7CA92B9-4FBE-49C8-A072-093F48AAA3B0}" type="pres">
      <dgm:prSet presAssocID="{C19AE879-E244-4C5D-861E-10408D861B23}" presName="node" presStyleLbl="node1" presStyleIdx="5" presStyleCnt="8">
        <dgm:presLayoutVars>
          <dgm:bulletEnabled val="1"/>
        </dgm:presLayoutVars>
      </dgm:prSet>
      <dgm:spPr/>
    </dgm:pt>
    <dgm:pt modelId="{11E6B300-6B70-437E-B89E-62A388617923}" type="pres">
      <dgm:prSet presAssocID="{8EADDF00-2FA9-4B45-BC3F-D012D136BF5C}" presName="sibTrans" presStyleCnt="0"/>
      <dgm:spPr/>
    </dgm:pt>
    <dgm:pt modelId="{30C343EC-B637-4014-A173-298821D47C87}" type="pres">
      <dgm:prSet presAssocID="{1487EAA2-BDF2-4493-B97E-5DD8B0E64277}" presName="node" presStyleLbl="node1" presStyleIdx="6" presStyleCnt="8">
        <dgm:presLayoutVars>
          <dgm:bulletEnabled val="1"/>
        </dgm:presLayoutVars>
      </dgm:prSet>
      <dgm:spPr/>
    </dgm:pt>
    <dgm:pt modelId="{973B1251-697C-40CC-B3EB-1AE586D86C40}" type="pres">
      <dgm:prSet presAssocID="{49833B87-034F-40C7-9BC2-F2A6C074402D}" presName="sibTrans" presStyleCnt="0"/>
      <dgm:spPr/>
    </dgm:pt>
    <dgm:pt modelId="{AB236860-4A89-4CA1-AE22-8779C3C91A23}" type="pres">
      <dgm:prSet presAssocID="{B9FDEE08-3669-4E29-A213-10F36884E96C}" presName="node" presStyleLbl="node1" presStyleIdx="7" presStyleCnt="8">
        <dgm:presLayoutVars>
          <dgm:bulletEnabled val="1"/>
        </dgm:presLayoutVars>
      </dgm:prSet>
      <dgm:spPr/>
    </dgm:pt>
  </dgm:ptLst>
  <dgm:cxnLst>
    <dgm:cxn modelId="{4725ED0C-1ADA-481C-A35F-F1F985DBE791}" srcId="{FDC97646-8176-4247-A16F-9855D5E21977}" destId="{622F4C31-5A0F-4B34-AD2F-1B92F1476214}" srcOrd="2" destOrd="0" parTransId="{18C9D7CF-F2A8-4D20-98CA-780425F2B6C5}" sibTransId="{F7A239F4-9F1B-4B47-A69C-8F03CA82DAF7}"/>
    <dgm:cxn modelId="{D05EB617-89E8-4083-83B0-00D3BFEE842D}" srcId="{FDC97646-8176-4247-A16F-9855D5E21977}" destId="{457F8B5D-20BE-416D-AC39-8FD532F1AA80}" srcOrd="0" destOrd="0" parTransId="{8D606DDB-3B95-4A14-BFBD-31E55467E385}" sibTransId="{D3A314CB-1F76-4552-88B8-EB542FE6966F}"/>
    <dgm:cxn modelId="{A60BFC1A-4544-4BCB-8822-EBC3F0D13BA5}" type="presOf" srcId="{C19AE879-E244-4C5D-861E-10408D861B23}" destId="{C7CA92B9-4FBE-49C8-A072-093F48AAA3B0}" srcOrd="0" destOrd="0" presId="urn:microsoft.com/office/officeart/2005/8/layout/default"/>
    <dgm:cxn modelId="{0B771365-7C28-4399-BB6B-505C174322C3}" srcId="{FDC97646-8176-4247-A16F-9855D5E21977}" destId="{251E688B-B822-49A0-BEB8-6C6C3294485C}" srcOrd="4" destOrd="0" parTransId="{9132F38A-E871-43F5-B4E5-9D9E9AD3DE12}" sibTransId="{BC99A7AE-AB93-4D2F-ABCB-FC6AAA463A6F}"/>
    <dgm:cxn modelId="{91F8216A-BB7A-42C1-AC50-45ACAD693189}" srcId="{FDC97646-8176-4247-A16F-9855D5E21977}" destId="{C92B75B6-6B63-4ED1-A56B-F57EE5BF463C}" srcOrd="3" destOrd="0" parTransId="{D69A5151-2BD5-4BCF-ADB5-54ECE29E37B9}" sibTransId="{601CA182-C981-4D83-A208-E627161542FE}"/>
    <dgm:cxn modelId="{494C8D4C-7513-46BF-BE5D-7A1C18563E2F}" type="presOf" srcId="{622F4C31-5A0F-4B34-AD2F-1B92F1476214}" destId="{642A03EF-395A-4015-A14F-6D4D05F68D02}" srcOrd="0" destOrd="0" presId="urn:microsoft.com/office/officeart/2005/8/layout/default"/>
    <dgm:cxn modelId="{A523F66E-0C3E-4DDB-8F4C-29279E0581B7}" srcId="{FDC97646-8176-4247-A16F-9855D5E21977}" destId="{C19AE879-E244-4C5D-861E-10408D861B23}" srcOrd="5" destOrd="0" parTransId="{603A6CA3-43AD-48CC-826E-670A4DB2B9D0}" sibTransId="{8EADDF00-2FA9-4B45-BC3F-D012D136BF5C}"/>
    <dgm:cxn modelId="{DEDC2983-A6BD-43C5-92DE-597AC73DA00A}" type="presOf" srcId="{B9FDEE08-3669-4E29-A213-10F36884E96C}" destId="{AB236860-4A89-4CA1-AE22-8779C3C91A23}" srcOrd="0" destOrd="0" presId="urn:microsoft.com/office/officeart/2005/8/layout/default"/>
    <dgm:cxn modelId="{61275692-549F-4F16-AE1F-CAF1D1F95391}" type="presOf" srcId="{B727E9CD-2DCF-48E1-92ED-67B2274164BE}" destId="{00A1A71E-CC1D-421A-904C-9899F96B0996}" srcOrd="0" destOrd="0" presId="urn:microsoft.com/office/officeart/2005/8/layout/default"/>
    <dgm:cxn modelId="{EA7F4099-0C79-4AC8-BDC5-C4AA11C76334}" srcId="{FDC97646-8176-4247-A16F-9855D5E21977}" destId="{B727E9CD-2DCF-48E1-92ED-67B2274164BE}" srcOrd="1" destOrd="0" parTransId="{7068BD28-66F7-4322-A641-A130F0620FED}" sibTransId="{107CD243-77C5-4F27-B0E6-F5E766D96CAA}"/>
    <dgm:cxn modelId="{831033A2-E9F1-4447-907B-E2F236001B25}" type="presOf" srcId="{457F8B5D-20BE-416D-AC39-8FD532F1AA80}" destId="{96AA06D0-6B8C-4BDA-AAA2-755DB8CB970B}" srcOrd="0" destOrd="0" presId="urn:microsoft.com/office/officeart/2005/8/layout/default"/>
    <dgm:cxn modelId="{8D6FDAC2-DF01-449A-BCD3-9B8265B643E1}" type="presOf" srcId="{251E688B-B822-49A0-BEB8-6C6C3294485C}" destId="{D77178B1-98DC-4069-8226-559261129884}" srcOrd="0" destOrd="0" presId="urn:microsoft.com/office/officeart/2005/8/layout/default"/>
    <dgm:cxn modelId="{A2AB15C7-C93D-46C6-A758-79366B0A8222}" srcId="{FDC97646-8176-4247-A16F-9855D5E21977}" destId="{1487EAA2-BDF2-4493-B97E-5DD8B0E64277}" srcOrd="6" destOrd="0" parTransId="{9E5D6B4B-24F0-4A11-BA98-FDF2F7CD2DE3}" sibTransId="{49833B87-034F-40C7-9BC2-F2A6C074402D}"/>
    <dgm:cxn modelId="{108AFBD6-893C-4B44-A787-9E81851C5EF5}" type="presOf" srcId="{C92B75B6-6B63-4ED1-A56B-F57EE5BF463C}" destId="{B8AB8F12-851B-4340-806C-5B9C41ABECD2}" srcOrd="0" destOrd="0" presId="urn:microsoft.com/office/officeart/2005/8/layout/default"/>
    <dgm:cxn modelId="{34C3F6E7-E66B-47F2-9B86-27B62C643CB1}" type="presOf" srcId="{1487EAA2-BDF2-4493-B97E-5DD8B0E64277}" destId="{30C343EC-B637-4014-A173-298821D47C87}" srcOrd="0" destOrd="0" presId="urn:microsoft.com/office/officeart/2005/8/layout/default"/>
    <dgm:cxn modelId="{47CBCEEC-8E52-48D4-93A5-33906EBF8FC9}" type="presOf" srcId="{FDC97646-8176-4247-A16F-9855D5E21977}" destId="{5344F121-7301-4F80-9ADA-F4B5C915B361}" srcOrd="0" destOrd="0" presId="urn:microsoft.com/office/officeart/2005/8/layout/default"/>
    <dgm:cxn modelId="{0FE1ACF4-197B-4824-96DD-0717446E8D9C}" srcId="{FDC97646-8176-4247-A16F-9855D5E21977}" destId="{B9FDEE08-3669-4E29-A213-10F36884E96C}" srcOrd="7" destOrd="0" parTransId="{3AA82281-5AF5-4354-A89C-89A47639FCE9}" sibTransId="{74FF9215-2CE2-4F3A-8B6D-D7400C7922A7}"/>
    <dgm:cxn modelId="{0C7B730C-F99F-4AF3-B090-61D29F8D1834}" type="presParOf" srcId="{5344F121-7301-4F80-9ADA-F4B5C915B361}" destId="{96AA06D0-6B8C-4BDA-AAA2-755DB8CB970B}" srcOrd="0" destOrd="0" presId="urn:microsoft.com/office/officeart/2005/8/layout/default"/>
    <dgm:cxn modelId="{FD1481BE-816E-4261-BA98-9B1842B4F030}" type="presParOf" srcId="{5344F121-7301-4F80-9ADA-F4B5C915B361}" destId="{7E74A4C7-C3FF-4472-9482-7D8D4019CC07}" srcOrd="1" destOrd="0" presId="urn:microsoft.com/office/officeart/2005/8/layout/default"/>
    <dgm:cxn modelId="{FA6BBCA1-406E-4181-81C8-A8D1069896A8}" type="presParOf" srcId="{5344F121-7301-4F80-9ADA-F4B5C915B361}" destId="{00A1A71E-CC1D-421A-904C-9899F96B0996}" srcOrd="2" destOrd="0" presId="urn:microsoft.com/office/officeart/2005/8/layout/default"/>
    <dgm:cxn modelId="{6A9071C2-B449-4AE4-A816-DA9118B2982C}" type="presParOf" srcId="{5344F121-7301-4F80-9ADA-F4B5C915B361}" destId="{06AE5A38-C6E6-4A04-9F74-F76823512491}" srcOrd="3" destOrd="0" presId="urn:microsoft.com/office/officeart/2005/8/layout/default"/>
    <dgm:cxn modelId="{45CDC760-D276-4877-91A6-0E7F62CA02B3}" type="presParOf" srcId="{5344F121-7301-4F80-9ADA-F4B5C915B361}" destId="{642A03EF-395A-4015-A14F-6D4D05F68D02}" srcOrd="4" destOrd="0" presId="urn:microsoft.com/office/officeart/2005/8/layout/default"/>
    <dgm:cxn modelId="{1CB50615-8CC9-4E34-8C91-A2B9F2A9D47A}" type="presParOf" srcId="{5344F121-7301-4F80-9ADA-F4B5C915B361}" destId="{C279B54D-0EE0-43AC-8D09-B310882904DC}" srcOrd="5" destOrd="0" presId="urn:microsoft.com/office/officeart/2005/8/layout/default"/>
    <dgm:cxn modelId="{EB105C99-22D8-4C5F-B8C1-344A43C0FEF5}" type="presParOf" srcId="{5344F121-7301-4F80-9ADA-F4B5C915B361}" destId="{B8AB8F12-851B-4340-806C-5B9C41ABECD2}" srcOrd="6" destOrd="0" presId="urn:microsoft.com/office/officeart/2005/8/layout/default"/>
    <dgm:cxn modelId="{CE1685B5-EBC4-4B65-8164-12CFCD448817}" type="presParOf" srcId="{5344F121-7301-4F80-9ADA-F4B5C915B361}" destId="{0055E62E-20C4-4AA8-A268-946AFCA58601}" srcOrd="7" destOrd="0" presId="urn:microsoft.com/office/officeart/2005/8/layout/default"/>
    <dgm:cxn modelId="{D1E270E9-C487-40F7-9774-F11019486BC4}" type="presParOf" srcId="{5344F121-7301-4F80-9ADA-F4B5C915B361}" destId="{D77178B1-98DC-4069-8226-559261129884}" srcOrd="8" destOrd="0" presId="urn:microsoft.com/office/officeart/2005/8/layout/default"/>
    <dgm:cxn modelId="{20C3A8A0-B727-40DD-AE44-551AEADCE54B}" type="presParOf" srcId="{5344F121-7301-4F80-9ADA-F4B5C915B361}" destId="{4B11C279-7724-42BF-8757-5A684ADD94B5}" srcOrd="9" destOrd="0" presId="urn:microsoft.com/office/officeart/2005/8/layout/default"/>
    <dgm:cxn modelId="{18C60FF3-FBD4-4D48-A838-F559EFD2467D}" type="presParOf" srcId="{5344F121-7301-4F80-9ADA-F4B5C915B361}" destId="{C7CA92B9-4FBE-49C8-A072-093F48AAA3B0}" srcOrd="10" destOrd="0" presId="urn:microsoft.com/office/officeart/2005/8/layout/default"/>
    <dgm:cxn modelId="{FB09A044-F9C1-42C9-A5C5-8F66438CE5B2}" type="presParOf" srcId="{5344F121-7301-4F80-9ADA-F4B5C915B361}" destId="{11E6B300-6B70-437E-B89E-62A388617923}" srcOrd="11" destOrd="0" presId="urn:microsoft.com/office/officeart/2005/8/layout/default"/>
    <dgm:cxn modelId="{06384446-79B6-41D4-BDA2-FBDAA2B0290C}" type="presParOf" srcId="{5344F121-7301-4F80-9ADA-F4B5C915B361}" destId="{30C343EC-B637-4014-A173-298821D47C87}" srcOrd="12" destOrd="0" presId="urn:microsoft.com/office/officeart/2005/8/layout/default"/>
    <dgm:cxn modelId="{2DB345E1-1481-4259-B412-EE51EB710BC4}" type="presParOf" srcId="{5344F121-7301-4F80-9ADA-F4B5C915B361}" destId="{973B1251-697C-40CC-B3EB-1AE586D86C40}" srcOrd="13" destOrd="0" presId="urn:microsoft.com/office/officeart/2005/8/layout/default"/>
    <dgm:cxn modelId="{0FDF7B44-0740-4CEF-83AA-8D1497F133C0}" type="presParOf" srcId="{5344F121-7301-4F80-9ADA-F4B5C915B361}" destId="{AB236860-4A89-4CA1-AE22-8779C3C91A23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ED7101-97A8-4AD1-9823-4CDEEEFF08B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D97097D-0012-45CF-82A3-BB1F0B9AFE45}">
      <dgm:prSet/>
      <dgm:spPr/>
      <dgm:t>
        <a:bodyPr/>
        <a:lstStyle/>
        <a:p>
          <a:r>
            <a:rPr lang="en-US"/>
            <a:t>exit </a:t>
          </a:r>
        </a:p>
      </dgm:t>
    </dgm:pt>
    <dgm:pt modelId="{300C68E8-78B3-4A39-A069-783B8FDDA9A1}" type="parTrans" cxnId="{72E08911-2341-4438-BC1A-13785B9C3C08}">
      <dgm:prSet/>
      <dgm:spPr/>
      <dgm:t>
        <a:bodyPr/>
        <a:lstStyle/>
        <a:p>
          <a:endParaRPr lang="en-US"/>
        </a:p>
      </dgm:t>
    </dgm:pt>
    <dgm:pt modelId="{C6BF9868-AB70-4B57-A200-C490BF9B8036}" type="sibTrans" cxnId="{72E08911-2341-4438-BC1A-13785B9C3C08}">
      <dgm:prSet/>
      <dgm:spPr/>
      <dgm:t>
        <a:bodyPr/>
        <a:lstStyle/>
        <a:p>
          <a:endParaRPr lang="en-US"/>
        </a:p>
      </dgm:t>
    </dgm:pt>
    <dgm:pt modelId="{E4633CAD-D25A-4F1E-9BC2-7A13848C90C8}">
      <dgm:prSet/>
      <dgm:spPr/>
      <dgm:t>
        <a:bodyPr/>
        <a:lstStyle/>
        <a:p>
          <a:r>
            <a:rPr lang="en-US"/>
            <a:t>logout</a:t>
          </a:r>
        </a:p>
      </dgm:t>
    </dgm:pt>
    <dgm:pt modelId="{A8AE5581-A716-4609-A972-40A9A8EF3458}" type="parTrans" cxnId="{EA00B6E1-0471-497E-B0FD-4693421958CC}">
      <dgm:prSet/>
      <dgm:spPr/>
      <dgm:t>
        <a:bodyPr/>
        <a:lstStyle/>
        <a:p>
          <a:endParaRPr lang="en-US"/>
        </a:p>
      </dgm:t>
    </dgm:pt>
    <dgm:pt modelId="{339ABB40-55E2-47C1-B345-9B007AACF963}" type="sibTrans" cxnId="{EA00B6E1-0471-497E-B0FD-4693421958CC}">
      <dgm:prSet/>
      <dgm:spPr/>
      <dgm:t>
        <a:bodyPr/>
        <a:lstStyle/>
        <a:p>
          <a:endParaRPr lang="en-US"/>
        </a:p>
      </dgm:t>
    </dgm:pt>
    <dgm:pt modelId="{F08B901D-9A23-4F5F-BC30-F17369AF53CA}">
      <dgm:prSet/>
      <dgm:spPr/>
      <dgm:t>
        <a:bodyPr/>
        <a:lstStyle/>
        <a:p>
          <a:r>
            <a:rPr lang="en-US"/>
            <a:t>quit</a:t>
          </a:r>
        </a:p>
      </dgm:t>
    </dgm:pt>
    <dgm:pt modelId="{10B4BED9-A4D3-4BEE-B5E7-93C0B1D7D423}" type="parTrans" cxnId="{A3F11A6D-6089-4132-8638-005978D7A6B8}">
      <dgm:prSet/>
      <dgm:spPr/>
      <dgm:t>
        <a:bodyPr/>
        <a:lstStyle/>
        <a:p>
          <a:endParaRPr lang="en-US"/>
        </a:p>
      </dgm:t>
    </dgm:pt>
    <dgm:pt modelId="{EB1EB55B-560E-475C-A7B2-3D81D5BC7117}" type="sibTrans" cxnId="{A3F11A6D-6089-4132-8638-005978D7A6B8}">
      <dgm:prSet/>
      <dgm:spPr/>
      <dgm:t>
        <a:bodyPr/>
        <a:lstStyle/>
        <a:p>
          <a:endParaRPr lang="en-US"/>
        </a:p>
      </dgm:t>
    </dgm:pt>
    <dgm:pt modelId="{BCCA754D-08EF-4374-A458-9A1CA662FA4C}">
      <dgm:prSet/>
      <dgm:spPr/>
      <dgm:t>
        <a:bodyPr/>
        <a:lstStyle/>
        <a:p>
          <a:r>
            <a:rPr lang="en-US"/>
            <a:t>q</a:t>
          </a:r>
        </a:p>
      </dgm:t>
    </dgm:pt>
    <dgm:pt modelId="{C8E069DA-1FDC-4225-AEB6-4ED8CBF5BC1F}" type="parTrans" cxnId="{0E8A32E1-6979-49AD-B7AF-2C25D70C5B53}">
      <dgm:prSet/>
      <dgm:spPr/>
      <dgm:t>
        <a:bodyPr/>
        <a:lstStyle/>
        <a:p>
          <a:endParaRPr lang="en-US"/>
        </a:p>
      </dgm:t>
    </dgm:pt>
    <dgm:pt modelId="{C960D8BC-67D4-4490-85FE-8D8848EE7E81}" type="sibTrans" cxnId="{0E8A32E1-6979-49AD-B7AF-2C25D70C5B53}">
      <dgm:prSet/>
      <dgm:spPr/>
      <dgm:t>
        <a:bodyPr/>
        <a:lstStyle/>
        <a:p>
          <a:endParaRPr lang="en-US"/>
        </a:p>
      </dgm:t>
    </dgm:pt>
    <dgm:pt modelId="{5485E530-5B8E-41BF-ADBB-733A45AFBC53}" type="pres">
      <dgm:prSet presAssocID="{E1ED7101-97A8-4AD1-9823-4CDEEEFF08BE}" presName="vert0" presStyleCnt="0">
        <dgm:presLayoutVars>
          <dgm:dir/>
          <dgm:animOne val="branch"/>
          <dgm:animLvl val="lvl"/>
        </dgm:presLayoutVars>
      </dgm:prSet>
      <dgm:spPr/>
    </dgm:pt>
    <dgm:pt modelId="{C5EB3655-0C96-4469-B486-85978133C23C}" type="pres">
      <dgm:prSet presAssocID="{8D97097D-0012-45CF-82A3-BB1F0B9AFE45}" presName="thickLine" presStyleLbl="alignNode1" presStyleIdx="0" presStyleCnt="4"/>
      <dgm:spPr/>
    </dgm:pt>
    <dgm:pt modelId="{56ED0F9A-9949-4C44-B907-0D6983D6AB0B}" type="pres">
      <dgm:prSet presAssocID="{8D97097D-0012-45CF-82A3-BB1F0B9AFE45}" presName="horz1" presStyleCnt="0"/>
      <dgm:spPr/>
    </dgm:pt>
    <dgm:pt modelId="{32CEF9E1-774F-496D-9FF8-E49407B956D9}" type="pres">
      <dgm:prSet presAssocID="{8D97097D-0012-45CF-82A3-BB1F0B9AFE45}" presName="tx1" presStyleLbl="revTx" presStyleIdx="0" presStyleCnt="4"/>
      <dgm:spPr/>
    </dgm:pt>
    <dgm:pt modelId="{872B50F4-CFB5-482D-AF70-FF6EE53B4AC9}" type="pres">
      <dgm:prSet presAssocID="{8D97097D-0012-45CF-82A3-BB1F0B9AFE45}" presName="vert1" presStyleCnt="0"/>
      <dgm:spPr/>
    </dgm:pt>
    <dgm:pt modelId="{2F313920-FFFC-4D36-9946-6F2855C7E007}" type="pres">
      <dgm:prSet presAssocID="{E4633CAD-D25A-4F1E-9BC2-7A13848C90C8}" presName="thickLine" presStyleLbl="alignNode1" presStyleIdx="1" presStyleCnt="4"/>
      <dgm:spPr/>
    </dgm:pt>
    <dgm:pt modelId="{0F010CC6-3944-49B9-9AFF-555C6CEA8AA6}" type="pres">
      <dgm:prSet presAssocID="{E4633CAD-D25A-4F1E-9BC2-7A13848C90C8}" presName="horz1" presStyleCnt="0"/>
      <dgm:spPr/>
    </dgm:pt>
    <dgm:pt modelId="{A7E4D3A2-B970-4BB4-A83D-78F0FA327D20}" type="pres">
      <dgm:prSet presAssocID="{E4633CAD-D25A-4F1E-9BC2-7A13848C90C8}" presName="tx1" presStyleLbl="revTx" presStyleIdx="1" presStyleCnt="4"/>
      <dgm:spPr/>
    </dgm:pt>
    <dgm:pt modelId="{B99999BE-0374-4DAB-93EB-056BE60AFCFB}" type="pres">
      <dgm:prSet presAssocID="{E4633CAD-D25A-4F1E-9BC2-7A13848C90C8}" presName="vert1" presStyleCnt="0"/>
      <dgm:spPr/>
    </dgm:pt>
    <dgm:pt modelId="{1BC99D04-DB17-4DCF-A6BB-23813A8ED3A9}" type="pres">
      <dgm:prSet presAssocID="{F08B901D-9A23-4F5F-BC30-F17369AF53CA}" presName="thickLine" presStyleLbl="alignNode1" presStyleIdx="2" presStyleCnt="4"/>
      <dgm:spPr/>
    </dgm:pt>
    <dgm:pt modelId="{F6FF0AA0-D95F-4387-81B1-382E6D7F819C}" type="pres">
      <dgm:prSet presAssocID="{F08B901D-9A23-4F5F-BC30-F17369AF53CA}" presName="horz1" presStyleCnt="0"/>
      <dgm:spPr/>
    </dgm:pt>
    <dgm:pt modelId="{99CA2E8C-88FC-4B55-9A71-57795D6857F7}" type="pres">
      <dgm:prSet presAssocID="{F08B901D-9A23-4F5F-BC30-F17369AF53CA}" presName="tx1" presStyleLbl="revTx" presStyleIdx="2" presStyleCnt="4"/>
      <dgm:spPr/>
    </dgm:pt>
    <dgm:pt modelId="{BCE38F25-717E-425F-8E3F-133F7AFF9F40}" type="pres">
      <dgm:prSet presAssocID="{F08B901D-9A23-4F5F-BC30-F17369AF53CA}" presName="vert1" presStyleCnt="0"/>
      <dgm:spPr/>
    </dgm:pt>
    <dgm:pt modelId="{826F78DC-0C2F-4E8F-85F6-4916BEDB0D5D}" type="pres">
      <dgm:prSet presAssocID="{BCCA754D-08EF-4374-A458-9A1CA662FA4C}" presName="thickLine" presStyleLbl="alignNode1" presStyleIdx="3" presStyleCnt="4"/>
      <dgm:spPr/>
    </dgm:pt>
    <dgm:pt modelId="{28FD7C69-315A-4347-ABF1-006ECCEF3CEF}" type="pres">
      <dgm:prSet presAssocID="{BCCA754D-08EF-4374-A458-9A1CA662FA4C}" presName="horz1" presStyleCnt="0"/>
      <dgm:spPr/>
    </dgm:pt>
    <dgm:pt modelId="{28F195FB-0281-46BE-938B-03BF4366AD93}" type="pres">
      <dgm:prSet presAssocID="{BCCA754D-08EF-4374-A458-9A1CA662FA4C}" presName="tx1" presStyleLbl="revTx" presStyleIdx="3" presStyleCnt="4"/>
      <dgm:spPr/>
    </dgm:pt>
    <dgm:pt modelId="{91737095-0B99-44F7-B5D9-1EA8D53E58E8}" type="pres">
      <dgm:prSet presAssocID="{BCCA754D-08EF-4374-A458-9A1CA662FA4C}" presName="vert1" presStyleCnt="0"/>
      <dgm:spPr/>
    </dgm:pt>
  </dgm:ptLst>
  <dgm:cxnLst>
    <dgm:cxn modelId="{7234FE0D-DD38-4EC5-AE1A-F5B3A9669C14}" type="presOf" srcId="{E4633CAD-D25A-4F1E-9BC2-7A13848C90C8}" destId="{A7E4D3A2-B970-4BB4-A83D-78F0FA327D20}" srcOrd="0" destOrd="0" presId="urn:microsoft.com/office/officeart/2008/layout/LinedList"/>
    <dgm:cxn modelId="{72E08911-2341-4438-BC1A-13785B9C3C08}" srcId="{E1ED7101-97A8-4AD1-9823-4CDEEEFF08BE}" destId="{8D97097D-0012-45CF-82A3-BB1F0B9AFE45}" srcOrd="0" destOrd="0" parTransId="{300C68E8-78B3-4A39-A069-783B8FDDA9A1}" sibTransId="{C6BF9868-AB70-4B57-A200-C490BF9B8036}"/>
    <dgm:cxn modelId="{D63E9F46-FB55-43AF-BB92-4549782920E1}" type="presOf" srcId="{E1ED7101-97A8-4AD1-9823-4CDEEEFF08BE}" destId="{5485E530-5B8E-41BF-ADBB-733A45AFBC53}" srcOrd="0" destOrd="0" presId="urn:microsoft.com/office/officeart/2008/layout/LinedList"/>
    <dgm:cxn modelId="{A3F11A6D-6089-4132-8638-005978D7A6B8}" srcId="{E1ED7101-97A8-4AD1-9823-4CDEEEFF08BE}" destId="{F08B901D-9A23-4F5F-BC30-F17369AF53CA}" srcOrd="2" destOrd="0" parTransId="{10B4BED9-A4D3-4BEE-B5E7-93C0B1D7D423}" sibTransId="{EB1EB55B-560E-475C-A7B2-3D81D5BC7117}"/>
    <dgm:cxn modelId="{F84D2B57-66ED-4B10-B873-0BB02523B6F0}" type="presOf" srcId="{8D97097D-0012-45CF-82A3-BB1F0B9AFE45}" destId="{32CEF9E1-774F-496D-9FF8-E49407B956D9}" srcOrd="0" destOrd="0" presId="urn:microsoft.com/office/officeart/2008/layout/LinedList"/>
    <dgm:cxn modelId="{79B4F1AE-8552-4DE4-925B-7A25FB0DB1AC}" type="presOf" srcId="{BCCA754D-08EF-4374-A458-9A1CA662FA4C}" destId="{28F195FB-0281-46BE-938B-03BF4366AD93}" srcOrd="0" destOrd="0" presId="urn:microsoft.com/office/officeart/2008/layout/LinedList"/>
    <dgm:cxn modelId="{308EB6DC-C3F6-4B39-B1C0-A4A935D79FF0}" type="presOf" srcId="{F08B901D-9A23-4F5F-BC30-F17369AF53CA}" destId="{99CA2E8C-88FC-4B55-9A71-57795D6857F7}" srcOrd="0" destOrd="0" presId="urn:microsoft.com/office/officeart/2008/layout/LinedList"/>
    <dgm:cxn modelId="{0E8A32E1-6979-49AD-B7AF-2C25D70C5B53}" srcId="{E1ED7101-97A8-4AD1-9823-4CDEEEFF08BE}" destId="{BCCA754D-08EF-4374-A458-9A1CA662FA4C}" srcOrd="3" destOrd="0" parTransId="{C8E069DA-1FDC-4225-AEB6-4ED8CBF5BC1F}" sibTransId="{C960D8BC-67D4-4490-85FE-8D8848EE7E81}"/>
    <dgm:cxn modelId="{EA00B6E1-0471-497E-B0FD-4693421958CC}" srcId="{E1ED7101-97A8-4AD1-9823-4CDEEEFF08BE}" destId="{E4633CAD-D25A-4F1E-9BC2-7A13848C90C8}" srcOrd="1" destOrd="0" parTransId="{A8AE5581-A716-4609-A972-40A9A8EF3458}" sibTransId="{339ABB40-55E2-47C1-B345-9B007AACF963}"/>
    <dgm:cxn modelId="{914917C7-2C49-4C51-815B-0B5ABF06EC85}" type="presParOf" srcId="{5485E530-5B8E-41BF-ADBB-733A45AFBC53}" destId="{C5EB3655-0C96-4469-B486-85978133C23C}" srcOrd="0" destOrd="0" presId="urn:microsoft.com/office/officeart/2008/layout/LinedList"/>
    <dgm:cxn modelId="{766D6559-8F79-4671-BFB0-4967956C64AC}" type="presParOf" srcId="{5485E530-5B8E-41BF-ADBB-733A45AFBC53}" destId="{56ED0F9A-9949-4C44-B907-0D6983D6AB0B}" srcOrd="1" destOrd="0" presId="urn:microsoft.com/office/officeart/2008/layout/LinedList"/>
    <dgm:cxn modelId="{726022EC-4AA2-4633-8CAE-8A40A455DBFC}" type="presParOf" srcId="{56ED0F9A-9949-4C44-B907-0D6983D6AB0B}" destId="{32CEF9E1-774F-496D-9FF8-E49407B956D9}" srcOrd="0" destOrd="0" presId="urn:microsoft.com/office/officeart/2008/layout/LinedList"/>
    <dgm:cxn modelId="{9039B754-8D82-4C1A-A9F1-244678885FE3}" type="presParOf" srcId="{56ED0F9A-9949-4C44-B907-0D6983D6AB0B}" destId="{872B50F4-CFB5-482D-AF70-FF6EE53B4AC9}" srcOrd="1" destOrd="0" presId="urn:microsoft.com/office/officeart/2008/layout/LinedList"/>
    <dgm:cxn modelId="{40CDB084-60A1-400D-8D66-54E7B250D356}" type="presParOf" srcId="{5485E530-5B8E-41BF-ADBB-733A45AFBC53}" destId="{2F313920-FFFC-4D36-9946-6F2855C7E007}" srcOrd="2" destOrd="0" presId="urn:microsoft.com/office/officeart/2008/layout/LinedList"/>
    <dgm:cxn modelId="{0F8F79FF-B900-4B44-80B0-AFE995D6AA1A}" type="presParOf" srcId="{5485E530-5B8E-41BF-ADBB-733A45AFBC53}" destId="{0F010CC6-3944-49B9-9AFF-555C6CEA8AA6}" srcOrd="3" destOrd="0" presId="urn:microsoft.com/office/officeart/2008/layout/LinedList"/>
    <dgm:cxn modelId="{CDE1C95C-F872-4394-A7B9-EE35E7656296}" type="presParOf" srcId="{0F010CC6-3944-49B9-9AFF-555C6CEA8AA6}" destId="{A7E4D3A2-B970-4BB4-A83D-78F0FA327D20}" srcOrd="0" destOrd="0" presId="urn:microsoft.com/office/officeart/2008/layout/LinedList"/>
    <dgm:cxn modelId="{5410C983-376F-4B98-BC20-57F62E2D9C04}" type="presParOf" srcId="{0F010CC6-3944-49B9-9AFF-555C6CEA8AA6}" destId="{B99999BE-0374-4DAB-93EB-056BE60AFCFB}" srcOrd="1" destOrd="0" presId="urn:microsoft.com/office/officeart/2008/layout/LinedList"/>
    <dgm:cxn modelId="{BADAE6C4-442F-41C1-9BFB-C4F6FC51026A}" type="presParOf" srcId="{5485E530-5B8E-41BF-ADBB-733A45AFBC53}" destId="{1BC99D04-DB17-4DCF-A6BB-23813A8ED3A9}" srcOrd="4" destOrd="0" presId="urn:microsoft.com/office/officeart/2008/layout/LinedList"/>
    <dgm:cxn modelId="{89D22251-D4C7-463A-97E0-97666D1D2610}" type="presParOf" srcId="{5485E530-5B8E-41BF-ADBB-733A45AFBC53}" destId="{F6FF0AA0-D95F-4387-81B1-382E6D7F819C}" srcOrd="5" destOrd="0" presId="urn:microsoft.com/office/officeart/2008/layout/LinedList"/>
    <dgm:cxn modelId="{C2989124-26E2-4D14-A245-80CB28653CE4}" type="presParOf" srcId="{F6FF0AA0-D95F-4387-81B1-382E6D7F819C}" destId="{99CA2E8C-88FC-4B55-9A71-57795D6857F7}" srcOrd="0" destOrd="0" presId="urn:microsoft.com/office/officeart/2008/layout/LinedList"/>
    <dgm:cxn modelId="{1E8E3339-65C7-4F60-9330-57FA7764C64F}" type="presParOf" srcId="{F6FF0AA0-D95F-4387-81B1-382E6D7F819C}" destId="{BCE38F25-717E-425F-8E3F-133F7AFF9F40}" srcOrd="1" destOrd="0" presId="urn:microsoft.com/office/officeart/2008/layout/LinedList"/>
    <dgm:cxn modelId="{EFEF7B73-BFEB-4D2E-ABD2-DB8B07672247}" type="presParOf" srcId="{5485E530-5B8E-41BF-ADBB-733A45AFBC53}" destId="{826F78DC-0C2F-4E8F-85F6-4916BEDB0D5D}" srcOrd="6" destOrd="0" presId="urn:microsoft.com/office/officeart/2008/layout/LinedList"/>
    <dgm:cxn modelId="{165B5AC0-11FE-41B8-BF69-DDACDA30F6F6}" type="presParOf" srcId="{5485E530-5B8E-41BF-ADBB-733A45AFBC53}" destId="{28FD7C69-315A-4347-ABF1-006ECCEF3CEF}" srcOrd="7" destOrd="0" presId="urn:microsoft.com/office/officeart/2008/layout/LinedList"/>
    <dgm:cxn modelId="{0FF0DE8B-B195-4A63-9068-E27509E78854}" type="presParOf" srcId="{28FD7C69-315A-4347-ABF1-006ECCEF3CEF}" destId="{28F195FB-0281-46BE-938B-03BF4366AD93}" srcOrd="0" destOrd="0" presId="urn:microsoft.com/office/officeart/2008/layout/LinedList"/>
    <dgm:cxn modelId="{0E92BA47-D043-4619-B55B-2B2CEE1C0E9A}" type="presParOf" srcId="{28FD7C69-315A-4347-ABF1-006ECCEF3CEF}" destId="{91737095-0B99-44F7-B5D9-1EA8D53E58E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DFDEF0-F41E-40A8-A0C5-4659690225E0}">
      <dsp:nvSpPr>
        <dsp:cNvPr id="0" name=""/>
        <dsp:cNvSpPr/>
      </dsp:nvSpPr>
      <dsp:spPr>
        <a:xfrm>
          <a:off x="1333" y="919846"/>
          <a:ext cx="1680794" cy="235311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41" tIns="330200" rIns="131041" bIns="3302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Ask questions!!! </a:t>
          </a:r>
          <a:endParaRPr lang="en-US" sz="1200" kern="1200" dirty="0"/>
        </a:p>
      </dsp:txBody>
      <dsp:txXfrm>
        <a:off x="1333" y="1814029"/>
        <a:ext cx="1680794" cy="1411866"/>
      </dsp:txXfrm>
    </dsp:sp>
    <dsp:sp modelId="{E445CEB2-C37D-49E6-8CB4-ED65802206B2}">
      <dsp:nvSpPr>
        <dsp:cNvPr id="0" name=""/>
        <dsp:cNvSpPr/>
      </dsp:nvSpPr>
      <dsp:spPr>
        <a:xfrm>
          <a:off x="488764" y="1155157"/>
          <a:ext cx="705933" cy="70593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037" tIns="12700" rIns="55037" bIns="1270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1</a:t>
          </a:r>
        </a:p>
      </dsp:txBody>
      <dsp:txXfrm>
        <a:off x="592145" y="1258538"/>
        <a:ext cx="499171" cy="499171"/>
      </dsp:txXfrm>
    </dsp:sp>
    <dsp:sp modelId="{A844D25E-81E0-4E7B-A6BE-D6D9FE5FECD7}">
      <dsp:nvSpPr>
        <dsp:cNvPr id="0" name=""/>
        <dsp:cNvSpPr/>
      </dsp:nvSpPr>
      <dsp:spPr>
        <a:xfrm>
          <a:off x="1333" y="3272886"/>
          <a:ext cx="1680794" cy="72"/>
        </a:xfrm>
        <a:prstGeom prst="rect">
          <a:avLst/>
        </a:prstGeom>
        <a:solidFill>
          <a:schemeClr val="accent2">
            <a:hueOff val="585783"/>
            <a:satOff val="-1681"/>
            <a:lumOff val="-2692"/>
            <a:alphaOff val="0"/>
          </a:schemeClr>
        </a:solidFill>
        <a:ln w="19050" cap="flat" cmpd="sng" algn="ctr">
          <a:solidFill>
            <a:schemeClr val="accent2">
              <a:hueOff val="585783"/>
              <a:satOff val="-1681"/>
              <a:lumOff val="-26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344E8F-3C8E-4C3B-B432-3F0E77A78583}">
      <dsp:nvSpPr>
        <dsp:cNvPr id="0" name=""/>
        <dsp:cNvSpPr/>
      </dsp:nvSpPr>
      <dsp:spPr>
        <a:xfrm>
          <a:off x="1850207" y="919846"/>
          <a:ext cx="1680794" cy="2353111"/>
        </a:xfrm>
        <a:prstGeom prst="rect">
          <a:avLst/>
        </a:prstGeom>
        <a:solidFill>
          <a:schemeClr val="accent2">
            <a:tint val="40000"/>
            <a:alpha val="90000"/>
            <a:hueOff val="1346944"/>
            <a:satOff val="-12446"/>
            <a:lumOff val="-1403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1346944"/>
              <a:satOff val="-12446"/>
              <a:lumOff val="-14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41" tIns="330200" rIns="131041" bIns="3302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Don’t sit next to someone you already know</a:t>
          </a:r>
          <a:endParaRPr lang="en-US" sz="1200" kern="1200" dirty="0"/>
        </a:p>
      </dsp:txBody>
      <dsp:txXfrm>
        <a:off x="1850207" y="1814029"/>
        <a:ext cx="1680794" cy="1411866"/>
      </dsp:txXfrm>
    </dsp:sp>
    <dsp:sp modelId="{64893FA9-197D-47F4-9AAE-47A80444AE73}">
      <dsp:nvSpPr>
        <dsp:cNvPr id="0" name=""/>
        <dsp:cNvSpPr/>
      </dsp:nvSpPr>
      <dsp:spPr>
        <a:xfrm>
          <a:off x="2337637" y="1155157"/>
          <a:ext cx="705933" cy="705933"/>
        </a:xfrm>
        <a:prstGeom prst="ellipse">
          <a:avLst/>
        </a:prstGeom>
        <a:solidFill>
          <a:schemeClr val="accent2">
            <a:hueOff val="1171566"/>
            <a:satOff val="-3362"/>
            <a:lumOff val="-5383"/>
            <a:alphaOff val="0"/>
          </a:schemeClr>
        </a:solidFill>
        <a:ln w="19050" cap="flat" cmpd="sng" algn="ctr">
          <a:solidFill>
            <a:schemeClr val="accent2">
              <a:hueOff val="1171566"/>
              <a:satOff val="-3362"/>
              <a:lumOff val="-53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037" tIns="12700" rIns="55037" bIns="1270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2</a:t>
          </a:r>
        </a:p>
      </dsp:txBody>
      <dsp:txXfrm>
        <a:off x="2441018" y="1258538"/>
        <a:ext cx="499171" cy="499171"/>
      </dsp:txXfrm>
    </dsp:sp>
    <dsp:sp modelId="{AF8117B9-8E30-469E-B870-A686E163A996}">
      <dsp:nvSpPr>
        <dsp:cNvPr id="0" name=""/>
        <dsp:cNvSpPr/>
      </dsp:nvSpPr>
      <dsp:spPr>
        <a:xfrm>
          <a:off x="1850207" y="3272886"/>
          <a:ext cx="1680794" cy="72"/>
        </a:xfrm>
        <a:prstGeom prst="rect">
          <a:avLst/>
        </a:prstGeom>
        <a:solidFill>
          <a:schemeClr val="accent2">
            <a:hueOff val="1757349"/>
            <a:satOff val="-5044"/>
            <a:lumOff val="-8075"/>
            <a:alphaOff val="0"/>
          </a:schemeClr>
        </a:solidFill>
        <a:ln w="19050" cap="flat" cmpd="sng" algn="ctr">
          <a:solidFill>
            <a:schemeClr val="accent2">
              <a:hueOff val="1757349"/>
              <a:satOff val="-5044"/>
              <a:lumOff val="-80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0A0CA4-B0AA-4B02-84B4-2F21A3164C6A}">
      <dsp:nvSpPr>
        <dsp:cNvPr id="0" name=""/>
        <dsp:cNvSpPr/>
      </dsp:nvSpPr>
      <dsp:spPr>
        <a:xfrm>
          <a:off x="3699080" y="919846"/>
          <a:ext cx="1680794" cy="2353111"/>
        </a:xfrm>
        <a:prstGeom prst="rect">
          <a:avLst/>
        </a:prstGeom>
        <a:solidFill>
          <a:schemeClr val="accent2">
            <a:tint val="40000"/>
            <a:alpha val="90000"/>
            <a:hueOff val="2693887"/>
            <a:satOff val="-24893"/>
            <a:lumOff val="-2806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2693887"/>
              <a:satOff val="-24893"/>
              <a:lumOff val="-28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41" tIns="330200" rIns="131041" bIns="3302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Work with someone with a different skillset and different experience level</a:t>
          </a:r>
          <a:endParaRPr lang="en-US" sz="1200" kern="1200" dirty="0"/>
        </a:p>
      </dsp:txBody>
      <dsp:txXfrm>
        <a:off x="3699080" y="1814029"/>
        <a:ext cx="1680794" cy="1411866"/>
      </dsp:txXfrm>
    </dsp:sp>
    <dsp:sp modelId="{F7529602-3F3F-4692-8FC9-DFBC58E3F2E6}">
      <dsp:nvSpPr>
        <dsp:cNvPr id="0" name=""/>
        <dsp:cNvSpPr/>
      </dsp:nvSpPr>
      <dsp:spPr>
        <a:xfrm>
          <a:off x="4186511" y="1155157"/>
          <a:ext cx="705933" cy="705933"/>
        </a:xfrm>
        <a:prstGeom prst="ellipse">
          <a:avLst/>
        </a:prstGeom>
        <a:solidFill>
          <a:schemeClr val="accent2">
            <a:hueOff val="2343132"/>
            <a:satOff val="-6725"/>
            <a:lumOff val="-10767"/>
            <a:alphaOff val="0"/>
          </a:schemeClr>
        </a:solidFill>
        <a:ln w="19050" cap="flat" cmpd="sng" algn="ctr">
          <a:solidFill>
            <a:schemeClr val="accent2">
              <a:hueOff val="2343132"/>
              <a:satOff val="-6725"/>
              <a:lumOff val="-1076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037" tIns="12700" rIns="55037" bIns="1270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3</a:t>
          </a:r>
        </a:p>
      </dsp:txBody>
      <dsp:txXfrm>
        <a:off x="4289892" y="1258538"/>
        <a:ext cx="499171" cy="499171"/>
      </dsp:txXfrm>
    </dsp:sp>
    <dsp:sp modelId="{DCA251BB-8712-4835-8D8A-F5F3E468094E}">
      <dsp:nvSpPr>
        <dsp:cNvPr id="0" name=""/>
        <dsp:cNvSpPr/>
      </dsp:nvSpPr>
      <dsp:spPr>
        <a:xfrm>
          <a:off x="3699080" y="3272886"/>
          <a:ext cx="1680794" cy="72"/>
        </a:xfrm>
        <a:prstGeom prst="rect">
          <a:avLst/>
        </a:prstGeom>
        <a:solidFill>
          <a:schemeClr val="accent2">
            <a:hueOff val="2928915"/>
            <a:satOff val="-8406"/>
            <a:lumOff val="-13459"/>
            <a:alphaOff val="0"/>
          </a:schemeClr>
        </a:solidFill>
        <a:ln w="19050" cap="flat" cmpd="sng" algn="ctr">
          <a:solidFill>
            <a:schemeClr val="accent2">
              <a:hueOff val="2928915"/>
              <a:satOff val="-8406"/>
              <a:lumOff val="-134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969893-2C2F-43E8-8826-7F70A857B323}">
      <dsp:nvSpPr>
        <dsp:cNvPr id="0" name=""/>
        <dsp:cNvSpPr/>
      </dsp:nvSpPr>
      <dsp:spPr>
        <a:xfrm>
          <a:off x="5547954" y="919846"/>
          <a:ext cx="1680794" cy="2353111"/>
        </a:xfrm>
        <a:prstGeom prst="rect">
          <a:avLst/>
        </a:prstGeom>
        <a:solidFill>
          <a:schemeClr val="accent2">
            <a:tint val="40000"/>
            <a:alpha val="90000"/>
            <a:hueOff val="4040831"/>
            <a:satOff val="-37339"/>
            <a:lumOff val="-4209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4040831"/>
              <a:satOff val="-37339"/>
              <a:lumOff val="-42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41" tIns="330200" rIns="131041" bIns="3302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You will have access to your files after you leave</a:t>
          </a:r>
          <a:endParaRPr lang="en-US" sz="1200" kern="1200" dirty="0"/>
        </a:p>
      </dsp:txBody>
      <dsp:txXfrm>
        <a:off x="5547954" y="1814029"/>
        <a:ext cx="1680794" cy="1411866"/>
      </dsp:txXfrm>
    </dsp:sp>
    <dsp:sp modelId="{DCF5E96A-2D84-4ECA-A456-EADDFB73FB5B}">
      <dsp:nvSpPr>
        <dsp:cNvPr id="0" name=""/>
        <dsp:cNvSpPr/>
      </dsp:nvSpPr>
      <dsp:spPr>
        <a:xfrm>
          <a:off x="6035384" y="1155157"/>
          <a:ext cx="705933" cy="705933"/>
        </a:xfrm>
        <a:prstGeom prst="ellipse">
          <a:avLst/>
        </a:prstGeom>
        <a:solidFill>
          <a:schemeClr val="accent2">
            <a:hueOff val="3514698"/>
            <a:satOff val="-10087"/>
            <a:lumOff val="-16150"/>
            <a:alphaOff val="0"/>
          </a:schemeClr>
        </a:solidFill>
        <a:ln w="19050" cap="flat" cmpd="sng" algn="ctr">
          <a:solidFill>
            <a:schemeClr val="accent2">
              <a:hueOff val="3514698"/>
              <a:satOff val="-10087"/>
              <a:lumOff val="-1615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037" tIns="12700" rIns="55037" bIns="1270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4</a:t>
          </a:r>
        </a:p>
      </dsp:txBody>
      <dsp:txXfrm>
        <a:off x="6138765" y="1258538"/>
        <a:ext cx="499171" cy="499171"/>
      </dsp:txXfrm>
    </dsp:sp>
    <dsp:sp modelId="{8A173E5B-2779-4C57-91C3-44AE7FDC7C80}">
      <dsp:nvSpPr>
        <dsp:cNvPr id="0" name=""/>
        <dsp:cNvSpPr/>
      </dsp:nvSpPr>
      <dsp:spPr>
        <a:xfrm>
          <a:off x="5547954" y="3272886"/>
          <a:ext cx="1680794" cy="72"/>
        </a:xfrm>
        <a:prstGeom prst="rect">
          <a:avLst/>
        </a:prstGeom>
        <a:solidFill>
          <a:schemeClr val="accent2">
            <a:hueOff val="4100481"/>
            <a:satOff val="-11768"/>
            <a:lumOff val="-18842"/>
            <a:alphaOff val="0"/>
          </a:schemeClr>
        </a:solidFill>
        <a:ln w="19050" cap="flat" cmpd="sng" algn="ctr">
          <a:solidFill>
            <a:schemeClr val="accent2">
              <a:hueOff val="4100481"/>
              <a:satOff val="-11768"/>
              <a:lumOff val="-188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900918-13E8-41BD-9256-384602266BA2}">
      <dsp:nvSpPr>
        <dsp:cNvPr id="0" name=""/>
        <dsp:cNvSpPr/>
      </dsp:nvSpPr>
      <dsp:spPr>
        <a:xfrm>
          <a:off x="7396827" y="919846"/>
          <a:ext cx="1680794" cy="2353111"/>
        </a:xfrm>
        <a:prstGeom prst="rect">
          <a:avLst/>
        </a:prstGeom>
        <a:solidFill>
          <a:schemeClr val="accent2">
            <a:tint val="40000"/>
            <a:alpha val="90000"/>
            <a:hueOff val="5387775"/>
            <a:satOff val="-49786"/>
            <a:lumOff val="-5612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5387775"/>
              <a:satOff val="-49786"/>
              <a:lumOff val="-56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41" tIns="330200" rIns="131041" bIns="3302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Come to the social functions</a:t>
          </a:r>
          <a:endParaRPr lang="en-US" sz="1200" kern="1200" dirty="0"/>
        </a:p>
      </dsp:txBody>
      <dsp:txXfrm>
        <a:off x="7396827" y="1814029"/>
        <a:ext cx="1680794" cy="1411866"/>
      </dsp:txXfrm>
    </dsp:sp>
    <dsp:sp modelId="{04C71459-55CE-46D8-9FAE-34D033D6D568}">
      <dsp:nvSpPr>
        <dsp:cNvPr id="0" name=""/>
        <dsp:cNvSpPr/>
      </dsp:nvSpPr>
      <dsp:spPr>
        <a:xfrm>
          <a:off x="7884257" y="1155157"/>
          <a:ext cx="705933" cy="705933"/>
        </a:xfrm>
        <a:prstGeom prst="ellipse">
          <a:avLst/>
        </a:prstGeom>
        <a:solidFill>
          <a:schemeClr val="accent2">
            <a:hueOff val="4686264"/>
            <a:satOff val="-13449"/>
            <a:lumOff val="-21534"/>
            <a:alphaOff val="0"/>
          </a:schemeClr>
        </a:solidFill>
        <a:ln w="19050" cap="flat" cmpd="sng" algn="ctr">
          <a:solidFill>
            <a:schemeClr val="accent2">
              <a:hueOff val="4686264"/>
              <a:satOff val="-13449"/>
              <a:lumOff val="-215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037" tIns="12700" rIns="55037" bIns="1270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5</a:t>
          </a:r>
        </a:p>
      </dsp:txBody>
      <dsp:txXfrm>
        <a:off x="7987638" y="1258538"/>
        <a:ext cx="499171" cy="499171"/>
      </dsp:txXfrm>
    </dsp:sp>
    <dsp:sp modelId="{0462CD84-3592-4ADE-ACFD-BDFF6122C945}">
      <dsp:nvSpPr>
        <dsp:cNvPr id="0" name=""/>
        <dsp:cNvSpPr/>
      </dsp:nvSpPr>
      <dsp:spPr>
        <a:xfrm>
          <a:off x="7396827" y="3272886"/>
          <a:ext cx="1680794" cy="72"/>
        </a:xfrm>
        <a:prstGeom prst="rect">
          <a:avLst/>
        </a:prstGeom>
        <a:solidFill>
          <a:schemeClr val="accent2">
            <a:hueOff val="5272048"/>
            <a:satOff val="-15131"/>
            <a:lumOff val="-24226"/>
            <a:alphaOff val="0"/>
          </a:schemeClr>
        </a:solidFill>
        <a:ln w="19050" cap="flat" cmpd="sng" algn="ctr">
          <a:solidFill>
            <a:schemeClr val="accent2">
              <a:hueOff val="5272048"/>
              <a:satOff val="-15131"/>
              <a:lumOff val="-242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595DF2-04BE-40E0-A694-4F08048079E0}">
      <dsp:nvSpPr>
        <dsp:cNvPr id="0" name=""/>
        <dsp:cNvSpPr/>
      </dsp:nvSpPr>
      <dsp:spPr>
        <a:xfrm>
          <a:off x="9245701" y="919846"/>
          <a:ext cx="1680794" cy="2353111"/>
        </a:xfrm>
        <a:prstGeom prst="rect">
          <a:avLst/>
        </a:prstGeom>
        <a:solidFill>
          <a:schemeClr val="accent2">
            <a:tint val="40000"/>
            <a:alpha val="90000"/>
            <a:hueOff val="6734718"/>
            <a:satOff val="-62232"/>
            <a:lumOff val="-7015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6734718"/>
              <a:satOff val="-62232"/>
              <a:lumOff val="-70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41" tIns="330200" rIns="131041" bIns="3302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Ask questions!!!</a:t>
          </a:r>
          <a:endParaRPr lang="en-US" sz="1200" kern="1200" dirty="0"/>
        </a:p>
      </dsp:txBody>
      <dsp:txXfrm>
        <a:off x="9245701" y="1814029"/>
        <a:ext cx="1680794" cy="1411866"/>
      </dsp:txXfrm>
    </dsp:sp>
    <dsp:sp modelId="{C1253CA3-BED1-46F7-9FBF-296E574F7BA1}">
      <dsp:nvSpPr>
        <dsp:cNvPr id="0" name=""/>
        <dsp:cNvSpPr/>
      </dsp:nvSpPr>
      <dsp:spPr>
        <a:xfrm>
          <a:off x="9733131" y="1155157"/>
          <a:ext cx="705933" cy="705933"/>
        </a:xfrm>
        <a:prstGeom prst="ellipse">
          <a:avLst/>
        </a:prstGeom>
        <a:solidFill>
          <a:schemeClr val="accent2">
            <a:hueOff val="5857831"/>
            <a:satOff val="-16812"/>
            <a:lumOff val="-26917"/>
            <a:alphaOff val="0"/>
          </a:schemeClr>
        </a:solidFill>
        <a:ln w="19050" cap="flat" cmpd="sng" algn="ctr">
          <a:solidFill>
            <a:schemeClr val="accent2">
              <a:hueOff val="5857831"/>
              <a:satOff val="-16812"/>
              <a:lumOff val="-269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037" tIns="12700" rIns="55037" bIns="1270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6</a:t>
          </a:r>
        </a:p>
      </dsp:txBody>
      <dsp:txXfrm>
        <a:off x="9836512" y="1258538"/>
        <a:ext cx="499171" cy="499171"/>
      </dsp:txXfrm>
    </dsp:sp>
    <dsp:sp modelId="{C3CB57D1-EB4A-4D32-B469-C2FE58AFC826}">
      <dsp:nvSpPr>
        <dsp:cNvPr id="0" name=""/>
        <dsp:cNvSpPr/>
      </dsp:nvSpPr>
      <dsp:spPr>
        <a:xfrm>
          <a:off x="9245701" y="3272886"/>
          <a:ext cx="1680794" cy="72"/>
        </a:xfrm>
        <a:prstGeom prst="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AA06D0-6B8C-4BDA-AAA2-755DB8CB970B}">
      <dsp:nvSpPr>
        <dsp:cNvPr id="0" name=""/>
        <dsp:cNvSpPr/>
      </dsp:nvSpPr>
      <dsp:spPr>
        <a:xfrm>
          <a:off x="3080" y="587032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/>
            <a:t>cp copy</a:t>
          </a:r>
          <a:endParaRPr lang="en-US" sz="2300" kern="1200"/>
        </a:p>
      </dsp:txBody>
      <dsp:txXfrm>
        <a:off x="3080" y="587032"/>
        <a:ext cx="2444055" cy="1466433"/>
      </dsp:txXfrm>
    </dsp:sp>
    <dsp:sp modelId="{00A1A71E-CC1D-421A-904C-9899F96B0996}">
      <dsp:nvSpPr>
        <dsp:cNvPr id="0" name=""/>
        <dsp:cNvSpPr/>
      </dsp:nvSpPr>
      <dsp:spPr>
        <a:xfrm>
          <a:off x="2691541" y="587032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hueOff val="920516"/>
                <a:satOff val="-2642"/>
                <a:lumOff val="-42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920516"/>
                <a:satOff val="-2642"/>
                <a:lumOff val="-42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920516"/>
                <a:satOff val="-2642"/>
                <a:lumOff val="-42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/>
            <a:t>mv move = rename</a:t>
          </a:r>
          <a:endParaRPr lang="en-US" sz="2300" kern="1200"/>
        </a:p>
      </dsp:txBody>
      <dsp:txXfrm>
        <a:off x="2691541" y="587032"/>
        <a:ext cx="2444055" cy="1466433"/>
      </dsp:txXfrm>
    </dsp:sp>
    <dsp:sp modelId="{642A03EF-395A-4015-A14F-6D4D05F68D02}">
      <dsp:nvSpPr>
        <dsp:cNvPr id="0" name=""/>
        <dsp:cNvSpPr/>
      </dsp:nvSpPr>
      <dsp:spPr>
        <a:xfrm>
          <a:off x="5380002" y="587032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hueOff val="1841033"/>
                <a:satOff val="-5284"/>
                <a:lumOff val="-846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841033"/>
                <a:satOff val="-5284"/>
                <a:lumOff val="-846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841033"/>
                <a:satOff val="-5284"/>
                <a:lumOff val="-846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/>
            <a:t>rm remove</a:t>
          </a:r>
          <a:endParaRPr lang="en-US" sz="2300" kern="1200"/>
        </a:p>
      </dsp:txBody>
      <dsp:txXfrm>
        <a:off x="5380002" y="587032"/>
        <a:ext cx="2444055" cy="1466433"/>
      </dsp:txXfrm>
    </dsp:sp>
    <dsp:sp modelId="{B8AB8F12-851B-4340-806C-5B9C41ABECD2}">
      <dsp:nvSpPr>
        <dsp:cNvPr id="0" name=""/>
        <dsp:cNvSpPr/>
      </dsp:nvSpPr>
      <dsp:spPr>
        <a:xfrm>
          <a:off x="8068463" y="587032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hueOff val="2761549"/>
                <a:satOff val="-7926"/>
                <a:lumOff val="-126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761549"/>
                <a:satOff val="-7926"/>
                <a:lumOff val="-126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761549"/>
                <a:satOff val="-7926"/>
                <a:lumOff val="-126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/>
            <a:t>ls list</a:t>
          </a:r>
          <a:endParaRPr lang="en-US" sz="2300" kern="1200"/>
        </a:p>
      </dsp:txBody>
      <dsp:txXfrm>
        <a:off x="8068463" y="587032"/>
        <a:ext cx="2444055" cy="1466433"/>
      </dsp:txXfrm>
    </dsp:sp>
    <dsp:sp modelId="{ACEF3C90-1943-4A35-8AB8-73B0CBCD8915}">
      <dsp:nvSpPr>
        <dsp:cNvPr id="0" name=""/>
        <dsp:cNvSpPr/>
      </dsp:nvSpPr>
      <dsp:spPr>
        <a:xfrm>
          <a:off x="3080" y="2297871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hueOff val="3682065"/>
                <a:satOff val="-10567"/>
                <a:lumOff val="-1691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682065"/>
                <a:satOff val="-10567"/>
                <a:lumOff val="-1691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682065"/>
                <a:satOff val="-10567"/>
                <a:lumOff val="-1691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/>
            <a:t>echo </a:t>
          </a:r>
          <a:endParaRPr lang="en-US" sz="2300" kern="1200"/>
        </a:p>
      </dsp:txBody>
      <dsp:txXfrm>
        <a:off x="3080" y="2297871"/>
        <a:ext cx="2444055" cy="1466433"/>
      </dsp:txXfrm>
    </dsp:sp>
    <dsp:sp modelId="{8FCDB951-DD94-402E-81E6-E69DB050B078}">
      <dsp:nvSpPr>
        <dsp:cNvPr id="0" name=""/>
        <dsp:cNvSpPr/>
      </dsp:nvSpPr>
      <dsp:spPr>
        <a:xfrm>
          <a:off x="2691541" y="2297871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hueOff val="4602581"/>
                <a:satOff val="-13209"/>
                <a:lumOff val="-211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602581"/>
                <a:satOff val="-13209"/>
                <a:lumOff val="-211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602581"/>
                <a:satOff val="-13209"/>
                <a:lumOff val="-211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/>
            <a:t>head looks at the top 10 lines</a:t>
          </a:r>
          <a:endParaRPr lang="en-US" sz="2300" kern="1200"/>
        </a:p>
      </dsp:txBody>
      <dsp:txXfrm>
        <a:off x="2691541" y="2297871"/>
        <a:ext cx="2444055" cy="1466433"/>
      </dsp:txXfrm>
    </dsp:sp>
    <dsp:sp modelId="{1B49EE17-BDBB-4A7A-BDA4-7B345AD8861A}">
      <dsp:nvSpPr>
        <dsp:cNvPr id="0" name=""/>
        <dsp:cNvSpPr/>
      </dsp:nvSpPr>
      <dsp:spPr>
        <a:xfrm>
          <a:off x="5380002" y="2297871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hueOff val="5523098"/>
                <a:satOff val="-15851"/>
                <a:lumOff val="-2537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523098"/>
                <a:satOff val="-15851"/>
                <a:lumOff val="-2537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523098"/>
                <a:satOff val="-15851"/>
                <a:lumOff val="-2537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/>
            <a:t>tail  looks at the last 10 lines</a:t>
          </a:r>
          <a:endParaRPr lang="en-US" sz="2300" kern="1200"/>
        </a:p>
      </dsp:txBody>
      <dsp:txXfrm>
        <a:off x="5380002" y="2297871"/>
        <a:ext cx="2444055" cy="1466433"/>
      </dsp:txXfrm>
    </dsp:sp>
    <dsp:sp modelId="{E4373BD6-1F84-4E8B-961C-EB74260DDBC0}">
      <dsp:nvSpPr>
        <dsp:cNvPr id="0" name=""/>
        <dsp:cNvSpPr/>
      </dsp:nvSpPr>
      <dsp:spPr>
        <a:xfrm>
          <a:off x="8068463" y="2297871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/>
            <a:t>wc counts number of lines, words, characters</a:t>
          </a:r>
          <a:endParaRPr lang="en-US" sz="2300" kern="1200"/>
        </a:p>
      </dsp:txBody>
      <dsp:txXfrm>
        <a:off x="8068463" y="2297871"/>
        <a:ext cx="2444055" cy="14664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AA06D0-6B8C-4BDA-AAA2-755DB8CB970B}">
      <dsp:nvSpPr>
        <dsp:cNvPr id="0" name=""/>
        <dsp:cNvSpPr/>
      </dsp:nvSpPr>
      <dsp:spPr>
        <a:xfrm>
          <a:off x="3080" y="587032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600" kern="1200" dirty="0" err="1">
              <a:solidFill>
                <a:srgbClr val="424456"/>
              </a:solidFill>
              <a:latin typeface="+mn-lt"/>
            </a:rPr>
            <a:t>pwd</a:t>
          </a:r>
          <a:r>
            <a:rPr lang="en-AU" sz="2600" kern="1200" dirty="0">
              <a:latin typeface="+mn-lt"/>
            </a:rPr>
            <a:t> </a:t>
          </a:r>
          <a:r>
            <a:rPr lang="en-AU" sz="2600" kern="1200" dirty="0">
              <a:solidFill>
                <a:srgbClr val="424456"/>
              </a:solidFill>
              <a:latin typeface="+mn-lt"/>
            </a:rPr>
            <a:t>find where you are</a:t>
          </a:r>
          <a:endParaRPr lang="en-US" sz="2600" kern="1200" dirty="0"/>
        </a:p>
      </dsp:txBody>
      <dsp:txXfrm>
        <a:off x="3080" y="587032"/>
        <a:ext cx="2444055" cy="1466433"/>
      </dsp:txXfrm>
    </dsp:sp>
    <dsp:sp modelId="{00A1A71E-CC1D-421A-904C-9899F96B0996}">
      <dsp:nvSpPr>
        <dsp:cNvPr id="0" name=""/>
        <dsp:cNvSpPr/>
      </dsp:nvSpPr>
      <dsp:spPr>
        <a:xfrm>
          <a:off x="2691541" y="587032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hueOff val="920516"/>
                <a:satOff val="-2642"/>
                <a:lumOff val="-42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920516"/>
                <a:satOff val="-2642"/>
                <a:lumOff val="-42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920516"/>
                <a:satOff val="-2642"/>
                <a:lumOff val="-42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600" kern="1200" dirty="0">
              <a:solidFill>
                <a:srgbClr val="424456"/>
              </a:solidFill>
              <a:latin typeface="+mn-lt"/>
            </a:rPr>
            <a:t>~/ get to your home directory</a:t>
          </a:r>
          <a:endParaRPr lang="en-US" sz="2600" kern="1200" dirty="0"/>
        </a:p>
      </dsp:txBody>
      <dsp:txXfrm>
        <a:off x="2691541" y="587032"/>
        <a:ext cx="2444055" cy="1466433"/>
      </dsp:txXfrm>
    </dsp:sp>
    <dsp:sp modelId="{642A03EF-395A-4015-A14F-6D4D05F68D02}">
      <dsp:nvSpPr>
        <dsp:cNvPr id="0" name=""/>
        <dsp:cNvSpPr/>
      </dsp:nvSpPr>
      <dsp:spPr>
        <a:xfrm>
          <a:off x="5380002" y="587032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hueOff val="1841033"/>
                <a:satOff val="-5284"/>
                <a:lumOff val="-846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841033"/>
                <a:satOff val="-5284"/>
                <a:lumOff val="-846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841033"/>
                <a:satOff val="-5284"/>
                <a:lumOff val="-846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600" kern="1200" dirty="0">
              <a:solidFill>
                <a:schemeClr val="tx1">
                  <a:lumMod val="65000"/>
                  <a:lumOff val="35000"/>
                </a:schemeClr>
              </a:solidFill>
            </a:rPr>
            <a:t>file</a:t>
          </a:r>
          <a:r>
            <a:rPr lang="en-AU" sz="2600" kern="1200" dirty="0">
              <a:solidFill>
                <a:schemeClr val="tx1"/>
              </a:solidFill>
            </a:rPr>
            <a:t> reports type of file</a:t>
          </a:r>
          <a:endParaRPr lang="en-US" sz="2600" kern="1200" dirty="0"/>
        </a:p>
      </dsp:txBody>
      <dsp:txXfrm>
        <a:off x="5380002" y="587032"/>
        <a:ext cx="2444055" cy="1466433"/>
      </dsp:txXfrm>
    </dsp:sp>
    <dsp:sp modelId="{B8AB8F12-851B-4340-806C-5B9C41ABECD2}">
      <dsp:nvSpPr>
        <dsp:cNvPr id="0" name=""/>
        <dsp:cNvSpPr/>
      </dsp:nvSpPr>
      <dsp:spPr>
        <a:xfrm>
          <a:off x="8068463" y="587032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hueOff val="2761549"/>
                <a:satOff val="-7926"/>
                <a:lumOff val="-126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761549"/>
                <a:satOff val="-7926"/>
                <a:lumOff val="-126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761549"/>
                <a:satOff val="-7926"/>
                <a:lumOff val="-126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600" kern="1200" dirty="0"/>
            <a:t>cd without a destination will take you home</a:t>
          </a:r>
          <a:endParaRPr lang="en-US" sz="2600" kern="1200" dirty="0"/>
        </a:p>
      </dsp:txBody>
      <dsp:txXfrm>
        <a:off x="8068463" y="587032"/>
        <a:ext cx="2444055" cy="1466433"/>
      </dsp:txXfrm>
    </dsp:sp>
    <dsp:sp modelId="{D77178B1-98DC-4069-8226-559261129884}">
      <dsp:nvSpPr>
        <dsp:cNvPr id="0" name=""/>
        <dsp:cNvSpPr/>
      </dsp:nvSpPr>
      <dsp:spPr>
        <a:xfrm>
          <a:off x="3080" y="2297871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hueOff val="3682065"/>
                <a:satOff val="-10567"/>
                <a:lumOff val="-1691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682065"/>
                <a:satOff val="-10567"/>
                <a:lumOff val="-1691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682065"/>
                <a:satOff val="-10567"/>
                <a:lumOff val="-1691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600" kern="1200"/>
            <a:t>sed find and replace</a:t>
          </a:r>
          <a:endParaRPr lang="en-US" sz="2600" kern="1200"/>
        </a:p>
      </dsp:txBody>
      <dsp:txXfrm>
        <a:off x="3080" y="2297871"/>
        <a:ext cx="2444055" cy="1466433"/>
      </dsp:txXfrm>
    </dsp:sp>
    <dsp:sp modelId="{C7CA92B9-4FBE-49C8-A072-093F48AAA3B0}">
      <dsp:nvSpPr>
        <dsp:cNvPr id="0" name=""/>
        <dsp:cNvSpPr/>
      </dsp:nvSpPr>
      <dsp:spPr>
        <a:xfrm>
          <a:off x="2691541" y="2297871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hueOff val="4602581"/>
                <a:satOff val="-13209"/>
                <a:lumOff val="-211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602581"/>
                <a:satOff val="-13209"/>
                <a:lumOff val="-211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602581"/>
                <a:satOff val="-13209"/>
                <a:lumOff val="-211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600" kern="1200"/>
            <a:t>grep find and report</a:t>
          </a:r>
          <a:endParaRPr lang="en-US" sz="2600" kern="1200"/>
        </a:p>
      </dsp:txBody>
      <dsp:txXfrm>
        <a:off x="2691541" y="2297871"/>
        <a:ext cx="2444055" cy="1466433"/>
      </dsp:txXfrm>
    </dsp:sp>
    <dsp:sp modelId="{30C343EC-B637-4014-A173-298821D47C87}">
      <dsp:nvSpPr>
        <dsp:cNvPr id="0" name=""/>
        <dsp:cNvSpPr/>
      </dsp:nvSpPr>
      <dsp:spPr>
        <a:xfrm>
          <a:off x="5380002" y="2297871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hueOff val="5523098"/>
                <a:satOff val="-15851"/>
                <a:lumOff val="-2537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523098"/>
                <a:satOff val="-15851"/>
                <a:lumOff val="-2537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523098"/>
                <a:satOff val="-15851"/>
                <a:lumOff val="-2537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600" kern="1200"/>
            <a:t>awk restructure files</a:t>
          </a:r>
          <a:endParaRPr lang="en-US" sz="2600" kern="1200"/>
        </a:p>
      </dsp:txBody>
      <dsp:txXfrm>
        <a:off x="5380002" y="2297871"/>
        <a:ext cx="2444055" cy="1466433"/>
      </dsp:txXfrm>
    </dsp:sp>
    <dsp:sp modelId="{AB236860-4A89-4CA1-AE22-8779C3C91A23}">
      <dsp:nvSpPr>
        <dsp:cNvPr id="0" name=""/>
        <dsp:cNvSpPr/>
      </dsp:nvSpPr>
      <dsp:spPr>
        <a:xfrm>
          <a:off x="8068463" y="2297871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600" kern="1200" dirty="0" err="1"/>
            <a:t>uniq</a:t>
          </a:r>
          <a:r>
            <a:rPr lang="en-AU" sz="2600" kern="1200" dirty="0"/>
            <a:t> find unique lines</a:t>
          </a:r>
          <a:endParaRPr lang="en-US" sz="2600" kern="1200" dirty="0"/>
        </a:p>
      </dsp:txBody>
      <dsp:txXfrm>
        <a:off x="8068463" y="2297871"/>
        <a:ext cx="2444055" cy="14664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EB3655-0C96-4469-B486-85978133C23C}">
      <dsp:nvSpPr>
        <dsp:cNvPr id="0" name=""/>
        <dsp:cNvSpPr/>
      </dsp:nvSpPr>
      <dsp:spPr>
        <a:xfrm>
          <a:off x="0" y="0"/>
          <a:ext cx="62243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CEF9E1-774F-496D-9FF8-E49407B956D9}">
      <dsp:nvSpPr>
        <dsp:cNvPr id="0" name=""/>
        <dsp:cNvSpPr/>
      </dsp:nvSpPr>
      <dsp:spPr>
        <a:xfrm>
          <a:off x="0" y="0"/>
          <a:ext cx="6224335" cy="1357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t" anchorCtr="0">
          <a:noAutofit/>
        </a:bodyPr>
        <a:lstStyle/>
        <a:p>
          <a:pPr marL="0" lvl="0" indent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kern="1200"/>
            <a:t>exit </a:t>
          </a:r>
        </a:p>
      </dsp:txBody>
      <dsp:txXfrm>
        <a:off x="0" y="0"/>
        <a:ext cx="6224335" cy="1357884"/>
      </dsp:txXfrm>
    </dsp:sp>
    <dsp:sp modelId="{2F313920-FFFC-4D36-9946-6F2855C7E007}">
      <dsp:nvSpPr>
        <dsp:cNvPr id="0" name=""/>
        <dsp:cNvSpPr/>
      </dsp:nvSpPr>
      <dsp:spPr>
        <a:xfrm>
          <a:off x="0" y="1357883"/>
          <a:ext cx="62243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E4D3A2-B970-4BB4-A83D-78F0FA327D20}">
      <dsp:nvSpPr>
        <dsp:cNvPr id="0" name=""/>
        <dsp:cNvSpPr/>
      </dsp:nvSpPr>
      <dsp:spPr>
        <a:xfrm>
          <a:off x="0" y="1357884"/>
          <a:ext cx="6224335" cy="1357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t" anchorCtr="0">
          <a:noAutofit/>
        </a:bodyPr>
        <a:lstStyle/>
        <a:p>
          <a:pPr marL="0" lvl="0" indent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kern="1200"/>
            <a:t>logout</a:t>
          </a:r>
        </a:p>
      </dsp:txBody>
      <dsp:txXfrm>
        <a:off x="0" y="1357884"/>
        <a:ext cx="6224335" cy="1357884"/>
      </dsp:txXfrm>
    </dsp:sp>
    <dsp:sp modelId="{1BC99D04-DB17-4DCF-A6BB-23813A8ED3A9}">
      <dsp:nvSpPr>
        <dsp:cNvPr id="0" name=""/>
        <dsp:cNvSpPr/>
      </dsp:nvSpPr>
      <dsp:spPr>
        <a:xfrm>
          <a:off x="0" y="2715767"/>
          <a:ext cx="62243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CA2E8C-88FC-4B55-9A71-57795D6857F7}">
      <dsp:nvSpPr>
        <dsp:cNvPr id="0" name=""/>
        <dsp:cNvSpPr/>
      </dsp:nvSpPr>
      <dsp:spPr>
        <a:xfrm>
          <a:off x="0" y="2715768"/>
          <a:ext cx="6224335" cy="1357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t" anchorCtr="0">
          <a:noAutofit/>
        </a:bodyPr>
        <a:lstStyle/>
        <a:p>
          <a:pPr marL="0" lvl="0" indent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kern="1200"/>
            <a:t>quit</a:t>
          </a:r>
        </a:p>
      </dsp:txBody>
      <dsp:txXfrm>
        <a:off x="0" y="2715768"/>
        <a:ext cx="6224335" cy="1357884"/>
      </dsp:txXfrm>
    </dsp:sp>
    <dsp:sp modelId="{826F78DC-0C2F-4E8F-85F6-4916BEDB0D5D}">
      <dsp:nvSpPr>
        <dsp:cNvPr id="0" name=""/>
        <dsp:cNvSpPr/>
      </dsp:nvSpPr>
      <dsp:spPr>
        <a:xfrm>
          <a:off x="0" y="4073651"/>
          <a:ext cx="62243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F195FB-0281-46BE-938B-03BF4366AD93}">
      <dsp:nvSpPr>
        <dsp:cNvPr id="0" name=""/>
        <dsp:cNvSpPr/>
      </dsp:nvSpPr>
      <dsp:spPr>
        <a:xfrm>
          <a:off x="0" y="4073652"/>
          <a:ext cx="6224335" cy="1357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t" anchorCtr="0">
          <a:noAutofit/>
        </a:bodyPr>
        <a:lstStyle/>
        <a:p>
          <a:pPr marL="0" lvl="0" indent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kern="1200"/>
            <a:t>q</a:t>
          </a:r>
        </a:p>
      </dsp:txBody>
      <dsp:txXfrm>
        <a:off x="0" y="4073652"/>
        <a:ext cx="6224335" cy="13578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7ABDBE-C81B-42E8-BD6F-518440D054E7}" type="datetimeFigureOut">
              <a:rPr lang="en-AU" smtClean="0"/>
              <a:t>3/03/2025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8EC8F-43F9-4E48-9FA7-ED6A5E2AF0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8526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225986-5B69-4DFD-A327-96AEEE266191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85800"/>
            <a:ext cx="6091237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DE4EC3E-3DCE-462A-BAC4-90BA993EC566}" type="slidenum">
              <a:rPr lang="en-US"/>
              <a:pPr/>
              <a:t>18</a:t>
            </a:fld>
            <a:endParaRPr lang="en-US"/>
          </a:p>
        </p:txBody>
      </p:sp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96CCE5A-1B36-4D3A-974A-E818E0A5FEEA}" type="slidenum">
              <a:rPr lang="en-US"/>
              <a:pPr/>
              <a:t>19</a:t>
            </a:fld>
            <a:endParaRPr lang="en-US"/>
          </a:p>
        </p:txBody>
      </p:sp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F26A72F-60BE-4E39-B952-C0D4E988ED5A}" type="slidenum">
              <a:rPr lang="en-US"/>
              <a:pPr/>
              <a:t>20</a:t>
            </a:fld>
            <a:endParaRPr lang="en-US"/>
          </a:p>
        </p:txBody>
      </p:sp>
      <p:sp>
        <p:nvSpPr>
          <p:cNvPr id="51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CCFC199-B099-4408-BE07-249D523D6C6F}" type="slidenum">
              <a:rPr lang="en-US"/>
              <a:pPr/>
              <a:t>21</a:t>
            </a:fld>
            <a:endParaRPr lang="en-US"/>
          </a:p>
        </p:txBody>
      </p:sp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DC8FD31-DAD6-4155-B405-1C909EA936A6}" type="slidenum">
              <a:rPr lang="en-US"/>
              <a:pPr/>
              <a:t>22</a:t>
            </a:fld>
            <a:endParaRPr lang="en-US"/>
          </a:p>
        </p:txBody>
      </p:sp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646E5E0-8D7D-488E-B891-1C0C2395057C}" type="slidenum">
              <a:rPr lang="en-US"/>
              <a:pPr/>
              <a:t>23</a:t>
            </a:fld>
            <a:endParaRPr lang="en-US"/>
          </a:p>
        </p:txBody>
      </p:sp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646E5E0-8D7D-488E-B891-1C0C2395057C}" type="slidenum">
              <a:rPr lang="en-US"/>
              <a:pPr/>
              <a:t>24</a:t>
            </a:fld>
            <a:endParaRPr lang="en-US"/>
          </a:p>
        </p:txBody>
      </p:sp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646E5E0-8D7D-488E-B891-1C0C2395057C}" type="slidenum">
              <a:rPr lang="en-US"/>
              <a:pPr/>
              <a:t>25</a:t>
            </a:fld>
            <a:endParaRPr lang="en-US"/>
          </a:p>
        </p:txBody>
      </p:sp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646E5E0-8D7D-488E-B891-1C0C2395057C}" type="slidenum">
              <a:rPr lang="en-US"/>
              <a:pPr/>
              <a:t>26</a:t>
            </a:fld>
            <a:endParaRPr lang="en-US"/>
          </a:p>
        </p:txBody>
      </p:sp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646E5E0-8D7D-488E-B891-1C0C2395057C}" type="slidenum">
              <a:rPr lang="en-US"/>
              <a:pPr/>
              <a:t>27</a:t>
            </a:fld>
            <a:endParaRPr lang="en-US"/>
          </a:p>
        </p:txBody>
      </p:sp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BFEDC3-7E2D-8272-C35C-67B4C8DF5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44E822BC-75D3-3647-6FD4-55DC3192D66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DE4EC3E-3DCE-462A-BAC4-90BA993EC566}" type="slidenum">
              <a:rPr lang="en-US"/>
              <a:pPr/>
              <a:t>7</a:t>
            </a:fld>
            <a:endParaRPr lang="en-US"/>
          </a:p>
        </p:txBody>
      </p:sp>
      <p:sp>
        <p:nvSpPr>
          <p:cNvPr id="49153" name="Rectangle 1">
            <a:extLst>
              <a:ext uri="{FF2B5EF4-FFF2-40B4-BE49-F238E27FC236}">
                <a16:creationId xmlns:a16="http://schemas.microsoft.com/office/drawing/2014/main" id="{4C307CAB-EA5D-A048-D391-7C53FF938C7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62D02E02-8620-3ED3-C6F2-8BA0ECFF660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980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8702924-C8A8-4D57-9073-99D3A93A4F28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529B5ED-F2F3-47CB-B021-FF40BA466363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F2A3102-00E7-4D07-AA61-23F0897C457C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1F5364A-FB50-4BEA-B93B-10A79551E528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583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F5B218F-0B79-463C-A7B6-8AB53494AFA1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59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53169E-4AA0-4A5C-BA94-D8496E86F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B069D177-B64C-7858-E0F6-E6EE319C7D6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DE4EC3E-3DCE-462A-BAC4-90BA993EC566}" type="slidenum">
              <a:rPr lang="en-US"/>
              <a:pPr/>
              <a:t>8</a:t>
            </a:fld>
            <a:endParaRPr lang="en-US"/>
          </a:p>
        </p:txBody>
      </p:sp>
      <p:sp>
        <p:nvSpPr>
          <p:cNvPr id="49153" name="Rectangle 1">
            <a:extLst>
              <a:ext uri="{FF2B5EF4-FFF2-40B4-BE49-F238E27FC236}">
                <a16:creationId xmlns:a16="http://schemas.microsoft.com/office/drawing/2014/main" id="{96FC45DE-81D7-020F-2CD2-14CAF9A4C60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28E01519-0040-275F-C191-9C119476CAC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924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1B390B-9CA0-AAFE-D841-A317FDD17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25564750-59AD-E9BA-2D08-B6F05DE0D7B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DE4EC3E-3DCE-462A-BAC4-90BA993EC566}" type="slidenum">
              <a:rPr lang="en-US"/>
              <a:pPr/>
              <a:t>9</a:t>
            </a:fld>
            <a:endParaRPr lang="en-US"/>
          </a:p>
        </p:txBody>
      </p:sp>
      <p:sp>
        <p:nvSpPr>
          <p:cNvPr id="49153" name="Rectangle 1">
            <a:extLst>
              <a:ext uri="{FF2B5EF4-FFF2-40B4-BE49-F238E27FC236}">
                <a16:creationId xmlns:a16="http://schemas.microsoft.com/office/drawing/2014/main" id="{F15D315A-95AE-8632-8DD1-E784658B06B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0EE45A43-5F83-575B-7926-A7D1BC1017F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13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483A94-BD06-8CB8-9448-5557175CD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101027E1-5FB4-815D-9F8F-39D280BE5CB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DE4EC3E-3DCE-462A-BAC4-90BA993EC566}" type="slidenum">
              <a:rPr lang="en-US"/>
              <a:pPr/>
              <a:t>13</a:t>
            </a:fld>
            <a:endParaRPr lang="en-US"/>
          </a:p>
        </p:txBody>
      </p:sp>
      <p:sp>
        <p:nvSpPr>
          <p:cNvPr id="49153" name="Rectangle 1">
            <a:extLst>
              <a:ext uri="{FF2B5EF4-FFF2-40B4-BE49-F238E27FC236}">
                <a16:creationId xmlns:a16="http://schemas.microsoft.com/office/drawing/2014/main" id="{27234671-7F72-D7A6-CBCE-1D4C4B62DF1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45F63ACE-4EBD-EE60-4800-6A38CD08F8B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5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940FBF-EBEF-5858-7C05-6B3F13257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346BD929-AC58-3582-235F-878D795B9C3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DE4EC3E-3DCE-462A-BAC4-90BA993EC566}" type="slidenum">
              <a:rPr lang="en-US"/>
              <a:pPr/>
              <a:t>14</a:t>
            </a:fld>
            <a:endParaRPr lang="en-US"/>
          </a:p>
        </p:txBody>
      </p:sp>
      <p:sp>
        <p:nvSpPr>
          <p:cNvPr id="49153" name="Rectangle 1">
            <a:extLst>
              <a:ext uri="{FF2B5EF4-FFF2-40B4-BE49-F238E27FC236}">
                <a16:creationId xmlns:a16="http://schemas.microsoft.com/office/drawing/2014/main" id="{90384E30-87C6-9107-6DDD-70D951CFE19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97C13160-7B5C-EC19-023D-A965F30EB2F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32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0F21AA-80FE-F7E7-0487-3243A23A1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0446F43C-BB21-0D2E-A5D3-E39837EEB2B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DE4EC3E-3DCE-462A-BAC4-90BA993EC566}" type="slidenum">
              <a:rPr lang="en-US"/>
              <a:pPr/>
              <a:t>15</a:t>
            </a:fld>
            <a:endParaRPr lang="en-US"/>
          </a:p>
        </p:txBody>
      </p:sp>
      <p:sp>
        <p:nvSpPr>
          <p:cNvPr id="49153" name="Rectangle 1">
            <a:extLst>
              <a:ext uri="{FF2B5EF4-FFF2-40B4-BE49-F238E27FC236}">
                <a16:creationId xmlns:a16="http://schemas.microsoft.com/office/drawing/2014/main" id="{650541E4-6336-CC3D-3B8A-C45E10D087D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09BA517A-5E98-6A0E-6F25-E894F74F315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71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74B40CF-DC14-4DEB-B2BE-913006348888}" type="slidenum">
              <a:rPr lang="en-US"/>
              <a:pPr/>
              <a:t>16</a:t>
            </a:fld>
            <a:endParaRPr lang="en-US"/>
          </a:p>
        </p:txBody>
      </p:sp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ECD8DE-D91E-20FE-032E-FBF06C30D9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E8F650CF-7760-0918-65D1-BD091A46296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74B40CF-DC14-4DEB-B2BE-913006348888}" type="slidenum">
              <a:rPr lang="en-US"/>
              <a:pPr/>
              <a:t>17</a:t>
            </a:fld>
            <a:endParaRPr lang="en-US"/>
          </a:p>
        </p:txBody>
      </p:sp>
      <p:sp>
        <p:nvSpPr>
          <p:cNvPr id="48129" name="Rectangle 1">
            <a:extLst>
              <a:ext uri="{FF2B5EF4-FFF2-40B4-BE49-F238E27FC236}">
                <a16:creationId xmlns:a16="http://schemas.microsoft.com/office/drawing/2014/main" id="{E662CC08-A64D-8E48-F025-FF69311126B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C2D2C1A5-23CA-F64A-EF61-4F79581571A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178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07D50-5BF0-1B3C-39F1-656B9E16E5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1925BC-1049-C416-A59B-968ABEB421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0AA33-9B69-8C1D-CA36-C0DED52BE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15EA-246D-4A77-8716-5221B0671970}" type="datetimeFigureOut">
              <a:rPr lang="en-AU" smtClean="0"/>
              <a:t>3/03/2025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96F21-888E-28EC-BBCB-2F9F0CE2F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CCBFE-4185-6928-D0DC-420FA9826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FB9A-0CC4-4D4A-A22C-8FE268EA7B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9930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EDA75-1A86-3B3E-DC7B-469020875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E830DC-095C-8164-B5C0-0AF788DA13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00B5E-16C5-038A-B68E-6AAD2E2EF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15EA-246D-4A77-8716-5221B0671970}" type="datetimeFigureOut">
              <a:rPr lang="en-AU" smtClean="0"/>
              <a:t>3/03/2025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04F75-24FB-B80F-B7DA-0849277E8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122B6-D328-A495-C972-1E228E52C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FB9A-0CC4-4D4A-A22C-8FE268EA7B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6392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3C0235-BDCC-B37B-A5F4-89022F2231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946ED7-7BBE-89E1-7AD9-AEB9755B08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146BD-FFB2-4116-632F-BE7B2B116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15EA-246D-4A77-8716-5221B0671970}" type="datetimeFigureOut">
              <a:rPr lang="en-AU" smtClean="0"/>
              <a:t>3/03/2025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639D1-7D6C-E6A8-D1CF-BA44305AF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19E1F-746F-B4CE-3A83-03801B801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FB9A-0CC4-4D4A-A22C-8FE268EA7B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78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4B30B-E358-D05F-E417-1ECA3713C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31B51-20AC-D86A-7E74-6DABE6EA36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BE6C9-4096-1574-947C-D6DA99A1D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15EA-246D-4A77-8716-5221B0671970}" type="datetimeFigureOut">
              <a:rPr lang="en-AU" smtClean="0"/>
              <a:t>3/03/2025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BEDF42-846C-87E7-8547-38162C662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B38713-D565-1B70-61EC-37C0AD83F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FB9A-0CC4-4D4A-A22C-8FE268EA7B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4845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FC8E7-EA1D-F6F3-58ED-C872D42B6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F639B9-B951-19EA-3E6A-A4C55903C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A08CAB-D214-420F-FA82-C1DDFAA83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15EA-246D-4A77-8716-5221B0671970}" type="datetimeFigureOut">
              <a:rPr lang="en-AU" smtClean="0"/>
              <a:t>3/03/2025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726DF-425C-1D6F-D91F-70925112E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450F5-1DD2-5DFC-D2A9-F077161F9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FB9A-0CC4-4D4A-A22C-8FE268EA7B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7834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5389C-5BCA-8E55-5887-3299D1D89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B5E0A-F32A-739B-C5FA-1AF4CCFCB9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AE0666-A946-1A6A-B0BF-C819BF9F19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C4E39A-E6D9-D5FB-0054-C7EEF9C23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15EA-246D-4A77-8716-5221B0671970}" type="datetimeFigureOut">
              <a:rPr lang="en-AU" smtClean="0"/>
              <a:t>3/03/2025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7C5570-BB94-C2FA-DBEA-4B0D762AC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DD8E30-3C38-6882-222E-63D2C86CD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FB9A-0CC4-4D4A-A22C-8FE268EA7B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0762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EFD1C-93FF-1A70-6C6E-B3D2B49E0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54FE81-C763-FE44-48B0-D2F0B9512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CD4D0-6FB9-5C4C-1309-E03087C3F5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87EBBF-826E-6D2F-93B0-BB5667E631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E81D63-375E-018C-255E-71C3B9AF3C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5DDAD0-D37C-9BCA-46FB-52AF345CD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15EA-246D-4A77-8716-5221B0671970}" type="datetimeFigureOut">
              <a:rPr lang="en-AU" smtClean="0"/>
              <a:t>3/03/2025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5997C2-3880-8B60-583D-DCA075FBE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FD9822-9505-41EE-1B04-819E6B84E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FB9A-0CC4-4D4A-A22C-8FE268EA7B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5389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1752C-601F-8C14-854E-4F35E5C31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ED4528-C5D0-9DD7-9763-81251A06A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15EA-246D-4A77-8716-5221B0671970}" type="datetimeFigureOut">
              <a:rPr lang="en-AU" smtClean="0"/>
              <a:t>3/03/2025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D5FE33-2727-26C3-9DF4-E6352A1E0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ED542-0B2A-EEE6-AEFD-26462E865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FB9A-0CC4-4D4A-A22C-8FE268EA7B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1620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7910F6-1C0C-5D91-5E31-396B0B7FF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15EA-246D-4A77-8716-5221B0671970}" type="datetimeFigureOut">
              <a:rPr lang="en-AU" smtClean="0"/>
              <a:t>3/03/2025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235DB2-7361-EF2C-1910-945EA84FD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3A1BE8-85CA-4696-9F04-C7C120A44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FB9A-0CC4-4D4A-A22C-8FE268EA7B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3162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5056D-1A6C-91E5-9762-1E4B4B545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3D8BC-59E8-AC5C-BD53-B3D92C505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AE71E2-823A-DE9B-CEB7-C8D883DEA7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08797F-175B-04A0-6843-0E8AE2E0F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15EA-246D-4A77-8716-5221B0671970}" type="datetimeFigureOut">
              <a:rPr lang="en-AU" smtClean="0"/>
              <a:t>3/03/2025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61A886-592B-5B70-7854-F4685CBB7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6E7C1E-6A89-D52A-735F-6027790BE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FB9A-0CC4-4D4A-A22C-8FE268EA7B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6116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B95A0-B55A-E438-CDE2-78E29BAF1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B6E6E8-A787-3795-C93C-B6E207FCAC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5B601C-A8FE-4B20-FEE0-5E19BDAB21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79574C-4058-73C9-7005-1174C5E18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15EA-246D-4A77-8716-5221B0671970}" type="datetimeFigureOut">
              <a:rPr lang="en-AU" smtClean="0"/>
              <a:t>3/03/2025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3B4A77-C786-12D0-F7BC-B1AD52274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55F2B5-3397-7F33-F33A-ECF7E3B28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FB9A-0CC4-4D4A-A22C-8FE268EA7B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3186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266C69-B74A-365A-D750-26EAC1DA2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DBD048-320F-6641-1ABC-BE393C154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882FE4-7305-F1D5-BBD6-F39018DC7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7315EA-246D-4A77-8716-5221B0671970}" type="datetimeFigureOut">
              <a:rPr lang="en-AU" smtClean="0"/>
              <a:t>3/03/2025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9BA69-AAEA-883E-85C4-68BC4B59FC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6A0F9-2C27-8686-450B-4E0FC7D893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87FB9A-0CC4-4D4A-A22C-8FE268EA7B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3185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1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Programming data on computer monitor">
            <a:extLst>
              <a:ext uri="{FF2B5EF4-FFF2-40B4-BE49-F238E27FC236}">
                <a16:creationId xmlns:a16="http://schemas.microsoft.com/office/drawing/2014/main" id="{6207335B-1BD7-EC57-6814-2446F5EA8D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670" r="10667" b="-1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  <a:noFill/>
        </p:spPr>
      </p:pic>
      <p:sp useBgFill="1">
        <p:nvSpPr>
          <p:cNvPr id="30" name="Freeform: Shape 29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2" name="Freeform: Shape 31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(Re) introduction to Unix</a:t>
            </a:r>
            <a:br>
              <a:rPr lang="en-US"/>
            </a:br>
            <a:r>
              <a:rPr lang="en-US"/>
              <a:t>Sarah Medland 2025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522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ign with text on it&#10;&#10;AI-generated content may be incorrect.">
            <a:extLst>
              <a:ext uri="{FF2B5EF4-FFF2-40B4-BE49-F238E27FC236}">
                <a16:creationId xmlns:a16="http://schemas.microsoft.com/office/drawing/2014/main" id="{6E8F2F03-C2B7-EA94-6ABE-8AD53CCEB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2" y="692696"/>
            <a:ext cx="2466975" cy="185737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E8F42ED-29C5-D4E4-980E-114CDA804980}"/>
              </a:ext>
            </a:extLst>
          </p:cNvPr>
          <p:cNvGrpSpPr/>
          <p:nvPr/>
        </p:nvGrpSpPr>
        <p:grpSpPr>
          <a:xfrm>
            <a:off x="1199456" y="764704"/>
            <a:ext cx="6822036" cy="5012040"/>
            <a:chOff x="515176" y="199575"/>
            <a:chExt cx="6822036" cy="501204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E04D07A-09EB-DA16-9AFB-F94F93D0B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b="76757"/>
            <a:stretch/>
          </p:blipFill>
          <p:spPr>
            <a:xfrm>
              <a:off x="515176" y="199575"/>
              <a:ext cx="6822036" cy="146268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79FBC96-89E0-33EE-F0A2-CAFB8D28F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5413" y="1760526"/>
              <a:ext cx="6801799" cy="120984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DFEA9F4-863F-06C6-FD46-5956696F5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5177" y="2970370"/>
              <a:ext cx="6822035" cy="22412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8879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7B593C-34EA-58FF-E75A-719B20F0B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787" y="908720"/>
            <a:ext cx="5501508" cy="13681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ABE8AB-C576-6975-E31E-758EBE3BC3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0204"/>
          <a:stretch/>
        </p:blipFill>
        <p:spPr>
          <a:xfrm>
            <a:off x="5951984" y="2562080"/>
            <a:ext cx="5987592" cy="32431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474384-DEB5-03F4-4824-8AA4FA2D69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49601"/>
          <a:stretch/>
        </p:blipFill>
        <p:spPr>
          <a:xfrm>
            <a:off x="17645" y="2562080"/>
            <a:ext cx="5915896" cy="324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835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E0B7F9-5EBE-AAC1-6413-C4D84339A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760" y="116632"/>
            <a:ext cx="4732842" cy="11521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04C12F-CE30-11CD-DDED-A461FFD25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23" y="1556792"/>
            <a:ext cx="6184893" cy="38241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817D39-2A82-AD07-225B-8ADE1F1D09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2788" y="1543983"/>
            <a:ext cx="5959212" cy="403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707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AA05D8-E0CF-A30B-422C-8F8EA7628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511" name="Rectangle 21510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5" name="Text Box 1">
            <a:extLst>
              <a:ext uri="{FF2B5EF4-FFF2-40B4-BE49-F238E27FC236}">
                <a16:creationId xmlns:a16="http://schemas.microsoft.com/office/drawing/2014/main" id="{9F0B9E1B-6647-5752-AA51-57B457B94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248" y="548640"/>
            <a:ext cx="3600860" cy="54315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Permissions</a:t>
            </a:r>
            <a:b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ability to </a:t>
            </a:r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</a:t>
            </a: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ead, </a:t>
            </a:r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</a:t>
            </a: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rite and e</a:t>
            </a:r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x</a:t>
            </a: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ecute files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513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87DCA597-596F-DFAF-30B4-45E241E4A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7160" y="980728"/>
            <a:ext cx="8229600" cy="458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3538" indent="-255588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 marL="655638" indent="-2444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marL="565150" indent="-457200" eaLnBrk="1" hangingPunct="1">
              <a:spcBef>
                <a:spcPts val="300"/>
              </a:spcBef>
              <a:buFont typeface="Arial" pitchFamily="34" charset="0"/>
              <a:buChar char="•"/>
            </a:pPr>
            <a:r>
              <a:rPr lang="en-AU" sz="2800" dirty="0">
                <a:latin typeface="+mn-lt"/>
              </a:rPr>
              <a:t>type: </a:t>
            </a:r>
            <a:r>
              <a:rPr lang="en-AU" sz="2800" dirty="0" err="1">
                <a:solidFill>
                  <a:srgbClr val="424456"/>
                </a:solidFill>
                <a:latin typeface="+mn-lt"/>
              </a:rPr>
              <a:t>ls</a:t>
            </a:r>
            <a:r>
              <a:rPr lang="en-AU" sz="2800" dirty="0">
                <a:solidFill>
                  <a:srgbClr val="424456"/>
                </a:solidFill>
                <a:latin typeface="+mn-lt"/>
              </a:rPr>
              <a:t> –l</a:t>
            </a:r>
          </a:p>
          <a:p>
            <a:pPr marL="565150" indent="-457200" eaLnBrk="1" hangingPunct="1">
              <a:spcBef>
                <a:spcPts val="300"/>
              </a:spcBef>
              <a:buFont typeface="Arial" pitchFamily="34" charset="0"/>
              <a:buChar char="•"/>
            </a:pPr>
            <a:endParaRPr lang="en-AU" sz="2800" dirty="0">
              <a:solidFill>
                <a:srgbClr val="424456"/>
              </a:solidFill>
              <a:latin typeface="+mn-lt"/>
            </a:endParaRPr>
          </a:p>
          <a:p>
            <a:pPr marL="450850" indent="-342900" eaLnBrk="1" hangingPunct="1">
              <a:spcBef>
                <a:spcPts val="300"/>
              </a:spcBef>
              <a:buFont typeface="Arial" pitchFamily="34" charset="0"/>
              <a:buChar char="•"/>
            </a:pPr>
            <a:endParaRPr lang="en-AU" sz="2100" dirty="0">
              <a:solidFill>
                <a:srgbClr val="424456"/>
              </a:solidFill>
              <a:latin typeface="+mn-lt"/>
            </a:endParaRPr>
          </a:p>
          <a:p>
            <a:pPr marL="450850" indent="-342900" eaLnBrk="1" hangingPunct="1">
              <a:spcBef>
                <a:spcPts val="300"/>
              </a:spcBef>
              <a:buFont typeface="Arial" pitchFamily="34" charset="0"/>
              <a:buChar char="•"/>
            </a:pPr>
            <a:endParaRPr lang="en-AU" sz="2100" dirty="0">
              <a:latin typeface="+mn-lt"/>
            </a:endParaRPr>
          </a:p>
          <a:p>
            <a:pPr marL="450850" indent="-342900" eaLnBrk="1" hangingPunct="1">
              <a:spcBef>
                <a:spcPts val="300"/>
              </a:spcBef>
              <a:buFont typeface="Arial" pitchFamily="34" charset="0"/>
              <a:buChar char="•"/>
            </a:pPr>
            <a:r>
              <a:rPr lang="en-AU" sz="2100" dirty="0">
                <a:latin typeface="+mn-lt"/>
              </a:rPr>
              <a:t>These are the permissions</a:t>
            </a:r>
          </a:p>
          <a:p>
            <a:pPr marL="450850" indent="-342900" eaLnBrk="1" hangingPunct="1">
              <a:spcBef>
                <a:spcPts val="300"/>
              </a:spcBef>
              <a:buFont typeface="Arial" pitchFamily="34" charset="0"/>
              <a:buChar char="•"/>
            </a:pPr>
            <a:r>
              <a:rPr lang="en-AU" sz="2100" dirty="0">
                <a:latin typeface="+mn-lt"/>
              </a:rPr>
              <a:t>1st a directory flag (d or -)</a:t>
            </a:r>
          </a:p>
          <a:p>
            <a:pPr marL="450850" indent="-342900" eaLnBrk="1" hangingPunct="1">
              <a:spcBef>
                <a:spcPts val="300"/>
              </a:spcBef>
              <a:buFont typeface="Arial" pitchFamily="34" charset="0"/>
              <a:buChar char="•"/>
            </a:pPr>
            <a:r>
              <a:rPr lang="en-AU" sz="2100" dirty="0">
                <a:latin typeface="+mn-lt"/>
              </a:rPr>
              <a:t>then 3 letters to define the owners permissions</a:t>
            </a:r>
          </a:p>
          <a:p>
            <a:pPr marL="450850" indent="-342900" eaLnBrk="1" hangingPunct="1">
              <a:spcBef>
                <a:spcPts val="300"/>
              </a:spcBef>
              <a:buFont typeface="Arial" pitchFamily="34" charset="0"/>
              <a:buChar char="•"/>
            </a:pPr>
            <a:r>
              <a:rPr lang="en-AU" sz="2100" dirty="0">
                <a:latin typeface="+mn-lt"/>
              </a:rPr>
              <a:t>3 letters to define the groups permissions</a:t>
            </a:r>
          </a:p>
          <a:p>
            <a:pPr marL="450850" indent="-342900" eaLnBrk="1" hangingPunct="1">
              <a:spcBef>
                <a:spcPts val="300"/>
              </a:spcBef>
              <a:buFont typeface="Arial" pitchFamily="34" charset="0"/>
              <a:buChar char="•"/>
            </a:pPr>
            <a:r>
              <a:rPr lang="en-AU" sz="2100" dirty="0">
                <a:latin typeface="+mn-lt"/>
              </a:rPr>
              <a:t>3 letters to define the everyone else's permissions</a:t>
            </a:r>
          </a:p>
          <a:p>
            <a:pPr lvl="1" eaLnBrk="1" hangingPunct="1">
              <a:spcBef>
                <a:spcPts val="300"/>
              </a:spcBef>
              <a:buClr>
                <a:srgbClr val="438086"/>
              </a:buClr>
              <a:buFont typeface="Georgia" pitchFamily="16" charset="0"/>
              <a:buNone/>
            </a:pPr>
            <a:endParaRPr lang="en-AU" sz="2100" dirty="0">
              <a:solidFill>
                <a:srgbClr val="438086"/>
              </a:solidFill>
              <a:latin typeface="+mn-lt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FACDC3BE-B6D6-774D-6DB6-363CBBD6C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789" y="1483965"/>
            <a:ext cx="7127875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Line 4">
            <a:extLst>
              <a:ext uri="{FF2B5EF4-FFF2-40B4-BE49-F238E27FC236}">
                <a16:creationId xmlns:a16="http://schemas.microsoft.com/office/drawing/2014/main" id="{50F78089-C45E-16DF-B6A4-8983F89FAEB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60689" y="2274540"/>
            <a:ext cx="1587" cy="361950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7202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CF06E0-4AEE-FE8E-BB89-86228B96D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511" name="Rectangle 21510">
            <a:extLst>
              <a:ext uri="{FF2B5EF4-FFF2-40B4-BE49-F238E27FC236}">
                <a16:creationId xmlns:a16="http://schemas.microsoft.com/office/drawing/2014/main" id="{BC411DB7-7B56-E342-7661-22E62B80C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5" name="Text Box 1">
            <a:extLst>
              <a:ext uri="{FF2B5EF4-FFF2-40B4-BE49-F238E27FC236}">
                <a16:creationId xmlns:a16="http://schemas.microsoft.com/office/drawing/2014/main" id="{74DCBFE8-1870-E629-F9BF-711445281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248" y="548640"/>
            <a:ext cx="3600860" cy="54315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Permissions</a:t>
            </a:r>
            <a:b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ability to </a:t>
            </a:r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</a:t>
            </a: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ead, </a:t>
            </a:r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</a:t>
            </a: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rite and e</a:t>
            </a:r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x</a:t>
            </a: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ecute files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513" name="sketch line">
            <a:extLst>
              <a:ext uri="{FF2B5EF4-FFF2-40B4-BE49-F238E27FC236}">
                <a16:creationId xmlns:a16="http://schemas.microsoft.com/office/drawing/2014/main" id="{A5C976AF-A2EF-F7DE-8136-89B0D03465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6" name="Text Box 2">
            <a:extLst>
              <a:ext uri="{FF2B5EF4-FFF2-40B4-BE49-F238E27FC236}">
                <a16:creationId xmlns:a16="http://schemas.microsoft.com/office/drawing/2014/main" id="{D4CC512E-FA2A-D60A-12BB-408448A8C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6418" y="552091"/>
            <a:ext cx="6224335" cy="54315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63538" indent="-255588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 marL="655638" indent="-2444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marL="565150" indent="-457200" eaLnBrk="1" hangingPunct="1">
              <a:spcBef>
                <a:spcPts val="300"/>
              </a:spcBef>
              <a:buFont typeface="Arial" pitchFamily="34" charset="0"/>
              <a:buChar char="•"/>
            </a:pPr>
            <a:r>
              <a:rPr lang="en-AU" sz="2800" b="1" dirty="0">
                <a:solidFill>
                  <a:srgbClr val="424456"/>
                </a:solidFill>
                <a:latin typeface="+mn-lt"/>
              </a:rPr>
              <a:t>r</a:t>
            </a:r>
            <a:r>
              <a:rPr lang="en-AU" sz="2800" dirty="0">
                <a:latin typeface="+mn-lt"/>
              </a:rPr>
              <a:t>ead access </a:t>
            </a:r>
          </a:p>
          <a:p>
            <a:pPr marL="565150" indent="-457200" eaLnBrk="1" hangingPunct="1">
              <a:spcBef>
                <a:spcPts val="300"/>
              </a:spcBef>
              <a:buFont typeface="Arial" pitchFamily="34" charset="0"/>
              <a:buChar char="•"/>
            </a:pPr>
            <a:r>
              <a:rPr lang="en-AU" sz="2800" b="1" dirty="0">
                <a:solidFill>
                  <a:srgbClr val="424456"/>
                </a:solidFill>
                <a:latin typeface="+mn-lt"/>
              </a:rPr>
              <a:t>w</a:t>
            </a:r>
            <a:r>
              <a:rPr lang="en-AU" sz="2800" dirty="0">
                <a:latin typeface="+mn-lt"/>
              </a:rPr>
              <a:t>rite access </a:t>
            </a:r>
          </a:p>
          <a:p>
            <a:pPr marL="565150" indent="-457200" eaLnBrk="1" hangingPunct="1">
              <a:spcBef>
                <a:spcPts val="300"/>
              </a:spcBef>
              <a:buFont typeface="Arial" pitchFamily="34" charset="0"/>
              <a:buChar char="•"/>
            </a:pPr>
            <a:r>
              <a:rPr lang="en-AU" sz="2800" dirty="0">
                <a:latin typeface="+mn-lt"/>
              </a:rPr>
              <a:t>e</a:t>
            </a:r>
            <a:r>
              <a:rPr lang="en-AU" sz="2800" b="1" dirty="0">
                <a:solidFill>
                  <a:srgbClr val="424456"/>
                </a:solidFill>
                <a:latin typeface="+mn-lt"/>
              </a:rPr>
              <a:t>x</a:t>
            </a:r>
            <a:r>
              <a:rPr lang="en-AU" sz="2800" dirty="0">
                <a:latin typeface="+mn-lt"/>
              </a:rPr>
              <a:t>ecute </a:t>
            </a:r>
          </a:p>
          <a:p>
            <a:pPr lvl="1" eaLnBrk="1" hangingPunct="1"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600" dirty="0">
                <a:solidFill>
                  <a:srgbClr val="C00000"/>
                </a:solidFill>
                <a:latin typeface="+mn-lt"/>
              </a:rPr>
              <a:t>to ‘run’ script or a program the file must be made executable</a:t>
            </a:r>
          </a:p>
        </p:txBody>
      </p:sp>
    </p:spTree>
    <p:extLst>
      <p:ext uri="{BB962C8B-B14F-4D97-AF65-F5344CB8AC3E}">
        <p14:creationId xmlns:p14="http://schemas.microsoft.com/office/powerpoint/2010/main" val="10757866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2EA9DC-90A6-805B-4BBE-A064A7546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511" name="Rectangle 21510">
            <a:extLst>
              <a:ext uri="{FF2B5EF4-FFF2-40B4-BE49-F238E27FC236}">
                <a16:creationId xmlns:a16="http://schemas.microsoft.com/office/drawing/2014/main" id="{EC44E2C9-0393-2716-AF97-95CA9219C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5" name="Text Box 1">
            <a:extLst>
              <a:ext uri="{FF2B5EF4-FFF2-40B4-BE49-F238E27FC236}">
                <a16:creationId xmlns:a16="http://schemas.microsoft.com/office/drawing/2014/main" id="{A97B2D7F-6433-6060-E1C2-42C02722B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248" y="548640"/>
            <a:ext cx="3600860" cy="54315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Permissions</a:t>
            </a:r>
            <a:b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ability to </a:t>
            </a:r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</a:t>
            </a: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ead, </a:t>
            </a:r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</a:t>
            </a: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rite and e</a:t>
            </a:r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x</a:t>
            </a: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ecute files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513" name="sketch line">
            <a:extLst>
              <a:ext uri="{FF2B5EF4-FFF2-40B4-BE49-F238E27FC236}">
                <a16:creationId xmlns:a16="http://schemas.microsoft.com/office/drawing/2014/main" id="{6528142A-DDF1-521E-C103-E095C1447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6" name="Text Box 2">
            <a:extLst>
              <a:ext uri="{FF2B5EF4-FFF2-40B4-BE49-F238E27FC236}">
                <a16:creationId xmlns:a16="http://schemas.microsoft.com/office/drawing/2014/main" id="{3AFC78B7-8F6C-EEDC-397C-CD4E065A5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6418" y="552091"/>
            <a:ext cx="6224335" cy="54315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63538" indent="-255588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 marL="655638" indent="-2444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sz="2800" dirty="0">
                <a:latin typeface="+mn-lt"/>
              </a:rPr>
              <a:t>To </a:t>
            </a:r>
            <a:r>
              <a:rPr lang="en-AU" sz="2800" dirty="0">
                <a:solidFill>
                  <a:srgbClr val="424456"/>
                </a:solidFill>
                <a:latin typeface="+mn-lt"/>
              </a:rPr>
              <a:t>ch</a:t>
            </a:r>
            <a:r>
              <a:rPr lang="en-AU" sz="2800" dirty="0">
                <a:latin typeface="+mn-lt"/>
              </a:rPr>
              <a:t>ange the </a:t>
            </a:r>
            <a:r>
              <a:rPr lang="en-AU" sz="2800" dirty="0">
                <a:solidFill>
                  <a:srgbClr val="424456"/>
                </a:solidFill>
                <a:latin typeface="+mn-lt"/>
              </a:rPr>
              <a:t>mod</a:t>
            </a:r>
            <a:r>
              <a:rPr lang="en-AU" sz="2800" dirty="0">
                <a:latin typeface="+mn-lt"/>
              </a:rPr>
              <a:t>e/permissions use </a:t>
            </a:r>
            <a:r>
              <a:rPr lang="en-AU" sz="2800" dirty="0" err="1">
                <a:solidFill>
                  <a:srgbClr val="424456"/>
                </a:solidFill>
                <a:latin typeface="+mn-lt"/>
              </a:rPr>
              <a:t>chmod</a:t>
            </a:r>
            <a:r>
              <a:rPr lang="en-AU" sz="2800" dirty="0">
                <a:solidFill>
                  <a:srgbClr val="424456"/>
                </a:solidFill>
                <a:latin typeface="+mn-lt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600" dirty="0">
                <a:solidFill>
                  <a:srgbClr val="438086"/>
                </a:solidFill>
                <a:latin typeface="+mn-lt"/>
              </a:rPr>
              <a:t>a number of ways to do this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600" dirty="0">
                <a:solidFill>
                  <a:srgbClr val="438086"/>
                </a:solidFill>
                <a:latin typeface="+mn-lt"/>
              </a:rPr>
              <a:t>type: </a:t>
            </a:r>
            <a:r>
              <a:rPr lang="en-AU" sz="2600" dirty="0">
                <a:solidFill>
                  <a:schemeClr val="tx1"/>
                </a:solidFill>
                <a:latin typeface="+mn-lt"/>
              </a:rPr>
              <a:t>echo “this is a test” &gt; dummy.txt</a:t>
            </a:r>
            <a:endParaRPr lang="en-AU" sz="2600" dirty="0">
              <a:solidFill>
                <a:srgbClr val="438086"/>
              </a:solidFill>
              <a:latin typeface="+mn-lt"/>
            </a:endParaRP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600" dirty="0">
                <a:solidFill>
                  <a:srgbClr val="424456"/>
                </a:solidFill>
                <a:latin typeface="+mn-lt"/>
              </a:rPr>
              <a:t>        ls –l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600" dirty="0">
                <a:solidFill>
                  <a:srgbClr val="424456"/>
                </a:solidFill>
                <a:latin typeface="+mn-lt"/>
              </a:rPr>
              <a:t>        </a:t>
            </a:r>
            <a:r>
              <a:rPr lang="en-AU" sz="2600" dirty="0" err="1">
                <a:solidFill>
                  <a:srgbClr val="424456"/>
                </a:solidFill>
                <a:latin typeface="+mn-lt"/>
              </a:rPr>
              <a:t>chmod</a:t>
            </a:r>
            <a:r>
              <a:rPr lang="en-AU" sz="2600" dirty="0">
                <a:solidFill>
                  <a:srgbClr val="424456"/>
                </a:solidFill>
                <a:latin typeface="+mn-lt"/>
              </a:rPr>
              <a:t> +x dummy.txt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600" dirty="0">
                <a:solidFill>
                  <a:srgbClr val="424456"/>
                </a:solidFill>
                <a:latin typeface="+mn-lt"/>
              </a:rPr>
              <a:t>        ls –l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600" dirty="0">
                <a:solidFill>
                  <a:srgbClr val="424456"/>
                </a:solidFill>
                <a:latin typeface="+mn-lt"/>
              </a:rPr>
              <a:t>        </a:t>
            </a:r>
            <a:r>
              <a:rPr lang="en-AU" sz="2600" dirty="0" err="1">
                <a:solidFill>
                  <a:srgbClr val="424456"/>
                </a:solidFill>
                <a:latin typeface="+mn-lt"/>
              </a:rPr>
              <a:t>chmod</a:t>
            </a:r>
            <a:r>
              <a:rPr lang="en-AU" sz="2600" dirty="0">
                <a:solidFill>
                  <a:srgbClr val="424456"/>
                </a:solidFill>
                <a:latin typeface="+mn-lt"/>
              </a:rPr>
              <a:t> -x dummy.txt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600" dirty="0">
                <a:solidFill>
                  <a:srgbClr val="424456"/>
                </a:solidFill>
                <a:latin typeface="+mn-lt"/>
              </a:rPr>
              <a:t>        ls –l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600" dirty="0">
                <a:solidFill>
                  <a:srgbClr val="438086"/>
                </a:solidFill>
                <a:latin typeface="+mn-lt"/>
              </a:rPr>
              <a:t>what happened?</a:t>
            </a:r>
          </a:p>
        </p:txBody>
      </p:sp>
    </p:spTree>
    <p:extLst>
      <p:ext uri="{BB962C8B-B14F-4D97-AF65-F5344CB8AC3E}">
        <p14:creationId xmlns:p14="http://schemas.microsoft.com/office/powerpoint/2010/main" val="12467886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20484">
            <a:extLst>
              <a:ext uri="{FF2B5EF4-FFF2-40B4-BE49-F238E27FC236}">
                <a16:creationId xmlns:a16="http://schemas.microsoft.com/office/drawing/2014/main" id="{28C60B96-4CF0-93E7-CDCD-E2CE2A6484E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6953" b="3679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489" name="Rectangle 20488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838200" y="365125"/>
            <a:ext cx="10515600" cy="13255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sz="44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Useful ‘one liners’</a:t>
            </a:r>
          </a:p>
        </p:txBody>
      </p:sp>
      <p:graphicFrame>
        <p:nvGraphicFramePr>
          <p:cNvPr id="20484" name="Text Box 2">
            <a:extLst>
              <a:ext uri="{FF2B5EF4-FFF2-40B4-BE49-F238E27FC236}">
                <a16:creationId xmlns:a16="http://schemas.microsoft.com/office/drawing/2014/main" id="{7D120920-C78F-20F8-6238-8F32EF89DB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945767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523913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C520E7-375C-1703-8F0A-B2E68B27E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20484">
            <a:extLst>
              <a:ext uri="{FF2B5EF4-FFF2-40B4-BE49-F238E27FC236}">
                <a16:creationId xmlns:a16="http://schemas.microsoft.com/office/drawing/2014/main" id="{21F127D4-EDD4-7680-539A-4600C856A7F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6953" b="3679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489" name="Rectangle 20488">
            <a:extLst>
              <a:ext uri="{FF2B5EF4-FFF2-40B4-BE49-F238E27FC236}">
                <a16:creationId xmlns:a16="http://schemas.microsoft.com/office/drawing/2014/main" id="{ACE785B7-A352-72B4-3EAD-A54B83181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1" name="Text Box 1">
            <a:extLst>
              <a:ext uri="{FF2B5EF4-FFF2-40B4-BE49-F238E27FC236}">
                <a16:creationId xmlns:a16="http://schemas.microsoft.com/office/drawing/2014/main" id="{D3857A35-14EA-4534-399E-566340D40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5"/>
            <a:ext cx="10515600" cy="13255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sz="44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Useful ‘one liners’</a:t>
            </a:r>
          </a:p>
        </p:txBody>
      </p:sp>
      <p:graphicFrame>
        <p:nvGraphicFramePr>
          <p:cNvPr id="20484" name="Text Box 2">
            <a:extLst>
              <a:ext uri="{FF2B5EF4-FFF2-40B4-BE49-F238E27FC236}">
                <a16:creationId xmlns:a16="http://schemas.microsoft.com/office/drawing/2014/main" id="{0983B958-4B09-3669-B959-314CD72B4C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605823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87946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521" name="Rectangle 21520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841248" y="548640"/>
            <a:ext cx="3600860" cy="54315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Grep</a:t>
            </a:r>
          </a:p>
        </p:txBody>
      </p:sp>
      <p:sp>
        <p:nvSpPr>
          <p:cNvPr id="21523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5126418" y="552091"/>
            <a:ext cx="6224335" cy="54315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63538" indent="-255588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 marL="655638" indent="-2444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indent="-228600"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search </a:t>
            </a:r>
            <a:r>
              <a:rPr lang="en-US" sz="2200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</a:t>
            </a:r>
            <a:r>
              <a:rPr lang="en-US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lobally for lines matching the </a:t>
            </a:r>
            <a:r>
              <a:rPr lang="en-US" sz="2200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</a:t>
            </a:r>
            <a:r>
              <a:rPr lang="en-US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egular </a:t>
            </a:r>
            <a:r>
              <a:rPr lang="en-US" sz="2200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en-US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xpression, and </a:t>
            </a:r>
            <a:r>
              <a:rPr lang="en-US" sz="2200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en-US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rint them</a:t>
            </a:r>
          </a:p>
          <a:p>
            <a:pPr lvl="1" indent="-228600">
              <a:lnSpc>
                <a:spcPct val="90000"/>
              </a:lnSpc>
              <a:spcBef>
                <a:spcPts val="300"/>
              </a:spcBef>
              <a:buClr>
                <a:srgbClr val="438086"/>
              </a:buClr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association output for chromosome 2</a:t>
            </a:r>
          </a:p>
          <a:p>
            <a:pPr lvl="1" indent="-228600">
              <a:lnSpc>
                <a:spcPct val="90000"/>
              </a:lnSpc>
              <a:spcBef>
                <a:spcPts val="300"/>
              </a:spcBef>
              <a:buClr>
                <a:srgbClr val="438086"/>
              </a:buClr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extract the result for snp rs59831 </a:t>
            </a:r>
          </a:p>
          <a:p>
            <a:pPr lvl="1" indent="-228600">
              <a:lnSpc>
                <a:spcPct val="90000"/>
              </a:lnSpc>
              <a:spcBef>
                <a:spcPts val="300"/>
              </a:spcBef>
              <a:buClr>
                <a:srgbClr val="438086"/>
              </a:buClr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Type: grep ‘rs59831’ output.txt &gt; summary.txt</a:t>
            </a:r>
          </a:p>
        </p:txBody>
      </p:sp>
    </p:spTree>
    <p:extLst>
      <p:ext uri="{BB962C8B-B14F-4D97-AF65-F5344CB8AC3E}">
        <p14:creationId xmlns:p14="http://schemas.microsoft.com/office/powerpoint/2010/main" val="20087093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542" name="Rectangle 22541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841248" y="548640"/>
            <a:ext cx="3600860" cy="54315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Grep</a:t>
            </a:r>
          </a:p>
        </p:txBody>
      </p:sp>
      <p:sp>
        <p:nvSpPr>
          <p:cNvPr id="22544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5126418" y="552091"/>
            <a:ext cx="6224335" cy="54315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63538" indent="-255588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 marL="655638" indent="-2444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 marL="920750" indent="-2190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indent="-228600"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Useful flags</a:t>
            </a:r>
          </a:p>
          <a:p>
            <a:pPr lvl="1" indent="-228600">
              <a:lnSpc>
                <a:spcPct val="90000"/>
              </a:lnSpc>
              <a:spcBef>
                <a:spcPts val="300"/>
              </a:spcBef>
              <a:buClr>
                <a:srgbClr val="438086"/>
              </a:buClr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-v </a:t>
            </a:r>
          </a:p>
          <a:p>
            <a:pPr lvl="2" indent="-228600">
              <a:lnSpc>
                <a:spcPct val="90000"/>
              </a:lnSpc>
              <a:spcBef>
                <a:spcPts val="300"/>
              </a:spcBef>
              <a:buClr>
                <a:srgbClr val="53548A"/>
              </a:buClr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reverse grep select line that does not have the pattern</a:t>
            </a:r>
          </a:p>
          <a:p>
            <a:pPr lvl="1" indent="-228600">
              <a:lnSpc>
                <a:spcPct val="90000"/>
              </a:lnSpc>
              <a:spcBef>
                <a:spcPts val="300"/>
              </a:spcBef>
              <a:buClr>
                <a:srgbClr val="438086"/>
              </a:buClr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-C x</a:t>
            </a:r>
          </a:p>
          <a:p>
            <a:pPr lvl="2" indent="-228600">
              <a:lnSpc>
                <a:spcPct val="90000"/>
              </a:lnSpc>
              <a:spcBef>
                <a:spcPts val="300"/>
              </a:spcBef>
              <a:buClr>
                <a:srgbClr val="53548A"/>
              </a:buClr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x rows before and after the target</a:t>
            </a:r>
          </a:p>
          <a:p>
            <a:pPr lvl="1" indent="-228600">
              <a:lnSpc>
                <a:spcPct val="90000"/>
              </a:lnSpc>
              <a:spcBef>
                <a:spcPts val="300"/>
              </a:spcBef>
              <a:buClr>
                <a:srgbClr val="438086"/>
              </a:buClr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-n</a:t>
            </a:r>
          </a:p>
          <a:p>
            <a:pPr lvl="2" indent="-228600">
              <a:lnSpc>
                <a:spcPct val="90000"/>
              </a:lnSpc>
              <a:spcBef>
                <a:spcPts val="300"/>
              </a:spcBef>
              <a:buClr>
                <a:srgbClr val="53548A"/>
              </a:buClr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Print the line number before the line</a:t>
            </a:r>
          </a:p>
          <a:p>
            <a:pPr lvl="1" indent="-228600">
              <a:lnSpc>
                <a:spcPct val="90000"/>
              </a:lnSpc>
              <a:spcBef>
                <a:spcPts val="300"/>
              </a:spcBef>
              <a:buClr>
                <a:srgbClr val="438086"/>
              </a:buClr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Many more…</a:t>
            </a:r>
          </a:p>
          <a:p>
            <a:pPr lvl="1" indent="-228600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2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32861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AU" sz="4000" dirty="0">
                <a:solidFill>
                  <a:srgbClr val="FFFFFF"/>
                </a:solidFill>
              </a:rPr>
              <a:t>Getting the most out of the workshop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685FEA85-F6B3-E703-19D2-17BDDCB772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8894261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24767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559" name="Rectangle 23558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841248" y="548640"/>
            <a:ext cx="3600860" cy="54315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Awk</a:t>
            </a:r>
          </a:p>
        </p:txBody>
      </p:sp>
      <p:sp>
        <p:nvSpPr>
          <p:cNvPr id="23561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5126418" y="552091"/>
            <a:ext cx="6224335" cy="54315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63538" indent="-255588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indent="-228600"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derived from the surnames of its authors — Alfred </a:t>
            </a:r>
            <a:r>
              <a:rPr lang="en-US" sz="2200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ho, Peter </a:t>
            </a:r>
            <a:r>
              <a:rPr lang="en-US" sz="2200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</a:t>
            </a:r>
            <a:r>
              <a:rPr lang="en-US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einberger, and Brian </a:t>
            </a:r>
            <a:r>
              <a:rPr lang="en-US" sz="2200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ernighan</a:t>
            </a:r>
          </a:p>
          <a:p>
            <a:pPr indent="-228600"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Many functions</a:t>
            </a:r>
          </a:p>
          <a:p>
            <a:pPr indent="-228600"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Very useful for restructuring data</a:t>
            </a:r>
          </a:p>
        </p:txBody>
      </p:sp>
    </p:spTree>
    <p:extLst>
      <p:ext uri="{BB962C8B-B14F-4D97-AF65-F5344CB8AC3E}">
        <p14:creationId xmlns:p14="http://schemas.microsoft.com/office/powerpoint/2010/main" val="5884610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981200" y="476672"/>
            <a:ext cx="8229600" cy="6097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3538" indent="-255588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sz="2800" dirty="0">
                <a:latin typeface="+mn-lt"/>
              </a:rPr>
              <a:t>Ozbmi2.rec</a:t>
            </a:r>
          </a:p>
          <a:p>
            <a:pPr>
              <a:spcBef>
                <a:spcPts val="300"/>
              </a:spcBef>
              <a:buClr>
                <a:srgbClr val="A04DA3"/>
              </a:buClr>
            </a:pPr>
            <a:endParaRPr lang="en-AU" sz="2800" dirty="0">
              <a:latin typeface="+mn-lt"/>
            </a:endParaRPr>
          </a:p>
          <a:p>
            <a:pPr>
              <a:spcBef>
                <a:spcPts val="300"/>
              </a:spcBef>
              <a:buClr>
                <a:srgbClr val="A04DA3"/>
              </a:buClr>
            </a:pPr>
            <a:endParaRPr lang="en-AU" sz="2800" dirty="0">
              <a:latin typeface="+mn-lt"/>
            </a:endParaRPr>
          </a:p>
          <a:p>
            <a:pPr>
              <a:spcBef>
                <a:spcPts val="300"/>
              </a:spcBef>
              <a:buClr>
                <a:srgbClr val="A04DA3"/>
              </a:buClr>
            </a:pPr>
            <a:endParaRPr lang="en-AU" sz="2800" dirty="0">
              <a:latin typeface="+mn-lt"/>
            </a:endParaRPr>
          </a:p>
          <a:p>
            <a:pPr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endParaRPr lang="en-AU" sz="2800" dirty="0">
              <a:latin typeface="+mn-lt"/>
            </a:endParaRPr>
          </a:p>
          <a:p>
            <a:pPr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endParaRPr lang="en-AU" sz="2800" dirty="0">
              <a:latin typeface="+mn-lt"/>
            </a:endParaRPr>
          </a:p>
          <a:p>
            <a:pPr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sz="2800" dirty="0">
                <a:latin typeface="+mn-lt"/>
              </a:rPr>
              <a:t>awk ‘{ print $1, $10, $11, $4, $5 }’ ozbmi2.rec &gt; </a:t>
            </a:r>
            <a:r>
              <a:rPr lang="en-AU" sz="2800" dirty="0" err="1">
                <a:latin typeface="+mn-lt"/>
              </a:rPr>
              <a:t>new.rec</a:t>
            </a:r>
            <a:endParaRPr lang="en-AU" sz="2800" dirty="0">
              <a:latin typeface="+mn-lt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131" y="1089361"/>
            <a:ext cx="7417737" cy="1223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4149081"/>
            <a:ext cx="2592388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79962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607" name="Rectangle 25606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841248" y="548640"/>
            <a:ext cx="3600860" cy="54315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Awk</a:t>
            </a:r>
          </a:p>
        </p:txBody>
      </p:sp>
      <p:sp>
        <p:nvSpPr>
          <p:cNvPr id="25609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5126418" y="552091"/>
            <a:ext cx="6224335" cy="54315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63538" indent="-255588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indent="-228600"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$1 = column 1</a:t>
            </a:r>
          </a:p>
          <a:p>
            <a:pPr indent="-228600"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Print $0 = print whole line</a:t>
            </a:r>
          </a:p>
          <a:p>
            <a:pPr indent="-228600"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 subtract multiply etc</a:t>
            </a:r>
          </a:p>
          <a:p>
            <a:pPr indent="-228600"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 number of decimals</a:t>
            </a:r>
          </a:p>
          <a:p>
            <a:pPr indent="-228600"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Many functions</a:t>
            </a:r>
          </a:p>
        </p:txBody>
      </p:sp>
    </p:spTree>
    <p:extLst>
      <p:ext uri="{BB962C8B-B14F-4D97-AF65-F5344CB8AC3E}">
        <p14:creationId xmlns:p14="http://schemas.microsoft.com/office/powerpoint/2010/main" val="21278734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631" name="Rectangle 26630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841248" y="548640"/>
            <a:ext cx="3600860" cy="54315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Sort</a:t>
            </a:r>
          </a:p>
        </p:txBody>
      </p:sp>
      <p:sp>
        <p:nvSpPr>
          <p:cNvPr id="26633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5126418" y="552091"/>
            <a:ext cx="6224335" cy="54315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63538" indent="-255588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 marL="655638" indent="-2444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indent="-228600"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Useful flags</a:t>
            </a:r>
          </a:p>
          <a:p>
            <a:pPr lvl="1" indent="-228600">
              <a:lnSpc>
                <a:spcPct val="90000"/>
              </a:lnSpc>
              <a:spcBef>
                <a:spcPts val="300"/>
              </a:spcBef>
              <a:buClr>
                <a:srgbClr val="438086"/>
              </a:buClr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-f ignore case</a:t>
            </a:r>
          </a:p>
          <a:p>
            <a:pPr lvl="1" indent="-228600">
              <a:lnSpc>
                <a:spcPct val="90000"/>
              </a:lnSpc>
              <a:spcBef>
                <a:spcPts val="300"/>
              </a:spcBef>
              <a:buClr>
                <a:srgbClr val="438086"/>
              </a:buClr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-n numeric sort</a:t>
            </a:r>
          </a:p>
          <a:p>
            <a:pPr lvl="1" indent="-228600">
              <a:lnSpc>
                <a:spcPct val="90000"/>
              </a:lnSpc>
              <a:spcBef>
                <a:spcPts val="300"/>
              </a:spcBef>
              <a:buClr>
                <a:srgbClr val="438086"/>
              </a:buClr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-r reverse</a:t>
            </a:r>
          </a:p>
          <a:p>
            <a:pPr lvl="1" indent="-228600">
              <a:lnSpc>
                <a:spcPct val="90000"/>
              </a:lnSpc>
              <a:spcBef>
                <a:spcPts val="300"/>
              </a:spcBef>
              <a:buClr>
                <a:srgbClr val="438086"/>
              </a:buClr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-c check if a file is sorted</a:t>
            </a:r>
          </a:p>
          <a:p>
            <a:pPr lvl="1" indent="-228600">
              <a:lnSpc>
                <a:spcPct val="90000"/>
              </a:lnSpc>
              <a:spcBef>
                <a:spcPts val="300"/>
              </a:spcBef>
              <a:buClr>
                <a:srgbClr val="438086"/>
              </a:buClr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-u prints only unique lines</a:t>
            </a:r>
          </a:p>
          <a:p>
            <a:pPr lvl="1" indent="-228600">
              <a:lnSpc>
                <a:spcPct val="90000"/>
              </a:lnSpc>
              <a:spcBef>
                <a:spcPts val="300"/>
              </a:spcBef>
              <a:buClr>
                <a:srgbClr val="438086"/>
              </a:buClr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-k2 sort starting at column 2</a:t>
            </a:r>
          </a:p>
          <a:p>
            <a:pPr lvl="1" indent="-228600">
              <a:lnSpc>
                <a:spcPct val="90000"/>
              </a:lnSpc>
              <a:spcBef>
                <a:spcPts val="300"/>
              </a:spcBef>
              <a:buClr>
                <a:srgbClr val="438086"/>
              </a:buClr>
              <a:buFont typeface="Arial" panose="020B0604020202020204" pitchFamily="34" charset="0"/>
              <a:buChar char="•"/>
            </a:pPr>
            <a:endParaRPr lang="en-US" sz="2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 indent="-228600">
              <a:lnSpc>
                <a:spcPct val="90000"/>
              </a:lnSpc>
              <a:spcBef>
                <a:spcPts val="300"/>
              </a:spcBef>
              <a:buClr>
                <a:srgbClr val="438086"/>
              </a:buClr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sort –fg –k 3   (sort in numeric order on column 3)</a:t>
            </a:r>
          </a:p>
        </p:txBody>
      </p:sp>
    </p:spTree>
    <p:extLst>
      <p:ext uri="{BB962C8B-B14F-4D97-AF65-F5344CB8AC3E}">
        <p14:creationId xmlns:p14="http://schemas.microsoft.com/office/powerpoint/2010/main" val="40186582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631" name="Rectangle 26630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841248" y="548640"/>
            <a:ext cx="3600860" cy="54315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Zipping and unzipping</a:t>
            </a:r>
          </a:p>
        </p:txBody>
      </p:sp>
      <p:sp>
        <p:nvSpPr>
          <p:cNvPr id="26633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5126418" y="552091"/>
            <a:ext cx="6224335" cy="54315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63538" indent="-255588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 marL="655638" indent="-2444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indent="-228600"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zip</a:t>
            </a:r>
            <a:endParaRPr lang="en-US" sz="2200" i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 indent="-228600">
              <a:lnSpc>
                <a:spcPct val="90000"/>
              </a:lnSpc>
              <a:spcBef>
                <a:spcPts val="300"/>
              </a:spcBef>
              <a:buClr>
                <a:srgbClr val="438086"/>
              </a:buClr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zip my1st.zip *txt</a:t>
            </a:r>
          </a:p>
          <a:p>
            <a:pPr lvl="1" indent="-228600">
              <a:lnSpc>
                <a:spcPct val="90000"/>
              </a:lnSpc>
              <a:spcBef>
                <a:spcPts val="300"/>
              </a:spcBef>
              <a:buClr>
                <a:srgbClr val="438086"/>
              </a:buClr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zip –mTr my1st.zip *txt</a:t>
            </a:r>
          </a:p>
          <a:p>
            <a:pPr indent="-228600"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unzip</a:t>
            </a:r>
            <a:endParaRPr lang="en-US" sz="2200" i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 indent="-228600">
              <a:lnSpc>
                <a:spcPct val="90000"/>
              </a:lnSpc>
              <a:spcBef>
                <a:spcPts val="300"/>
              </a:spcBef>
              <a:buClr>
                <a:srgbClr val="438086"/>
              </a:buClr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unzip my1st.zip</a:t>
            </a:r>
          </a:p>
          <a:p>
            <a:pPr indent="-228600"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gzip</a:t>
            </a:r>
            <a:endParaRPr lang="en-US" sz="2200" i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 indent="-228600">
              <a:lnSpc>
                <a:spcPct val="90000"/>
              </a:lnSpc>
              <a:spcBef>
                <a:spcPts val="300"/>
              </a:spcBef>
              <a:buClr>
                <a:srgbClr val="438086"/>
              </a:buClr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gzip example.txt</a:t>
            </a:r>
          </a:p>
          <a:p>
            <a:pPr indent="-228600"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Un-gzip</a:t>
            </a:r>
            <a:endParaRPr lang="en-US" sz="2200" i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 indent="-228600">
              <a:lnSpc>
                <a:spcPct val="90000"/>
              </a:lnSpc>
              <a:spcBef>
                <a:spcPts val="300"/>
              </a:spcBef>
              <a:buClr>
                <a:srgbClr val="438086"/>
              </a:buClr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gzip –d  example.txt.gz</a:t>
            </a:r>
          </a:p>
          <a:p>
            <a:pPr lvl="1" indent="-228600">
              <a:lnSpc>
                <a:spcPct val="90000"/>
              </a:lnSpc>
              <a:spcBef>
                <a:spcPts val="300"/>
              </a:spcBef>
              <a:buClr>
                <a:srgbClr val="438086"/>
              </a:buClr>
              <a:buFont typeface="Arial" panose="020B0604020202020204" pitchFamily="34" charset="0"/>
              <a:buChar char="•"/>
            </a:pPr>
            <a:endParaRPr lang="en-US" sz="2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 indent="-228600">
              <a:lnSpc>
                <a:spcPct val="90000"/>
              </a:lnSpc>
              <a:spcBef>
                <a:spcPts val="300"/>
              </a:spcBef>
              <a:buClr>
                <a:srgbClr val="438086"/>
              </a:buClr>
              <a:buFont typeface="Arial" panose="020B0604020202020204" pitchFamily="34" charset="0"/>
              <a:buChar char="•"/>
            </a:pPr>
            <a:endParaRPr lang="en-US" sz="2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 indent="-228600">
              <a:lnSpc>
                <a:spcPct val="90000"/>
              </a:lnSpc>
              <a:spcBef>
                <a:spcPts val="300"/>
              </a:spcBef>
              <a:buClr>
                <a:srgbClr val="438086"/>
              </a:buClr>
              <a:buFont typeface="Arial" panose="020B0604020202020204" pitchFamily="34" charset="0"/>
              <a:buChar char="•"/>
            </a:pPr>
            <a:endParaRPr lang="en-US" sz="2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21098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631" name="Rectangle 26630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841248" y="548640"/>
            <a:ext cx="3600860" cy="54315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tar</a:t>
            </a:r>
          </a:p>
        </p:txBody>
      </p:sp>
      <p:sp>
        <p:nvSpPr>
          <p:cNvPr id="26633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5126418" y="0"/>
            <a:ext cx="6224335" cy="59836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63538" indent="-255588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 marL="655638" indent="-2444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indent="-228600"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Unzipping tar.gz files </a:t>
            </a:r>
            <a:endParaRPr lang="en-US" sz="2200" i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 indent="-228600">
              <a:lnSpc>
                <a:spcPct val="90000"/>
              </a:lnSpc>
              <a:spcBef>
                <a:spcPts val="300"/>
              </a:spcBef>
              <a:buClr>
                <a:srgbClr val="438086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tar -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xzvf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example.tar.gz</a:t>
            </a:r>
          </a:p>
          <a:p>
            <a:pPr indent="-228600">
              <a:lnSpc>
                <a:spcPct val="90000"/>
              </a:lnSpc>
              <a:spcBef>
                <a:spcPts val="300"/>
              </a:spcBef>
              <a:buClr>
                <a:srgbClr val="438086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Make Tar files</a:t>
            </a:r>
          </a:p>
          <a:p>
            <a:pPr lvl="1" indent="-228600">
              <a:lnSpc>
                <a:spcPct val="90000"/>
              </a:lnSpc>
              <a:spcBef>
                <a:spcPts val="300"/>
              </a:spcBef>
              <a:buClr>
                <a:srgbClr val="438086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tar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cvf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MyProject.tar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MyProject</a:t>
            </a:r>
            <a:endParaRPr lang="en-US" sz="2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Bef>
                <a:spcPts val="300"/>
              </a:spcBef>
              <a:buClr>
                <a:srgbClr val="438086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List contents </a:t>
            </a:r>
          </a:p>
          <a:p>
            <a:pPr lvl="1" indent="-228600">
              <a:lnSpc>
                <a:spcPct val="90000"/>
              </a:lnSpc>
              <a:spcBef>
                <a:spcPts val="300"/>
              </a:spcBef>
              <a:buClr>
                <a:srgbClr val="438086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tar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tvf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my-archive.tar </a:t>
            </a:r>
          </a:p>
          <a:p>
            <a:pPr lvl="1" indent="-228600">
              <a:lnSpc>
                <a:spcPct val="90000"/>
              </a:lnSpc>
              <a:spcBef>
                <a:spcPts val="300"/>
              </a:spcBef>
              <a:buClr>
                <a:srgbClr val="438086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tar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tzvf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my-archive.tar.gz</a:t>
            </a:r>
          </a:p>
        </p:txBody>
      </p:sp>
      <p:pic>
        <p:nvPicPr>
          <p:cNvPr id="2" name="Picture 4" descr="t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985" y="4581128"/>
            <a:ext cx="6558324" cy="210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784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631" name="Rectangle 26630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841248" y="548640"/>
            <a:ext cx="3600860" cy="54315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Looking at your data</a:t>
            </a:r>
          </a:p>
        </p:txBody>
      </p:sp>
      <p:sp>
        <p:nvSpPr>
          <p:cNvPr id="26633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5126418" y="552091"/>
            <a:ext cx="6224335" cy="54315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63538" indent="-255588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 marL="655638" indent="-2444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indent="-228600"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less </a:t>
            </a:r>
            <a:r>
              <a:rPr lang="en-US" sz="2200" i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filename</a:t>
            </a:r>
          </a:p>
          <a:p>
            <a:pPr lvl="1" indent="-228600">
              <a:lnSpc>
                <a:spcPct val="90000"/>
              </a:lnSpc>
              <a:spcBef>
                <a:spcPts val="300"/>
              </a:spcBef>
              <a:buClr>
                <a:srgbClr val="438086"/>
              </a:buClr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Allows you to scroll through your data</a:t>
            </a:r>
          </a:p>
          <a:p>
            <a:pPr indent="-228600"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less –S </a:t>
            </a:r>
            <a:r>
              <a:rPr lang="en-US" sz="2200" i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filename</a:t>
            </a:r>
          </a:p>
          <a:p>
            <a:pPr lvl="1" indent="-228600">
              <a:lnSpc>
                <a:spcPct val="90000"/>
              </a:lnSpc>
              <a:spcBef>
                <a:spcPts val="300"/>
              </a:spcBef>
              <a:buClr>
                <a:srgbClr val="438086"/>
              </a:buClr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Shows a screen width of data (stops text wrapping)</a:t>
            </a:r>
          </a:p>
          <a:p>
            <a:pPr indent="-228600"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zless –S </a:t>
            </a:r>
            <a:r>
              <a:rPr lang="en-US" sz="2200" i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filename</a:t>
            </a:r>
          </a:p>
          <a:p>
            <a:pPr lvl="1" indent="-228600">
              <a:lnSpc>
                <a:spcPct val="90000"/>
              </a:lnSpc>
              <a:spcBef>
                <a:spcPts val="300"/>
              </a:spcBef>
              <a:buClr>
                <a:srgbClr val="438086"/>
              </a:buClr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Allows you to look at a gz file without unzipping</a:t>
            </a:r>
          </a:p>
          <a:p>
            <a:pPr marL="411163" lvl="1" indent="-228600">
              <a:lnSpc>
                <a:spcPct val="90000"/>
              </a:lnSpc>
              <a:spcBef>
                <a:spcPts val="300"/>
              </a:spcBef>
              <a:buClr>
                <a:srgbClr val="438086"/>
              </a:buClr>
              <a:buFont typeface="Arial" panose="020B0604020202020204" pitchFamily="34" charset="0"/>
              <a:buChar char="•"/>
            </a:pPr>
            <a:endParaRPr lang="en-US" sz="2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Bef>
                <a:spcPts val="300"/>
              </a:spcBef>
              <a:buClr>
                <a:srgbClr val="438086"/>
              </a:buClr>
              <a:buFont typeface="Arial" panose="020B0604020202020204" pitchFamily="34" charset="0"/>
              <a:buChar char="•"/>
            </a:pPr>
            <a:endParaRPr lang="en-US" sz="2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7049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631" name="Rectangle 26630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841248" y="548640"/>
            <a:ext cx="3600860" cy="54315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Nano/</a:t>
            </a:r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pico</a:t>
            </a: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(text editor)</a:t>
            </a:r>
          </a:p>
        </p:txBody>
      </p:sp>
      <p:sp>
        <p:nvSpPr>
          <p:cNvPr id="26633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5126418" y="552091"/>
            <a:ext cx="6224335" cy="54315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63538" indent="-255588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 marL="655638" indent="-2444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indent="-228600"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nano </a:t>
            </a:r>
            <a:r>
              <a:rPr lang="en-US" sz="2200" i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filename</a:t>
            </a:r>
          </a:p>
          <a:p>
            <a:pPr lvl="1" indent="-228600">
              <a:lnSpc>
                <a:spcPct val="90000"/>
              </a:lnSpc>
              <a:spcBef>
                <a:spcPts val="300"/>
              </a:spcBef>
              <a:buClr>
                <a:srgbClr val="438086"/>
              </a:buClr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Commands at bottom of screen</a:t>
            </a:r>
          </a:p>
          <a:p>
            <a:pPr lvl="1" indent="-228600">
              <a:lnSpc>
                <a:spcPct val="90000"/>
              </a:lnSpc>
              <a:spcBef>
                <a:spcPts val="300"/>
              </a:spcBef>
              <a:buClr>
                <a:srgbClr val="438086"/>
              </a:buClr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Save = crtl+O</a:t>
            </a:r>
          </a:p>
          <a:p>
            <a:pPr lvl="1" indent="-228600">
              <a:lnSpc>
                <a:spcPct val="90000"/>
              </a:lnSpc>
              <a:spcBef>
                <a:spcPts val="300"/>
              </a:spcBef>
              <a:buClr>
                <a:srgbClr val="438086"/>
              </a:buClr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Exit = crtl +X</a:t>
            </a:r>
          </a:p>
        </p:txBody>
      </p:sp>
    </p:spTree>
    <p:extLst>
      <p:ext uri="{BB962C8B-B14F-4D97-AF65-F5344CB8AC3E}">
        <p14:creationId xmlns:p14="http://schemas.microsoft.com/office/powerpoint/2010/main" val="42233991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655" name="Rectangle 27654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841248" y="548640"/>
            <a:ext cx="3600860" cy="54315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Putting it together</a:t>
            </a:r>
          </a:p>
        </p:txBody>
      </p:sp>
      <p:sp>
        <p:nvSpPr>
          <p:cNvPr id="27657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5126418" y="552091"/>
            <a:ext cx="6224335" cy="54315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63538" indent="-255588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indent="-228600"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  <a:buFont typeface="Arial" panose="020B0604020202020204" pitchFamily="34" charset="0"/>
              <a:buChar char="•"/>
            </a:pPr>
            <a:r>
              <a:rPr lang="en-US" altLang="en-US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Making a ‘shell’ script to automate analyses</a:t>
            </a:r>
          </a:p>
          <a:p>
            <a:pPr indent="-228600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altLang="en-US" sz="2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en-US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&lt;contents of imaginary file inefficient.sh&gt;</a:t>
            </a:r>
          </a:p>
          <a:p>
            <a:pPr indent="-228600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en-US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pedstats –p 1.ped –d 1.dat –pdf --prefix:1 </a:t>
            </a:r>
          </a:p>
          <a:p>
            <a:pPr indent="-228600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en-US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merlin –p 1.ped –d 1.dat –m 1.map --vc --pdf --prefix:1 </a:t>
            </a:r>
          </a:p>
          <a:p>
            <a:pPr indent="-228600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en-US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pedstats –p 2.ped –d 2.dat –pdf --prefix:2 </a:t>
            </a:r>
          </a:p>
          <a:p>
            <a:pPr indent="-228600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en-US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merlin –p 2.ped –d 2.dat –m 2.map --vc --pdf --prefix:2</a:t>
            </a:r>
          </a:p>
          <a:p>
            <a:pPr indent="-228600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en-US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pedstats –p 3.ped –d 3.dat –pdf --prefix:3</a:t>
            </a:r>
          </a:p>
          <a:p>
            <a:pPr indent="-228600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en-US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merlin –p 3.ped –d 3.dat –m 3.map --vc --pdf --prefix:3</a:t>
            </a:r>
          </a:p>
          <a:p>
            <a:pPr indent="-228600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altLang="en-US" sz="2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en-US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run this make inefficient.sh executable then type ./inefficient.sh</a:t>
            </a:r>
          </a:p>
          <a:p>
            <a:pPr indent="-228600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altLang="en-US" sz="2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altLang="en-US" sz="2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altLang="en-US" sz="2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altLang="en-US" sz="2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59580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679" name="Rectangle 28678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841248" y="548640"/>
            <a:ext cx="3600860" cy="54315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Loops 1</a:t>
            </a:r>
          </a:p>
        </p:txBody>
      </p:sp>
      <p:sp>
        <p:nvSpPr>
          <p:cNvPr id="28681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5126418" y="552091"/>
            <a:ext cx="6224335" cy="54315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65125" indent="-25400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indent="-228600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en-US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&lt;contents of imaginary file loop_a.sh&gt;</a:t>
            </a:r>
          </a:p>
          <a:p>
            <a:pPr indent="-228600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en-US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$i in 1 2 3 4 5 6 7 8 9 10 11 12 13 14 15 16 17 18 19 20 21 22</a:t>
            </a:r>
          </a:p>
          <a:p>
            <a:pPr indent="-228600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en-US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</a:t>
            </a:r>
          </a:p>
          <a:p>
            <a:pPr indent="-228600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en-US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pedstats –p $i.ped –d $i.dat --pdf --prefix:$i</a:t>
            </a:r>
          </a:p>
          <a:p>
            <a:pPr indent="-228600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en-US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merlin –p $i.ped –d $i.dat –m $i.map --vc --pdf --prefix:$i </a:t>
            </a:r>
          </a:p>
          <a:p>
            <a:pPr indent="-228600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en-US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done</a:t>
            </a:r>
          </a:p>
          <a:p>
            <a:pPr indent="-228600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altLang="en-US" sz="2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7895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28368" y="4522156"/>
            <a:ext cx="4937937" cy="1363215"/>
          </a:xfrm>
        </p:spPr>
        <p:txBody>
          <a:bodyPr anchor="t">
            <a:normAutofit/>
          </a:bodyPr>
          <a:lstStyle/>
          <a:p>
            <a:pPr algn="l"/>
            <a:r>
              <a:rPr lang="en-AU" sz="4400" dirty="0"/>
              <a:t>I work in Brisbane</a:t>
            </a:r>
            <a:br>
              <a:rPr lang="en-AU" sz="4400" dirty="0"/>
            </a:br>
            <a:r>
              <a:rPr lang="en-AU" sz="4400" dirty="0"/>
              <a:t>at QIMR</a:t>
            </a:r>
          </a:p>
        </p:txBody>
      </p:sp>
      <p:sp>
        <p:nvSpPr>
          <p:cNvPr id="1040" name="Freeform: Shape 1039">
            <a:extLst>
              <a:ext uri="{FF2B5EF4-FFF2-40B4-BE49-F238E27FC236}">
                <a16:creationId xmlns:a16="http://schemas.microsoft.com/office/drawing/2014/main" id="{2E2D6188-24E5-426A-BB2A-3FA2D6B9C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8331"/>
            <a:ext cx="3564638" cy="4569668"/>
          </a:xfrm>
          <a:custGeom>
            <a:avLst/>
            <a:gdLst>
              <a:gd name="connsiteX0" fmla="*/ 640080 w 3564638"/>
              <a:gd name="connsiteY0" fmla="*/ 0 h 4569668"/>
              <a:gd name="connsiteX1" fmla="*/ 3564638 w 3564638"/>
              <a:gd name="connsiteY1" fmla="*/ 2924558 h 4569668"/>
              <a:gd name="connsiteX2" fmla="*/ 3065170 w 3564638"/>
              <a:gd name="connsiteY2" fmla="*/ 4559707 h 4569668"/>
              <a:gd name="connsiteX3" fmla="*/ 3057720 w 3564638"/>
              <a:gd name="connsiteY3" fmla="*/ 4569668 h 4569668"/>
              <a:gd name="connsiteX4" fmla="*/ 0 w 3564638"/>
              <a:gd name="connsiteY4" fmla="*/ 4569668 h 4569668"/>
              <a:gd name="connsiteX5" fmla="*/ 0 w 3564638"/>
              <a:gd name="connsiteY5" fmla="*/ 72448 h 4569668"/>
              <a:gd name="connsiteX6" fmla="*/ 50679 w 3564638"/>
              <a:gd name="connsiteY6" fmla="*/ 59417 h 4569668"/>
              <a:gd name="connsiteX7" fmla="*/ 640080 w 3564638"/>
              <a:gd name="connsiteY7" fmla="*/ 0 h 456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42" name="Freeform: Shape 1041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4" name="Freeform: Shape 1043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6" name="Freeform: Shape 1045">
            <a:extLst>
              <a:ext uri="{FF2B5EF4-FFF2-40B4-BE49-F238E27FC236}">
                <a16:creationId xmlns:a16="http://schemas.microsoft.com/office/drawing/2014/main" id="{1208BC59-C84F-483F-80CD-FAEC74229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6573" y="0"/>
            <a:ext cx="3913632" cy="2285234"/>
          </a:xfrm>
          <a:custGeom>
            <a:avLst/>
            <a:gdLst>
              <a:gd name="connsiteX0" fmla="*/ 29691 w 3913632"/>
              <a:gd name="connsiteY0" fmla="*/ 0 h 2285234"/>
              <a:gd name="connsiteX1" fmla="*/ 3883942 w 3913632"/>
              <a:gd name="connsiteY1" fmla="*/ 0 h 2285234"/>
              <a:gd name="connsiteX2" fmla="*/ 3903529 w 3913632"/>
              <a:gd name="connsiteY2" fmla="*/ 128345 h 2285234"/>
              <a:gd name="connsiteX3" fmla="*/ 3913632 w 3913632"/>
              <a:gd name="connsiteY3" fmla="*/ 328418 h 2285234"/>
              <a:gd name="connsiteX4" fmla="*/ 1956816 w 3913632"/>
              <a:gd name="connsiteY4" fmla="*/ 2285234 h 2285234"/>
              <a:gd name="connsiteX5" fmla="*/ 0 w 3913632"/>
              <a:gd name="connsiteY5" fmla="*/ 328418 h 2285234"/>
              <a:gd name="connsiteX6" fmla="*/ 10103 w 3913632"/>
              <a:gd name="connsiteY6" fmla="*/ 128345 h 228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48" name="Freeform: Shape 1047">
            <a:extLst>
              <a:ext uri="{FF2B5EF4-FFF2-40B4-BE49-F238E27FC236}">
                <a16:creationId xmlns:a16="http://schemas.microsoft.com/office/drawing/2014/main" id="{A1DABD52-05DF-4F31-AFB9-B330D8BE4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25559" y="725908"/>
            <a:ext cx="2852928" cy="2852928"/>
          </a:xfrm>
          <a:custGeom>
            <a:avLst/>
            <a:gdLst>
              <a:gd name="connsiteX0" fmla="*/ 1426464 w 2852928"/>
              <a:gd name="connsiteY0" fmla="*/ 0 h 2852928"/>
              <a:gd name="connsiteX1" fmla="*/ 2852928 w 2852928"/>
              <a:gd name="connsiteY1" fmla="*/ 1426464 h 2852928"/>
              <a:gd name="connsiteX2" fmla="*/ 1426464 w 2852928"/>
              <a:gd name="connsiteY2" fmla="*/ 2852928 h 2852928"/>
              <a:gd name="connsiteX3" fmla="*/ 0 w 2852928"/>
              <a:gd name="connsiteY3" fmla="*/ 1426464 h 2852928"/>
              <a:gd name="connsiteX4" fmla="*/ 1426464 w 2852928"/>
              <a:gd name="connsiteY4" fmla="*/ 0 h 2852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50" name="Oval 1049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0967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3" b="-1"/>
          <a:stretch/>
        </p:blipFill>
        <p:spPr bwMode="auto">
          <a:xfrm>
            <a:off x="2133213" y="305637"/>
            <a:ext cx="1939835" cy="135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08" r="4" b="4"/>
          <a:stretch/>
        </p:blipFill>
        <p:spPr bwMode="auto">
          <a:xfrm>
            <a:off x="236643" y="3482591"/>
            <a:ext cx="2329136" cy="281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52" name="Freeform: Shape 1051">
            <a:extLst>
              <a:ext uri="{FF2B5EF4-FFF2-40B4-BE49-F238E27FC236}">
                <a16:creationId xmlns:a16="http://schemas.microsoft.com/office/drawing/2014/main" id="{6B9D64DB-4D5C-4A91-B45F-F301E3174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2"/>
            <a:ext cx="3439432" cy="3550083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4" name="Freeform: Shape 1053">
            <a:extLst>
              <a:ext uri="{FF2B5EF4-FFF2-40B4-BE49-F238E27FC236}">
                <a16:creationId xmlns:a16="http://schemas.microsoft.com/office/drawing/2014/main" id="{8E4F04B5-4D4A-4F70-8549-384AF5351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8761" y="-4330"/>
            <a:ext cx="3273238" cy="3383891"/>
          </a:xfrm>
          <a:custGeom>
            <a:avLst/>
            <a:gdLst>
              <a:gd name="connsiteX0" fmla="*/ 122841 w 3273238"/>
              <a:gd name="connsiteY0" fmla="*/ 0 h 3383891"/>
              <a:gd name="connsiteX1" fmla="*/ 3273238 w 3273238"/>
              <a:gd name="connsiteY1" fmla="*/ 0 h 3383891"/>
              <a:gd name="connsiteX2" fmla="*/ 3273238 w 3273238"/>
              <a:gd name="connsiteY2" fmla="*/ 3291335 h 3383891"/>
              <a:gd name="connsiteX3" fmla="*/ 3118338 w 3273238"/>
              <a:gd name="connsiteY3" fmla="*/ 3331164 h 3383891"/>
              <a:gd name="connsiteX4" fmla="*/ 2595295 w 3273238"/>
              <a:gd name="connsiteY4" fmla="*/ 3383891 h 3383891"/>
              <a:gd name="connsiteX5" fmla="*/ 0 w 3273238"/>
              <a:gd name="connsiteY5" fmla="*/ 788596 h 3383891"/>
              <a:gd name="connsiteX6" fmla="*/ 116679 w 3273238"/>
              <a:gd name="connsiteY6" fmla="*/ 16835 h 338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01" b="2"/>
          <a:stretch/>
        </p:blipFill>
        <p:spPr bwMode="auto">
          <a:xfrm>
            <a:off x="5887897" y="1143475"/>
            <a:ext cx="1952160" cy="195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6" name="Freeform: Shape 1055">
            <a:extLst>
              <a:ext uri="{FF2B5EF4-FFF2-40B4-BE49-F238E27FC236}">
                <a16:creationId xmlns:a16="http://schemas.microsoft.com/office/drawing/2014/main" id="{0D14DB62-3EB3-452E-89EE-30B0CDB0C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63236" y="4071322"/>
            <a:ext cx="2828765" cy="2786678"/>
          </a:xfrm>
          <a:custGeom>
            <a:avLst/>
            <a:gdLst>
              <a:gd name="connsiteX0" fmla="*/ 1888236 w 2828765"/>
              <a:gd name="connsiteY0" fmla="*/ 0 h 2786678"/>
              <a:gd name="connsiteX1" fmla="*/ 2788281 w 2828765"/>
              <a:gd name="connsiteY1" fmla="*/ 227900 h 2786678"/>
              <a:gd name="connsiteX2" fmla="*/ 2828765 w 2828765"/>
              <a:gd name="connsiteY2" fmla="*/ 252495 h 2786678"/>
              <a:gd name="connsiteX3" fmla="*/ 2828765 w 2828765"/>
              <a:gd name="connsiteY3" fmla="*/ 2786678 h 2786678"/>
              <a:gd name="connsiteX4" fmla="*/ 227128 w 2828765"/>
              <a:gd name="connsiteY4" fmla="*/ 2786678 h 2786678"/>
              <a:gd name="connsiteX5" fmla="*/ 148387 w 2828765"/>
              <a:gd name="connsiteY5" fmla="*/ 2623223 h 2786678"/>
              <a:gd name="connsiteX6" fmla="*/ 0 w 2828765"/>
              <a:gd name="connsiteY6" fmla="*/ 1888236 h 2786678"/>
              <a:gd name="connsiteX7" fmla="*/ 1888236 w 2828765"/>
              <a:gd name="connsiteY7" fmla="*/ 0 h 278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58" name="Freeform: Shape 1057">
            <a:extLst>
              <a:ext uri="{FF2B5EF4-FFF2-40B4-BE49-F238E27FC236}">
                <a16:creationId xmlns:a16="http://schemas.microsoft.com/office/drawing/2014/main" id="{CB14CE1B-4BC5-4EF2-BE3D-05E4F580B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99331" y="3907418"/>
            <a:ext cx="2992669" cy="2950582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6" descr="http://fruitsbenefits.com/wp-content/uploads/2011/08/Baby-Kiwi-05.jpg">
            <a:extLst>
              <a:ext uri="{FF2B5EF4-FFF2-40B4-BE49-F238E27FC236}">
                <a16:creationId xmlns:a16="http://schemas.microsoft.com/office/drawing/2014/main" id="{D00FCCAF-EA9C-1EEB-2EAE-055033048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73294" y="1770709"/>
            <a:ext cx="1786167" cy="118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04" b="2"/>
          <a:stretch/>
        </p:blipFill>
        <p:spPr bwMode="auto">
          <a:xfrm>
            <a:off x="9388178" y="202989"/>
            <a:ext cx="2086900" cy="149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Subtitle 6">
            <a:extLst>
              <a:ext uri="{FF2B5EF4-FFF2-40B4-BE49-F238E27FC236}">
                <a16:creationId xmlns:a16="http://schemas.microsoft.com/office/drawing/2014/main" id="{F4DBCD30-9EAD-AA65-738D-3B74ED7E49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37311" y="4817892"/>
            <a:ext cx="3658131" cy="1028274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not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ts3.explicit.bing.net/images/thumbnail.aspx?q=1629859886054&amp;id=eca000b79957b53f6d0145be8d18320e&amp;url=http%3a%2f%2flinssky.com%2fwp-content%2fuploads%2f2011%2f06%2ffruit_kiwi.jpg">
            <a:extLst>
              <a:ext uri="{FF2B5EF4-FFF2-40B4-BE49-F238E27FC236}">
                <a16:creationId xmlns:a16="http://schemas.microsoft.com/office/drawing/2014/main" id="{1499FFE0-FE31-65E4-B0B3-2F96D2D3E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109" y="5546068"/>
            <a:ext cx="1676534" cy="114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774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703" name="Rectangle 29702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841248" y="548640"/>
            <a:ext cx="3600860" cy="54315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Loops 2</a:t>
            </a:r>
          </a:p>
        </p:txBody>
      </p:sp>
      <p:sp>
        <p:nvSpPr>
          <p:cNvPr id="29705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5126418" y="552091"/>
            <a:ext cx="6224335" cy="54315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65125" indent="-25400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indent="-228600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en-US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&lt;contents of imaginary file loop_b.sh&gt;</a:t>
            </a:r>
          </a:p>
          <a:p>
            <a:pPr indent="-228600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en-US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((  i = 1 ;  i &lt;= 22 ;  i++  ))</a:t>
            </a:r>
          </a:p>
          <a:p>
            <a:pPr indent="-228600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en-US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</a:t>
            </a:r>
          </a:p>
          <a:p>
            <a:pPr indent="-228600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en-US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pedstats –p $i.ped –d $i.dat --pdf --prefix:$i</a:t>
            </a:r>
          </a:p>
          <a:p>
            <a:pPr indent="-228600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en-US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merlin –p $i.ped –d $i.dat –m $i.map --vc --pdf --prefix:$i </a:t>
            </a:r>
          </a:p>
          <a:p>
            <a:pPr indent="-228600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en-US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done</a:t>
            </a:r>
          </a:p>
          <a:p>
            <a:pPr indent="-228600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altLang="en-US" sz="2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altLang="en-US" sz="2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23267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27" name="Rectangle 30726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841248" y="548640"/>
            <a:ext cx="3600860" cy="54315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Other bits</a:t>
            </a:r>
          </a:p>
        </p:txBody>
      </p:sp>
      <p:sp>
        <p:nvSpPr>
          <p:cNvPr id="30729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5126418" y="552091"/>
            <a:ext cx="6224335" cy="54315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63538" indent="-255588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 marL="655638" indent="-2444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indent="-228600"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working on servers </a:t>
            </a:r>
          </a:p>
          <a:p>
            <a:pPr lvl="1" indent="-228600">
              <a:lnSpc>
                <a:spcPct val="90000"/>
              </a:lnSpc>
              <a:spcBef>
                <a:spcPts val="300"/>
              </a:spcBef>
              <a:buClr>
                <a:srgbClr val="438086"/>
              </a:buClr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Queuing systems</a:t>
            </a:r>
          </a:p>
          <a:p>
            <a:pPr lvl="1" indent="-228600">
              <a:lnSpc>
                <a:spcPct val="90000"/>
              </a:lnSpc>
              <a:spcBef>
                <a:spcPts val="300"/>
              </a:spcBef>
              <a:buClr>
                <a:srgbClr val="438086"/>
              </a:buClr>
              <a:buFont typeface="Arial" panose="020B0604020202020204" pitchFamily="34" charset="0"/>
              <a:buChar char="•"/>
            </a:pPr>
            <a:r>
              <a:rPr lang="en-US" alt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crtl+c</a:t>
            </a:r>
            <a:r>
              <a:rPr lang="en-US" alt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lvl="1" indent="-228600">
              <a:lnSpc>
                <a:spcPct val="90000"/>
              </a:lnSpc>
              <a:spcBef>
                <a:spcPts val="300"/>
              </a:spcBef>
              <a:buClr>
                <a:srgbClr val="438086"/>
              </a:buClr>
              <a:buFont typeface="Arial" panose="020B0604020202020204" pitchFamily="34" charset="0"/>
              <a:buChar char="•"/>
            </a:pPr>
            <a:r>
              <a:rPr lang="en-US" alt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crtl+z</a:t>
            </a:r>
            <a:endParaRPr lang="en-US" altLang="en-US" sz="2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 indent="-228600">
              <a:lnSpc>
                <a:spcPct val="90000"/>
              </a:lnSpc>
              <a:spcBef>
                <a:spcPts val="300"/>
              </a:spcBef>
              <a:buClr>
                <a:srgbClr val="438086"/>
              </a:buClr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</a:t>
            </a:r>
          </a:p>
        </p:txBody>
      </p:sp>
    </p:spTree>
    <p:extLst>
      <p:ext uri="{BB962C8B-B14F-4D97-AF65-F5344CB8AC3E}">
        <p14:creationId xmlns:p14="http://schemas.microsoft.com/office/powerpoint/2010/main" val="31264344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751" name="Rectangle 31750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841248" y="548640"/>
            <a:ext cx="3600860" cy="54315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Shutting down your </a:t>
            </a:r>
            <a:r>
              <a:rPr lang="en-US" alt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unix</a:t>
            </a:r>
            <a:r>
              <a:rPr lang="en-US" alt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session</a:t>
            </a:r>
          </a:p>
        </p:txBody>
      </p:sp>
      <p:sp>
        <p:nvSpPr>
          <p:cNvPr id="31753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755" name="Text Box 2">
            <a:extLst>
              <a:ext uri="{FF2B5EF4-FFF2-40B4-BE49-F238E27FC236}">
                <a16:creationId xmlns:a16="http://schemas.microsoft.com/office/drawing/2014/main" id="{0FB93218-F1B6-02EE-9236-3BC6C5AD3627}"/>
              </a:ext>
            </a:extLst>
          </p:cNvPr>
          <p:cNvGraphicFramePr/>
          <p:nvPr/>
        </p:nvGraphicFramePr>
        <p:xfrm>
          <a:off x="5126418" y="552091"/>
          <a:ext cx="6224335" cy="5431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488632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9C8D6E-4EEA-C2F6-CA3F-AF2F9C0EB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4863" y="197370"/>
            <a:ext cx="6902274" cy="646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46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396D-1816-0533-DB9F-2EDE1E60F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EEC9A-240E-6ABC-5820-01E9256E9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CF981A-2311-809F-C087-0432EAE64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364" y="1047417"/>
            <a:ext cx="6249272" cy="476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82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8A292-B5ED-32FC-DCE4-E7875BDBD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536" y="365125"/>
            <a:ext cx="9434264" cy="1325563"/>
          </a:xfrm>
        </p:spPr>
        <p:txBody>
          <a:bodyPr/>
          <a:lstStyle/>
          <a:p>
            <a:r>
              <a:rPr lang="en-AU" dirty="0"/>
              <a:t>https://workshop.colorado.edu/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B18F08-723C-2BAF-EA5E-9764306714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9536" y="1412776"/>
            <a:ext cx="7920880" cy="528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928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10243" descr="101010 data lines to infinity">
            <a:extLst>
              <a:ext uri="{FF2B5EF4-FFF2-40B4-BE49-F238E27FC236}">
                <a16:creationId xmlns:a16="http://schemas.microsoft.com/office/drawing/2014/main" id="{C6445932-B2B2-54A9-798B-CD6D4FC8007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790"/>
          <a:stretch/>
        </p:blipFill>
        <p:spPr>
          <a:xfrm>
            <a:off x="-4" y="-16897"/>
            <a:ext cx="12192003" cy="6884632"/>
          </a:xfrm>
          <a:prstGeom prst="rect">
            <a:avLst/>
          </a:prstGeom>
        </p:spPr>
      </p:pic>
      <p:sp useBgFill="1">
        <p:nvSpPr>
          <p:cNvPr id="10248" name="Rectangle 10247">
            <a:extLst>
              <a:ext uri="{FF2B5EF4-FFF2-40B4-BE49-F238E27FC236}">
                <a16:creationId xmlns:a16="http://schemas.microsoft.com/office/drawing/2014/main" id="{8870DEF6-46A2-D4F8-8BE6-91165D93E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4083" y="1474755"/>
            <a:ext cx="3943552" cy="39279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7227856" y="2209316"/>
            <a:ext cx="3069083" cy="194552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sz="32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Superfast intro to Unix</a:t>
            </a:r>
          </a:p>
        </p:txBody>
      </p:sp>
      <p:cxnSp>
        <p:nvCxnSpPr>
          <p:cNvPr id="10250" name="Straight Connector 10249">
            <a:extLst>
              <a:ext uri="{FF2B5EF4-FFF2-40B4-BE49-F238E27FC236}">
                <a16:creationId xmlns:a16="http://schemas.microsoft.com/office/drawing/2014/main" id="{8748256A-88AC-4254-406B-0E8EE2CC2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75334" y="1940933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246313" y="2906714"/>
            <a:ext cx="777240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282677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CBA37F-B328-1DEA-70F2-6A57A121D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511" name="Rectangle 21510">
            <a:extLst>
              <a:ext uri="{FF2B5EF4-FFF2-40B4-BE49-F238E27FC236}">
                <a16:creationId xmlns:a16="http://schemas.microsoft.com/office/drawing/2014/main" id="{8F618A5A-6935-4AB1-D008-D3201789A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505" name="Text Box 1">
            <a:extLst>
              <a:ext uri="{FF2B5EF4-FFF2-40B4-BE49-F238E27FC236}">
                <a16:creationId xmlns:a16="http://schemas.microsoft.com/office/drawing/2014/main" id="{7112D81C-99EE-8998-3658-BB4BEFE03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248" y="548640"/>
            <a:ext cx="3600860" cy="54315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File hygiene is very important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513" name="sketch line">
            <a:extLst>
              <a:ext uri="{FF2B5EF4-FFF2-40B4-BE49-F238E27FC236}">
                <a16:creationId xmlns:a16="http://schemas.microsoft.com/office/drawing/2014/main" id="{233CD817-9DCD-2022-CE04-33BF6276C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506" name="Text Box 2">
            <a:extLst>
              <a:ext uri="{FF2B5EF4-FFF2-40B4-BE49-F238E27FC236}">
                <a16:creationId xmlns:a16="http://schemas.microsoft.com/office/drawing/2014/main" id="{B022006A-7D58-7DE6-93C7-5A59ADE87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6418" y="552091"/>
            <a:ext cx="6224335" cy="54315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 lnSpcReduction="10000"/>
          </a:bodyPr>
          <a:lstStyle>
            <a:lvl1pPr marL="363538" indent="-255588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 marL="655638" indent="-2444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marL="565150" indent="-457200" eaLnBrk="1" hangingPunct="1">
              <a:spcBef>
                <a:spcPts val="300"/>
              </a:spcBef>
              <a:buFont typeface="Arial" pitchFamily="34" charset="0"/>
              <a:buChar char="•"/>
            </a:pPr>
            <a:r>
              <a:rPr lang="en-GB" sz="2800" b="1" dirty="0">
                <a:solidFill>
                  <a:srgbClr val="424456"/>
                </a:solidFill>
                <a:latin typeface="+mn-lt"/>
              </a:rPr>
              <a:t>Files are stored in Unix format not DOS or Mac </a:t>
            </a:r>
          </a:p>
          <a:p>
            <a:pPr marL="857250" lvl="1" indent="-457200">
              <a:spcBef>
                <a:spcPts val="300"/>
              </a:spcBef>
              <a:buFont typeface="Arial" pitchFamily="34" charset="0"/>
              <a:buChar char="•"/>
            </a:pPr>
            <a:r>
              <a:rPr lang="en-GB" sz="2800" b="1" dirty="0">
                <a:solidFill>
                  <a:srgbClr val="424456"/>
                </a:solidFill>
                <a:latin typeface="+mn-lt"/>
              </a:rPr>
              <a:t>Changes the line ending characters </a:t>
            </a:r>
          </a:p>
          <a:p>
            <a:pPr marL="857250" lvl="1" indent="-457200">
              <a:spcBef>
                <a:spcPts val="300"/>
              </a:spcBef>
              <a:buFont typeface="Arial" pitchFamily="34" charset="0"/>
              <a:buChar char="•"/>
            </a:pPr>
            <a:r>
              <a:rPr lang="en-GB" sz="2800" b="1" dirty="0">
                <a:solidFill>
                  <a:srgbClr val="424456"/>
                </a:solidFill>
                <a:latin typeface="+mn-lt"/>
              </a:rPr>
              <a:t>Use dos2unix, unix2dos, mac2unix, unix2mac to change formats</a:t>
            </a:r>
          </a:p>
          <a:p>
            <a:pPr marL="857250" lvl="1" indent="-457200">
              <a:spcBef>
                <a:spcPts val="300"/>
              </a:spcBef>
              <a:buFont typeface="Arial" pitchFamily="34" charset="0"/>
              <a:buChar char="•"/>
            </a:pPr>
            <a:r>
              <a:rPr lang="en-GB" sz="2800" b="1" dirty="0">
                <a:solidFill>
                  <a:srgbClr val="424456"/>
                </a:solidFill>
                <a:latin typeface="+mn-lt"/>
              </a:rPr>
              <a:t>Can use the file command to check format</a:t>
            </a:r>
          </a:p>
          <a:p>
            <a:pPr marL="565150" indent="-457200" eaLnBrk="1" hangingPunct="1">
              <a:spcBef>
                <a:spcPts val="300"/>
              </a:spcBef>
              <a:buFont typeface="Arial" pitchFamily="34" charset="0"/>
              <a:buChar char="•"/>
            </a:pPr>
            <a:r>
              <a:rPr lang="en-GB" sz="2800" b="1" dirty="0">
                <a:solidFill>
                  <a:srgbClr val="424456"/>
                </a:solidFill>
                <a:latin typeface="+mn-lt"/>
              </a:rPr>
              <a:t>Unix systems are case sensitive! </a:t>
            </a:r>
          </a:p>
          <a:p>
            <a:pPr marL="565150" indent="-457200" eaLnBrk="1" hangingPunct="1">
              <a:spcBef>
                <a:spcPts val="300"/>
              </a:spcBef>
              <a:buFont typeface="Arial" pitchFamily="34" charset="0"/>
              <a:buChar char="•"/>
            </a:pPr>
            <a:r>
              <a:rPr lang="en-GB" sz="2800" b="1" dirty="0">
                <a:solidFill>
                  <a:srgbClr val="424456"/>
                </a:solidFill>
                <a:latin typeface="+mn-lt"/>
              </a:rPr>
              <a:t>NO SPACES in your file/directory names!!</a:t>
            </a:r>
          </a:p>
          <a:p>
            <a:pPr marL="565150" indent="-457200" eaLnBrk="1" hangingPunct="1">
              <a:spcBef>
                <a:spcPts val="300"/>
              </a:spcBef>
              <a:buFont typeface="Arial" pitchFamily="34" charset="0"/>
              <a:buChar char="•"/>
            </a:pPr>
            <a:r>
              <a:rPr lang="en-GB" sz="2800" b="1" dirty="0">
                <a:solidFill>
                  <a:srgbClr val="424456"/>
                </a:solidFill>
                <a:latin typeface="+mn-lt"/>
              </a:rPr>
              <a:t>Wildcards </a:t>
            </a:r>
            <a:r>
              <a:rPr lang="en-GB" sz="2800" b="1" dirty="0" err="1">
                <a:solidFill>
                  <a:srgbClr val="424456"/>
                </a:solidFill>
                <a:latin typeface="+mn-lt"/>
              </a:rPr>
              <a:t>ie</a:t>
            </a:r>
            <a:r>
              <a:rPr lang="en-GB" sz="2800" b="1" dirty="0">
                <a:solidFill>
                  <a:srgbClr val="424456"/>
                </a:solidFill>
                <a:latin typeface="+mn-lt"/>
              </a:rPr>
              <a:t> dos2unix *.</a:t>
            </a:r>
            <a:r>
              <a:rPr lang="en-GB" sz="2800" b="1" dirty="0" err="1">
                <a:solidFill>
                  <a:srgbClr val="424456"/>
                </a:solidFill>
                <a:latin typeface="+mn-lt"/>
              </a:rPr>
              <a:t>dat</a:t>
            </a:r>
            <a:endParaRPr lang="en-GB" sz="2800" b="1" dirty="0">
              <a:solidFill>
                <a:srgbClr val="42445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81296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D14F9D-00A6-7ABC-06F6-EA970730C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511" name="Rectangle 21510">
            <a:extLst>
              <a:ext uri="{FF2B5EF4-FFF2-40B4-BE49-F238E27FC236}">
                <a16:creationId xmlns:a16="http://schemas.microsoft.com/office/drawing/2014/main" id="{00C7BA7A-F2E7-1C6F-164D-4A44EFFDE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5" name="Text Box 1">
            <a:extLst>
              <a:ext uri="{FF2B5EF4-FFF2-40B4-BE49-F238E27FC236}">
                <a16:creationId xmlns:a16="http://schemas.microsoft.com/office/drawing/2014/main" id="{9F1F959E-C1CE-5C52-4FB9-29CBB09E3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248" y="548640"/>
            <a:ext cx="3600860" cy="54315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AU" sz="5400" dirty="0">
                <a:solidFill>
                  <a:srgbClr val="424456"/>
                </a:solidFill>
                <a:latin typeface="+mn-lt"/>
              </a:rPr>
              <a:t>Working in the terminal</a:t>
            </a:r>
          </a:p>
          <a:p>
            <a:pPr eaLnBrk="1" hangingPunct="1">
              <a:buClrTx/>
              <a:buFontTx/>
              <a:buNone/>
            </a:pPr>
            <a:r>
              <a:rPr lang="en-AU" sz="5400" dirty="0">
                <a:solidFill>
                  <a:srgbClr val="424456"/>
                </a:solidFill>
                <a:latin typeface="+mn-lt"/>
              </a:rPr>
              <a:t>Input …. Output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513" name="sketch line">
            <a:extLst>
              <a:ext uri="{FF2B5EF4-FFF2-40B4-BE49-F238E27FC236}">
                <a16:creationId xmlns:a16="http://schemas.microsoft.com/office/drawing/2014/main" id="{F61D211C-B7DB-1CCA-E021-0C3BC89BF1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6" name="Text Box 2">
            <a:extLst>
              <a:ext uri="{FF2B5EF4-FFF2-40B4-BE49-F238E27FC236}">
                <a16:creationId xmlns:a16="http://schemas.microsoft.com/office/drawing/2014/main" id="{343C256A-3C39-B7D6-C492-65529525E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6418" y="552091"/>
            <a:ext cx="6224335" cy="54315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63538" indent="-255588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 marL="655638" indent="-2444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sz="2500" dirty="0">
                <a:latin typeface="+mn-lt"/>
              </a:rPr>
              <a:t>Input </a:t>
            </a:r>
          </a:p>
          <a:p>
            <a:pPr lvl="1" eaLnBrk="1" hangingPunct="1"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100" dirty="0">
                <a:solidFill>
                  <a:srgbClr val="438086"/>
                </a:solidFill>
                <a:latin typeface="+mn-lt"/>
              </a:rPr>
              <a:t>Most commands don’t need input signifiers</a:t>
            </a:r>
          </a:p>
          <a:p>
            <a:pPr lvl="1" eaLnBrk="1" hangingPunct="1"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100" dirty="0">
                <a:solidFill>
                  <a:srgbClr val="424456"/>
                </a:solidFill>
                <a:latin typeface="+mn-lt"/>
              </a:rPr>
              <a:t>&lt;</a:t>
            </a:r>
            <a:r>
              <a:rPr lang="en-AU" sz="2100" dirty="0">
                <a:solidFill>
                  <a:srgbClr val="438086"/>
                </a:solidFill>
                <a:latin typeface="+mn-lt"/>
              </a:rPr>
              <a:t> can be used to specify</a:t>
            </a:r>
          </a:p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sz="2500" dirty="0">
                <a:latin typeface="+mn-lt"/>
              </a:rPr>
              <a:t>Output</a:t>
            </a:r>
          </a:p>
          <a:p>
            <a:pPr lvl="1" eaLnBrk="1" hangingPunct="1"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100" dirty="0">
                <a:solidFill>
                  <a:srgbClr val="438086"/>
                </a:solidFill>
                <a:latin typeface="+mn-lt"/>
              </a:rPr>
              <a:t>Without specifying most output will print to the screen</a:t>
            </a:r>
          </a:p>
          <a:p>
            <a:pPr lvl="1" eaLnBrk="1" hangingPunct="1"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100" dirty="0">
                <a:solidFill>
                  <a:srgbClr val="424456"/>
                </a:solidFill>
                <a:latin typeface="+mn-lt"/>
              </a:rPr>
              <a:t>&gt;</a:t>
            </a:r>
            <a:r>
              <a:rPr lang="en-AU" sz="2100" dirty="0">
                <a:solidFill>
                  <a:srgbClr val="438086"/>
                </a:solidFill>
                <a:latin typeface="+mn-lt"/>
              </a:rPr>
              <a:t> can be used to direct</a:t>
            </a:r>
          </a:p>
          <a:p>
            <a:pPr lvl="2" eaLnBrk="1" hangingPunct="1">
              <a:spcBef>
                <a:spcPts val="300"/>
              </a:spcBef>
              <a:buClr>
                <a:srgbClr val="53548A"/>
              </a:buClr>
              <a:buFont typeface="Wingdings 2" pitchFamily="16" charset="2"/>
              <a:buChar char=""/>
            </a:pPr>
            <a:r>
              <a:rPr lang="en-AU" sz="1600" dirty="0">
                <a:solidFill>
                  <a:srgbClr val="53548A"/>
                </a:solidFill>
                <a:latin typeface="+mn-lt"/>
              </a:rPr>
              <a:t>type:</a:t>
            </a:r>
            <a:r>
              <a:rPr lang="en-AU" sz="2000" dirty="0">
                <a:solidFill>
                  <a:srgbClr val="53548A"/>
                </a:solidFill>
                <a:latin typeface="+mn-lt"/>
              </a:rPr>
              <a:t> </a:t>
            </a:r>
            <a:r>
              <a:rPr lang="en-AU" sz="2000" dirty="0">
                <a:solidFill>
                  <a:srgbClr val="424456"/>
                </a:solidFill>
                <a:latin typeface="+mn-lt"/>
              </a:rPr>
              <a:t>echo ‘this is a dummy file’</a:t>
            </a:r>
          </a:p>
          <a:p>
            <a:pPr lvl="2" eaLnBrk="1" hangingPunct="1">
              <a:spcBef>
                <a:spcPts val="300"/>
              </a:spcBef>
              <a:buClr>
                <a:srgbClr val="53548A"/>
              </a:buClr>
              <a:buFont typeface="Wingdings 2" pitchFamily="16" charset="2"/>
              <a:buChar char=""/>
            </a:pPr>
            <a:r>
              <a:rPr lang="en-AU" sz="2000" dirty="0">
                <a:solidFill>
                  <a:srgbClr val="424456"/>
                </a:solidFill>
                <a:latin typeface="+mn-lt"/>
              </a:rPr>
              <a:t>echo ‘this is a dummy file’ &gt; dummy.txt</a:t>
            </a:r>
          </a:p>
          <a:p>
            <a:pPr lvl="2" eaLnBrk="1" hangingPunct="1">
              <a:spcBef>
                <a:spcPts val="300"/>
              </a:spcBef>
              <a:buClrTx/>
              <a:buFontTx/>
              <a:buNone/>
            </a:pPr>
            <a:r>
              <a:rPr lang="en-AU" sz="2000" dirty="0">
                <a:solidFill>
                  <a:srgbClr val="424456"/>
                </a:solidFill>
                <a:latin typeface="+mn-lt"/>
              </a:rPr>
              <a:t>|</a:t>
            </a:r>
            <a:r>
              <a:rPr lang="en-AU" sz="2000" dirty="0">
                <a:solidFill>
                  <a:srgbClr val="53548A"/>
                </a:solidFill>
                <a:latin typeface="+mn-lt"/>
              </a:rPr>
              <a:t> (pipe) </a:t>
            </a:r>
            <a:r>
              <a:rPr lang="en-AU" sz="2000" dirty="0">
                <a:solidFill>
                  <a:srgbClr val="424456"/>
                </a:solidFill>
                <a:latin typeface="+mn-lt"/>
              </a:rPr>
              <a:t>| more</a:t>
            </a:r>
            <a:r>
              <a:rPr lang="en-AU" sz="2000" dirty="0">
                <a:solidFill>
                  <a:srgbClr val="53548A"/>
                </a:solidFill>
                <a:latin typeface="+mn-lt"/>
              </a:rPr>
              <a:t> pauses the output after a screen worth of text has appeared hit the space bar to get the next screens worth </a:t>
            </a:r>
          </a:p>
        </p:txBody>
      </p:sp>
    </p:spTree>
    <p:extLst>
      <p:ext uri="{BB962C8B-B14F-4D97-AF65-F5344CB8AC3E}">
        <p14:creationId xmlns:p14="http://schemas.microsoft.com/office/powerpoint/2010/main" val="1146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9E43B0-4176-62A5-4835-75B10DADA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511" name="Rectangle 21510">
            <a:extLst>
              <a:ext uri="{FF2B5EF4-FFF2-40B4-BE49-F238E27FC236}">
                <a16:creationId xmlns:a16="http://schemas.microsoft.com/office/drawing/2014/main" id="{085928A1-7218-E868-33EA-EA2CC7DF4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5" name="Text Box 1">
            <a:extLst>
              <a:ext uri="{FF2B5EF4-FFF2-40B4-BE49-F238E27FC236}">
                <a16:creationId xmlns:a16="http://schemas.microsoft.com/office/drawing/2014/main" id="{C90F9EC3-454D-AF19-F29E-5355F4C62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248" y="548640"/>
            <a:ext cx="3600860" cy="54315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manual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513" name="sketch line">
            <a:extLst>
              <a:ext uri="{FF2B5EF4-FFF2-40B4-BE49-F238E27FC236}">
                <a16:creationId xmlns:a16="http://schemas.microsoft.com/office/drawing/2014/main" id="{42425D73-F1F3-2F54-33A4-4144C89134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6" name="Text Box 2">
            <a:extLst>
              <a:ext uri="{FF2B5EF4-FFF2-40B4-BE49-F238E27FC236}">
                <a16:creationId xmlns:a16="http://schemas.microsoft.com/office/drawing/2014/main" id="{6EBF3B95-2333-A87B-60BA-2689254E3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6418" y="552091"/>
            <a:ext cx="6224335" cy="54315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63538" indent="-255588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 marL="655638" indent="-2444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sz="2800" dirty="0">
                <a:latin typeface="+mn-lt"/>
              </a:rPr>
              <a:t>The </a:t>
            </a:r>
            <a:r>
              <a:rPr lang="en-AU" sz="2800" dirty="0">
                <a:solidFill>
                  <a:srgbClr val="424456"/>
                </a:solidFill>
                <a:latin typeface="+mn-lt"/>
              </a:rPr>
              <a:t>man</a:t>
            </a:r>
            <a:r>
              <a:rPr lang="en-AU" sz="2800" dirty="0">
                <a:latin typeface="+mn-lt"/>
              </a:rPr>
              <a:t> command can be used in conjunction with other commands to put up some basic instructions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  <a:buFont typeface="Georgia" pitchFamily="16" charset="0"/>
              <a:buNone/>
            </a:pPr>
            <a:endParaRPr lang="en-AU" sz="2800" dirty="0">
              <a:latin typeface="+mn-lt"/>
            </a:endParaRPr>
          </a:p>
          <a:p>
            <a:pPr eaLnBrk="1" hangingPunct="1"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sz="2800" dirty="0">
                <a:latin typeface="+mn-lt"/>
              </a:rPr>
              <a:t>type: </a:t>
            </a:r>
            <a:r>
              <a:rPr lang="en-AU" sz="2800" dirty="0">
                <a:solidFill>
                  <a:srgbClr val="424456"/>
                </a:solidFill>
                <a:latin typeface="+mn-lt"/>
              </a:rPr>
              <a:t>man ls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600" dirty="0">
                <a:solidFill>
                  <a:srgbClr val="438086"/>
                </a:solidFill>
                <a:latin typeface="+mn-lt"/>
              </a:rPr>
              <a:t>ls is the </a:t>
            </a:r>
            <a:r>
              <a:rPr lang="en-AU" sz="2600" dirty="0">
                <a:solidFill>
                  <a:srgbClr val="424456"/>
                </a:solidFill>
                <a:latin typeface="+mn-lt"/>
              </a:rPr>
              <a:t>l</a:t>
            </a:r>
            <a:r>
              <a:rPr lang="en-AU" sz="2600" dirty="0">
                <a:solidFill>
                  <a:srgbClr val="438086"/>
                </a:solidFill>
                <a:latin typeface="+mn-lt"/>
              </a:rPr>
              <a:t>i</a:t>
            </a:r>
            <a:r>
              <a:rPr lang="en-AU" sz="2600" dirty="0">
                <a:solidFill>
                  <a:srgbClr val="424456"/>
                </a:solidFill>
                <a:latin typeface="+mn-lt"/>
              </a:rPr>
              <a:t>s</a:t>
            </a:r>
            <a:r>
              <a:rPr lang="en-AU" sz="2600" dirty="0">
                <a:solidFill>
                  <a:srgbClr val="438086"/>
                </a:solidFill>
                <a:latin typeface="+mn-lt"/>
              </a:rPr>
              <a:t>t command it pulls up a list of the files in the directory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  <a:buClr>
                <a:srgbClr val="438086"/>
              </a:buClr>
              <a:buFont typeface="Georgia" pitchFamily="16" charset="0"/>
              <a:buNone/>
            </a:pPr>
            <a:endParaRPr lang="en-AU" sz="2600" dirty="0">
              <a:solidFill>
                <a:srgbClr val="438086"/>
              </a:solidFill>
              <a:latin typeface="+mn-lt"/>
            </a:endParaRP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  <a:buClrTx/>
              <a:buFontTx/>
              <a:buNone/>
            </a:pPr>
            <a:r>
              <a:rPr lang="en-AU" sz="2100" dirty="0">
                <a:solidFill>
                  <a:srgbClr val="FF0000"/>
                </a:solidFill>
                <a:latin typeface="+mn-lt"/>
              </a:rPr>
              <a:t>Many helpful webpages w examples  &amp; AI </a:t>
            </a:r>
          </a:p>
          <a:p>
            <a:pPr marL="447675" lvl="1" indent="0" eaLnBrk="1" hangingPunct="1">
              <a:lnSpc>
                <a:spcPct val="90000"/>
              </a:lnSpc>
              <a:spcBef>
                <a:spcPts val="300"/>
              </a:spcBef>
              <a:buClrTx/>
              <a:buFontTx/>
              <a:buNone/>
            </a:pPr>
            <a:r>
              <a:rPr lang="en-AU" sz="2100" dirty="0">
                <a:solidFill>
                  <a:srgbClr val="FF0000"/>
                </a:solidFill>
                <a:latin typeface="+mn-lt"/>
              </a:rPr>
              <a:t>(But don’t include file paths or data in your AI request)</a:t>
            </a:r>
          </a:p>
        </p:txBody>
      </p:sp>
    </p:spTree>
    <p:extLst>
      <p:ext uri="{BB962C8B-B14F-4D97-AF65-F5344CB8AC3E}">
        <p14:creationId xmlns:p14="http://schemas.microsoft.com/office/powerpoint/2010/main" val="18911160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649</TotalTime>
  <Words>1232</Words>
  <Application>Microsoft Office PowerPoint</Application>
  <PresentationFormat>Widescreen</PresentationFormat>
  <Paragraphs>223</Paragraphs>
  <Slides>33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Aptos</vt:lpstr>
      <vt:lpstr>Aptos Display</vt:lpstr>
      <vt:lpstr>Arial</vt:lpstr>
      <vt:lpstr>Calibri</vt:lpstr>
      <vt:lpstr>Georgia</vt:lpstr>
      <vt:lpstr>Wingdings 2</vt:lpstr>
      <vt:lpstr>Office Theme</vt:lpstr>
      <vt:lpstr>(Re) introduction to Unix Sarah Medland 2025</vt:lpstr>
      <vt:lpstr>Getting the most out of the workshop</vt:lpstr>
      <vt:lpstr>I work in Brisbane at QIMR</vt:lpstr>
      <vt:lpstr>PowerPoint Presentation</vt:lpstr>
      <vt:lpstr>https://workshop.colorado.edu/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QIMR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SEM</dc:creator>
  <cp:lastModifiedBy>Sarah Medland</cp:lastModifiedBy>
  <cp:revision>75</cp:revision>
  <dcterms:created xsi:type="dcterms:W3CDTF">2012-03-05T00:13:09Z</dcterms:created>
  <dcterms:modified xsi:type="dcterms:W3CDTF">2025-03-03T05:36:13Z</dcterms:modified>
</cp:coreProperties>
</file>