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3"/>
  </p:notesMasterIdLst>
  <p:sldIdLst>
    <p:sldId id="1122" r:id="rId2"/>
    <p:sldId id="292" r:id="rId3"/>
    <p:sldId id="1416" r:id="rId4"/>
    <p:sldId id="1123" r:id="rId5"/>
    <p:sldId id="1389" r:id="rId6"/>
    <p:sldId id="1384" r:id="rId7"/>
    <p:sldId id="1390" r:id="rId8"/>
    <p:sldId id="1388" r:id="rId9"/>
    <p:sldId id="295" r:id="rId10"/>
    <p:sldId id="564" r:id="rId11"/>
    <p:sldId id="1376" r:id="rId12"/>
    <p:sldId id="551" r:id="rId13"/>
    <p:sldId id="1417" r:id="rId14"/>
    <p:sldId id="829" r:id="rId15"/>
    <p:sldId id="1379" r:id="rId16"/>
    <p:sldId id="1380" r:id="rId17"/>
    <p:sldId id="1381" r:id="rId18"/>
    <p:sldId id="1382" r:id="rId19"/>
    <p:sldId id="570" r:id="rId20"/>
    <p:sldId id="1392" r:id="rId21"/>
    <p:sldId id="1393" r:id="rId22"/>
    <p:sldId id="1394" r:id="rId23"/>
    <p:sldId id="1397" r:id="rId24"/>
    <p:sldId id="1399" r:id="rId25"/>
    <p:sldId id="1314" r:id="rId26"/>
    <p:sldId id="1398" r:id="rId27"/>
    <p:sldId id="1400" r:id="rId28"/>
    <p:sldId id="1419" r:id="rId29"/>
    <p:sldId id="1704" r:id="rId30"/>
    <p:sldId id="1703" r:id="rId31"/>
    <p:sldId id="571" r:id="rId32"/>
    <p:sldId id="1218" r:id="rId33"/>
    <p:sldId id="1411" r:id="rId34"/>
    <p:sldId id="1413" r:id="rId35"/>
    <p:sldId id="1415" r:id="rId36"/>
    <p:sldId id="1405" r:id="rId37"/>
    <p:sldId id="1403" r:id="rId38"/>
    <p:sldId id="1418" r:id="rId39"/>
    <p:sldId id="1665" r:id="rId40"/>
    <p:sldId id="803" r:id="rId41"/>
    <p:sldId id="1666" r:id="rId42"/>
    <p:sldId id="1685" r:id="rId43"/>
    <p:sldId id="1669" r:id="rId44"/>
    <p:sldId id="1686" r:id="rId45"/>
    <p:sldId id="1272" r:id="rId46"/>
    <p:sldId id="1687" r:id="rId47"/>
    <p:sldId id="1690" r:id="rId48"/>
    <p:sldId id="1692" r:id="rId49"/>
    <p:sldId id="1689" r:id="rId50"/>
    <p:sldId id="1691" r:id="rId51"/>
    <p:sldId id="1693" r:id="rId52"/>
    <p:sldId id="1694" r:id="rId53"/>
    <p:sldId id="1695" r:id="rId54"/>
    <p:sldId id="1130" r:id="rId55"/>
    <p:sldId id="1136" r:id="rId56"/>
    <p:sldId id="1140" r:id="rId57"/>
    <p:sldId id="1696" r:id="rId58"/>
    <p:sldId id="975" r:id="rId59"/>
    <p:sldId id="956" r:id="rId60"/>
    <p:sldId id="1698" r:id="rId61"/>
    <p:sldId id="1699" r:id="rId62"/>
    <p:sldId id="1700" r:id="rId63"/>
    <p:sldId id="1145" r:id="rId64"/>
    <p:sldId id="1146" r:id="rId65"/>
    <p:sldId id="1155" r:id="rId66"/>
    <p:sldId id="1147" r:id="rId67"/>
    <p:sldId id="1721" r:id="rId68"/>
    <p:sldId id="1159" r:id="rId69"/>
    <p:sldId id="1709" r:id="rId70"/>
    <p:sldId id="1710" r:id="rId71"/>
    <p:sldId id="1711" r:id="rId72"/>
    <p:sldId id="1712" r:id="rId73"/>
    <p:sldId id="1713" r:id="rId74"/>
    <p:sldId id="1163" r:id="rId75"/>
    <p:sldId id="1714" r:id="rId76"/>
    <p:sldId id="1166" r:id="rId77"/>
    <p:sldId id="987" r:id="rId78"/>
    <p:sldId id="1720" r:id="rId79"/>
    <p:sldId id="1717" r:id="rId80"/>
    <p:sldId id="1724" r:id="rId81"/>
    <p:sldId id="1104" r:id="rId82"/>
    <p:sldId id="1112" r:id="rId83"/>
    <p:sldId id="852" r:id="rId84"/>
    <p:sldId id="1113" r:id="rId85"/>
    <p:sldId id="1114" r:id="rId86"/>
    <p:sldId id="1722" r:id="rId87"/>
    <p:sldId id="1723" r:id="rId88"/>
    <p:sldId id="1702" r:id="rId89"/>
    <p:sldId id="1210" r:id="rId90"/>
    <p:sldId id="1205" r:id="rId91"/>
    <p:sldId id="1211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E6"/>
    <a:srgbClr val="EBA7A1"/>
    <a:srgbClr val="FFBBBD"/>
    <a:srgbClr val="FF8D95"/>
    <a:srgbClr val="FFAC69"/>
    <a:srgbClr val="FFB6FF"/>
    <a:srgbClr val="A2F19E"/>
    <a:srgbClr val="05B0F0"/>
    <a:srgbClr val="8BEAFF"/>
    <a:srgbClr val="FFEE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95"/>
    <p:restoredTop sz="78238"/>
  </p:normalViewPr>
  <p:slideViewPr>
    <p:cSldViewPr snapToGrid="0">
      <p:cViewPr>
        <p:scale>
          <a:sx n="70" d="100"/>
          <a:sy n="70" d="100"/>
        </p:scale>
        <p:origin x="1272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50785-DEA2-E94A-864C-8D66BFC9EC61}" type="datetimeFigureOut">
              <a:rPr lang="en-US" smtClean="0"/>
              <a:t>3/2/24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756AD-2736-5D48-94B6-4CBA7953E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16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D7347-362E-1444-83A3-CA8B8E37969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98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89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23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67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47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32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95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3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09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65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31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8CF2D-F944-894A-853E-C112A49AA1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09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3F909-B883-C815-A526-1179CBAFA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8432BF-4093-B868-F5BB-90566F47A4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4AAB67-2A9C-5B13-BC4A-5F61684E65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A7A49-392B-D6DC-68E6-BEFDCD4C02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41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4A18C-F95A-4BAC-AA26-FAED9EFE3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AA73ED-54E9-CA5F-BB39-4C80AB33D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F6F0CA-2AA8-E2E2-A9DA-E60127EEB2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26398-D696-39DF-1289-CD1B5A50FD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86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07247-2454-6876-DC51-63B0807EB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D1DD28-CC81-BA1D-DFE4-D0CE58D82D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F5EBA2-0A6F-B6B9-3456-4E56A5FF0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B68A6-7D34-7413-D02C-003DE260A1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623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868FE-06DF-8D83-6CE3-24C86B3E6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52CBE0-C1DC-7978-4865-5FAAB41AE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762810-C71D-EB4E-5586-FB35B2C52A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65077-560C-14D7-A6FC-2C0C59400B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705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04357-8234-36B5-F17D-0B8C69CC5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CF6E8B-069D-4189-1AEC-1ED8FF3E77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CA29EE-8C0D-18B9-6730-57DEA885E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EAFF4-5415-B2BF-365C-D41745CEE0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034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C2CF3-8854-1F4C-86DF-C9B5363152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63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D853D-2F07-6C84-FD0B-18D9418D2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478E3E-937A-7C3D-438A-2CDB9F844D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CD69AD-3137-B34E-7443-71B017991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E8AB8-61D6-7C2D-C2FF-882658012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05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B40BE-46CE-10A2-DC73-08BDEA3E5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658690-B415-06FD-17D8-2B02DA077F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E97CAD-6448-A51D-5B3C-C2D875985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B1668-F750-5D7D-EE3A-A473462B81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60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01522-05B4-8105-BF81-C52CB303D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F6F68B-75B7-F08D-F6B3-E334FE9015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407113-1971-EE24-6ED8-019E64CAA1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41373-5615-8075-F445-D709B1092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20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9DF2C-734A-6B86-732F-8282F367F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F34DCB-F012-B07F-E01C-9E6C0795C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45428C-FDF1-3FEF-9055-414019B34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A81A6-7633-0DB1-A9F9-EDDE794489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5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99B02-1039-DD9D-B014-1C7869B9B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2119F7-D640-0D62-0FCD-194D0262F8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E25ECC-69A9-70F3-9CF3-7719AA588C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2BB63-E4DD-0350-AA96-D004E7EF89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8CF2D-F944-894A-853E-C112A49AA1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11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1179-844A-4D19-B42D-FE456433D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5F6E95-86ED-1702-636A-DC6AD7895D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22A06B-4B9E-72BD-BBF4-9907605DC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88F94-B72A-EB1C-1A2F-04B42996C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614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8CF2D-F944-894A-853E-C112A49AA16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418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8CF2D-F944-894A-853E-C112A49AA16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796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9EDBA-3CDD-87F9-A8FB-1E3BBD6C1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5A7676-906D-23E7-56A5-1C96477709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C1B05A-06C4-5E74-52F7-AB3F81617C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58DBA-9C4E-FFCB-BC49-381A8485CB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C2CF3-8854-1F4C-86DF-C9B53631521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397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0D90F-9FA2-3032-4017-3892F7BF5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4971F6-A234-A2F3-A7CF-2C619A7173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99E520-3F8B-065C-05E7-0C2DAAA83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E1BE3-D498-E7DF-BE77-B189BF1A4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513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0AE8D-88EF-8F85-B85B-0E7FBE288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448117-6DAB-AFF5-D9E5-6933313968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CF5EEE-EECC-8C77-0EA4-9E34FA4C0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C63E7-C289-7C34-A6A5-A22FEA7F9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038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2D97F-1DCF-78F3-62FF-8EC499AA7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C7B9B2-712D-7293-6E6F-11BF45C6A7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2712E9-9918-103D-B3DA-5E072CC384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30BE0-6967-C949-6037-DC51AB1E5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394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16FED-C8D5-6155-666E-7A023BEC8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5D0B4F-5B90-13D3-F870-62B56361FD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44C928-6148-8C2E-526A-4F0D79617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D014E-2A35-A312-9806-90F9E4910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992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12D1D-1617-719E-8A87-6768E0B00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60C682-5098-C3A7-40AF-6DAA7B3888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26D180-6C32-41D3-2C23-7A30B7BA6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ECC94-92F4-5FA1-967C-CCBA0C55DF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744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F5CA8-9208-FC41-BA28-32DD58FFD49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33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20DBA-2426-6B54-7D45-C3AEA7AA9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040B38-A012-3243-EC0D-7C323E1DB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9C4353-A149-F9C6-5632-693DFE1CA7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5513B-25E6-6DC0-4B2D-5B758B0856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8CF2D-F944-894A-853E-C112A49AA1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237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98F5D-E369-1E40-9972-4287D3E8DBA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111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D5C07-6610-F6BC-BE6B-B5D8CA6A6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0DA0B6-0A97-7165-80C4-B5EE62B4A6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3CC002-AB61-480C-A9C9-30F4A53A4A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CEBC3-2F48-BA2C-9D39-AF34505FB6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F5CA8-9208-FC41-BA28-32DD58FFD49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604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0D96D-6C76-59E5-B05A-6027687A0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2AC93E-6288-012B-6151-159C558BDC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E741BF-8D00-7AB3-D658-B0C809A9F5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24ADF-36E7-C4F0-AA89-7E444822E0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202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8034C-1942-D038-7047-620354413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7E6C86-34E5-90B5-E837-FD6EB218C1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CD0BB3-CEF3-B2E5-FB7B-CC86DB337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BDA28-A149-C0D6-DAD6-9A8C0864A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342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B05ED-FD85-39AF-DC5A-E354358DB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AAAAEE-BB1F-B712-0743-1EE2265EEA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9E5F11-FB4E-89EE-F3FA-988B5CA28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F33C4-F3A8-11E3-16D3-E6F3AB88D8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658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747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56FD5-921C-F183-B1A8-EF7009285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8B0E33-5E6C-F079-7108-3A81A38E2C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8960E5-F339-413C-09DD-01CD7FE2E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23AFF-5BF1-247C-5AEA-C88255051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07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FA6F0-8859-2E8B-5365-F8CFB0DCE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2C8619-040A-7046-6967-5AEF53C2D0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EBF64D-4A46-3FCD-E83D-8031D2FCD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E4A53-489B-417D-6519-8AF13674BA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405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5571D-8227-248E-DA3A-EDA8B324D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15A292-47BE-352A-C943-242BB9906F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5B4911-CF94-AC62-0420-BBEA82E56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E8007-17D4-9319-DCEF-58D4BAEBDC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707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DA7C2-68A7-5C6D-66E3-269BA563D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B774B2-DBC5-9BB7-B8E7-82195EADEF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E08D7F-525C-C199-85CD-7AB18451D8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20EE8-D4B6-6998-06C6-E22AEFA9A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61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D474C-AE43-6264-5127-0B101587C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7E4F37-C9D7-4778-34B5-92D42271FC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A99E64-C241-E436-C28A-A308E55B3E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D0CF3-0FCA-5075-E4DF-2CBEAC2726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C2CF3-8854-1F4C-86DF-C9B5363152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60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97AF9-36C2-ADBB-BB08-E12327CD7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90CC0B-4242-A755-1948-DFCEB13716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8D028E-4D2B-DB36-012F-2C0D0EEBA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A7DD3-D98C-6792-280C-968FA7F4D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45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15DC9-D527-E66D-390B-40C7B1755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3150B0-7E9C-0EB0-B623-A8887B474D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F1FC79-1708-C19F-D6CF-28A200ACEA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B8DF2-6E2D-4E6E-5216-16284126C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543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53A9B-C457-B08E-983B-BCF166DAB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C5BDC9-BABC-49CB-E9FC-E163DBC65B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73D9E2-D556-A35E-3DEB-0715A0414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BD5D6-E6DF-B47B-DC3B-0DD58EFAB5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596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96124-DF18-81EC-DAD9-6EA986933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F23730-15A7-9636-F1C8-948956DCB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21D285-454D-54C9-959B-45D9E2AD8A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39B2D6-B376-C822-DEB3-F2ADDA013B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864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6865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464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798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9D8C2-7E36-03B1-F257-FCEAEFAE0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3437E9-DA87-8C4A-DB92-346EB1EB0B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35D613-1A0F-4E49-C59E-1BC40F537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E59CB-6209-E852-31E5-3EB61C8C0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8CF2D-F944-894A-853E-C112A49AA16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813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570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D7347-362E-1444-83A3-CA8B8E37969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48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C2CF3-8854-1F4C-86DF-C9B5363152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827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C54B5-3261-51E3-76BF-B109F9F61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7C5516-FEE4-24EC-B75F-D1236833F8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9E74D4-66F1-D9B8-94B3-60D887603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263E0-1881-34CE-EABC-A13ACD4DB9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2071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A22C6-6DE6-750C-271C-9D67B644F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21B17F-18DF-E4C7-40A8-CCD57BB4B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164C23-9422-A90E-02B7-A5D54BE19E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6C5AF-A2D7-4C9D-E36B-8A85D04194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954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34956-95A3-D7FC-D5FD-02304E868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EA2E90-5FFF-C563-478D-1D34E62B13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27092E-BBAC-1E35-9261-BDF824FE0D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9E38F-AD2E-FD75-9BB1-90ABCCCE95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003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BBD32-35D0-C842-800F-F046FE79FEE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9377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BBD32-35D0-C842-800F-F046FE79FEE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500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BBD32-35D0-C842-800F-F046FE79FEE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297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BBD32-35D0-C842-800F-F046FE79FEE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22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CDBBF-75CD-C5BC-F05D-7F769BB2E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A7187B-EBF9-CD61-D2AB-3F2C30A7DB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B64851-5959-F617-9788-5EADB847A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5769D-3F59-3C28-E784-B4139E38E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BBD32-35D0-C842-800F-F046FE79FEE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9235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BBD32-35D0-C842-800F-F046FE79FEE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7654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3F1C9-D333-9B25-1C68-833DF2BA6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39C926-0EC3-4963-CEC3-F808ED60A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50D272-48E3-8FC9-A342-D866C7248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54EDE-1067-2268-8C1D-1D22F9900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12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0FD39-F138-E6ED-8C67-500FA6089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FB46DC-F3A8-DF8B-3B97-AB5BDA6E2B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D345E0-B1B1-8E97-D801-9F766F240E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EDCED-62B0-2C93-E0A2-D25900263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C2CF3-8854-1F4C-86DF-C9B5363152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0973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5B062-5316-D9A5-0F4B-C2ED27A7D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F567DA-ACD4-EE8D-DA26-B72FA001BC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56EA8C-D0E0-2860-46A5-2EE9AFB9E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C2756-DB36-2EED-E047-018EE0A60E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8863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08EB4-074B-7B17-7A96-60DD7F91A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332CA4-CB20-CED7-4D84-9F1B3C1502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C95D17-9CA0-604A-888F-E12B47224B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C46F8-898B-835B-3D5A-FA085BEDF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0510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803EC-A56C-C07C-4965-E536AEDA0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E6FE60-ABC6-516F-7B54-8F59A5CDCC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C1C1CA-348E-7CC7-A685-A227D3E9F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22F95-D6E7-CF99-3797-28B3AB97B2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2041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DB680-6E80-5C20-492C-12D29DD89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6AE19F-ADDA-EC56-3DB2-7F050F74DB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2F0DCD-65D1-E349-01BB-BBEB5490F9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00DFB-BBA9-992C-AB9F-F1D0EE39EB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2262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D7347-362E-1444-83A3-CA8B8E37969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3917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6F976-DE4F-2FF6-BDD8-5B55D4178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744E23-9506-FAEE-83B1-3E58004E78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2826A9-C665-78E3-9BDB-D2CBD45C07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D985A-6BAB-F9AF-9C74-AFAD09D8F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9450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D7347-362E-1444-83A3-CA8B8E37969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8034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D7347-362E-1444-83A3-CA8B8E37969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304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BCDF1-43B9-1B5C-DEC7-5DE0A5FD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BB591F-09B5-ABFF-421D-B8A4DB60FE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5F6522-A385-FB04-59CD-3781E2892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BD5DE-25A5-4CE8-20CC-42CC29C4A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7322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5656A-8A78-CA3D-7A91-CA03EE079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21C69F-C2DA-2726-71C2-46C7FEE4F9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1260D2-F735-EC76-711C-EBD645BC1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F4D17-44ED-0F4E-69A5-A47DEF3AF8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D7347-362E-1444-83A3-CA8B8E379694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555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4094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42311-5746-2E5E-D808-3647EF822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85839E-8EB9-2547-E9F2-93708A12A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806FDB-D4CF-40A6-0404-8B639105CA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97996-44B9-B1B5-CFB1-F99A1162D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4844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D7347-362E-1444-83A3-CA8B8E379694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0695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2135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996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DB5D5-75A1-0041-A13E-CB6B05AEA01A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684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BBD32-35D0-C842-800F-F046FE79FEE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1594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77A8C-EAA2-A549-88D2-819CB0CA9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410335-A20E-EF6A-E47F-792C6B755D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B1B115-F44B-03F9-08C1-D8603878C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0D144-26DA-F990-4A1E-C707F35D2C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D7347-362E-1444-83A3-CA8B8E379694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1741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25876-C676-0B94-14C0-64B56E74F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91291D-C7E3-D455-23FC-BF0AE556C3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1C66E1-451E-3EE1-7276-FC8C054D3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4821B-FE8B-50AE-3CCF-C41BA3878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D7347-362E-1444-83A3-CA8B8E379694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30949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305C8-F376-7422-B328-8D5249426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C381B7-0C5E-5650-89EA-902933CC0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54B37E-C9E8-6C07-DD0A-828BECD02A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ECF83-195E-EDED-6C05-D524159B5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0AED-B333-9F4C-955B-0390B901C622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6337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0AED-B333-9F4C-955B-0390B901C622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69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D277-1815-F642-A8C0-704A6D8E88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9242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0AED-B333-9F4C-955B-0390B901C622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7206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20AED-B333-9F4C-955B-0390B901C622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3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AD0A-7CD3-DC09-2DDE-3C71405DB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8CBB5E-AE51-A254-81BB-69CCF99C6E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2DAA4-34B2-0E06-6D46-F73986789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9B50-45F6-A64F-A0A3-F707A3053ADF}" type="datetimeFigureOut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D5E9F-AD81-C743-8CEA-D800B22FC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D57CB-3013-F28A-1357-CDC6EB493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6AEA-7B73-9943-B57C-0524D32B5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39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8BD2-8BC1-FC35-734A-F126B469F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5E8A8-9B28-37AC-BEA8-8E5677B60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C814C-AF49-50DF-4CE9-8239B77CF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9B50-45F6-A64F-A0A3-F707A3053ADF}" type="datetimeFigureOut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35B0E-1314-5F67-755D-7CD8ED46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73642-AD8F-59FB-ED92-295BD3758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6AEA-7B73-9943-B57C-0524D32B5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1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98EDB9-8774-37BD-21D9-6A1F407317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AD8CBE-DF81-311D-272C-DB60331F0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5DA78-F72C-429A-3DFB-6BFFA14EB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9B50-45F6-A64F-A0A3-F707A3053ADF}" type="datetimeFigureOut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8E9E6-ED4C-841D-E492-C11DB29CD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084C5-07E0-EF9E-3457-7383ABFFF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6AEA-7B73-9943-B57C-0524D32B5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6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F678-4203-C16E-B38A-9D4D48A08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071AB-E6FD-BA7C-1739-67FE68F89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78D37-DF3D-26DC-4FCE-BBA942ECE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9B50-45F6-A64F-A0A3-F707A3053ADF}" type="datetimeFigureOut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EB1CC-A762-F015-FA60-0CA3D6E76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7A598-2C9B-8052-AD8A-07261D4A1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6AEA-7B73-9943-B57C-0524D32B5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0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0857F-161D-E374-7DFE-944597D5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CB168-9D94-021F-8327-B6898A65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88CEC-598E-4340-9E72-CEB2BCDD8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9B50-45F6-A64F-A0A3-F707A3053ADF}" type="datetimeFigureOut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FC756-5543-BFDF-7DB3-45B00FE6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CC279-4F23-1620-3B5C-8E16263FE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6AEA-7B73-9943-B57C-0524D32B5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74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C8117-E652-6FFC-1897-ACB85BCB5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E5F97-AD70-D593-BCEC-92B06D9230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C5F399-5434-5489-87F3-7874752BE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4B48A-E46A-EE4E-272D-3366C6FA5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9B50-45F6-A64F-A0A3-F707A3053ADF}" type="datetimeFigureOut">
              <a:rPr lang="en-US" smtClean="0"/>
              <a:t>3/2/24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14265-B674-1441-DD02-7A019EBB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EFD15-BFEC-FA83-A8C0-DD57058DF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6AEA-7B73-9943-B57C-0524D32B5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8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37D6C-AB84-6F7B-14AA-4CF865DD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C063F-747D-F730-764E-CB1FEB2ED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50E91-A0FF-FBF6-534F-5F3F59BD0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FE402-3C18-0E1A-9EC1-A936A18623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3055E7-4538-E833-F312-533501EB05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D1800A-514A-CA38-BAA8-83D9C9606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9B50-45F6-A64F-A0A3-F707A3053ADF}" type="datetimeFigureOut">
              <a:rPr lang="en-US" smtClean="0"/>
              <a:t>3/2/24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E89534-136C-5E25-7148-E54A78481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FC3008-816C-FE11-0706-3F9529851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6AEA-7B73-9943-B57C-0524D32B5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56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03964-D271-A52F-2AF1-690EEEEC6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9BB967-C875-B6AE-6859-B081EC00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9B50-45F6-A64F-A0A3-F707A3053ADF}" type="datetimeFigureOut">
              <a:rPr lang="en-US" smtClean="0"/>
              <a:t>3/2/24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D75971-0561-5B31-CF02-397AA36AD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3B590D-67EE-6BB4-1450-3E2C495D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6AEA-7B73-9943-B57C-0524D32B5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13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CE0F3A-F4E8-9427-C042-548A8386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9B50-45F6-A64F-A0A3-F707A3053ADF}" type="datetimeFigureOut">
              <a:rPr lang="en-US" smtClean="0"/>
              <a:t>3/2/24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096CB9-994A-8D3C-3179-AAD4502C3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F261E-46A9-452B-71DF-E568337A1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6AEA-7B73-9943-B57C-0524D32B5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52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E37D-9045-BF99-0123-2B451581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483B9-4DB3-F0DB-1BEB-C0A451E07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086F3F-20EF-E141-AB4F-7B9DAB7EC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070E9-7056-A3FB-F625-BE778917A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9B50-45F6-A64F-A0A3-F707A3053ADF}" type="datetimeFigureOut">
              <a:rPr lang="en-US" smtClean="0"/>
              <a:t>3/2/24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DC930-924C-2DFD-51AB-CA851118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783E3-BBCD-A5E6-F4A1-55D9B8D1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6AEA-7B73-9943-B57C-0524D32B5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92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F18E8-5FA6-F76E-60BD-A1F793776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2D2C50-E1C6-D642-B27E-5FD50BE81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4869D-C5B3-4375-EB26-9B2EA1E7D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2FD73-1BAB-F4DC-35E1-C7C3A5D21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9B50-45F6-A64F-A0A3-F707A3053ADF}" type="datetimeFigureOut">
              <a:rPr lang="en-US" smtClean="0"/>
              <a:t>3/2/24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AE682-7F04-3B6D-0EA5-9E2A69C88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55409-8A55-B2A4-ACEB-BAB3F12F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6AEA-7B73-9943-B57C-0524D32B5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19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C92D2B-2A51-EC1D-7747-F16C8EB3D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D1231-B792-ACF8-F660-00341BAF0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196B6-D502-7897-ED57-B401D4C9BA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59B50-45F6-A64F-A0A3-F707A3053ADF}" type="datetimeFigureOut">
              <a:rPr lang="en-US" smtClean="0"/>
              <a:t>3/2/24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CDA5E-69D1-D278-EF37-390D014A2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6B4EE-DFE8-0E82-4926-B3925988D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76AEA-7B73-9943-B57C-0524D32B5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0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47.png"/><Relationship Id="rId18" Type="http://schemas.openxmlformats.org/officeDocument/2006/relationships/image" Target="../media/image46.tiff"/><Relationship Id="rId3" Type="http://schemas.openxmlformats.org/officeDocument/2006/relationships/image" Target="../media/image171.png"/><Relationship Id="rId7" Type="http://schemas.openxmlformats.org/officeDocument/2006/relationships/image" Target="../media/image212.png"/><Relationship Id="rId12" Type="http://schemas.openxmlformats.org/officeDocument/2006/relationships/image" Target="../media/image411.png"/><Relationship Id="rId17" Type="http://schemas.openxmlformats.org/officeDocument/2006/relationships/image" Target="../media/image440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11" Type="http://schemas.openxmlformats.org/officeDocument/2006/relationships/image" Target="../media/image46.png"/><Relationship Id="rId5" Type="http://schemas.openxmlformats.org/officeDocument/2006/relationships/image" Target="../media/image191.png"/><Relationship Id="rId15" Type="http://schemas.openxmlformats.org/officeDocument/2006/relationships/image" Target="../media/image421.png"/><Relationship Id="rId10" Type="http://schemas.openxmlformats.org/officeDocument/2006/relationships/image" Target="../media/image450.png"/><Relationship Id="rId4" Type="http://schemas.openxmlformats.org/officeDocument/2006/relationships/image" Target="../media/image182.png"/><Relationship Id="rId9" Type="http://schemas.openxmlformats.org/officeDocument/2006/relationships/image" Target="../media/image231.png"/><Relationship Id="rId1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47.png"/><Relationship Id="rId18" Type="http://schemas.openxmlformats.org/officeDocument/2006/relationships/image" Target="../media/image46.tiff"/><Relationship Id="rId3" Type="http://schemas.openxmlformats.org/officeDocument/2006/relationships/image" Target="../media/image171.png"/><Relationship Id="rId7" Type="http://schemas.openxmlformats.org/officeDocument/2006/relationships/image" Target="../media/image212.png"/><Relationship Id="rId12" Type="http://schemas.openxmlformats.org/officeDocument/2006/relationships/image" Target="../media/image411.png"/><Relationship Id="rId17" Type="http://schemas.openxmlformats.org/officeDocument/2006/relationships/image" Target="../media/image440.png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11" Type="http://schemas.openxmlformats.org/officeDocument/2006/relationships/image" Target="../media/image46.png"/><Relationship Id="rId5" Type="http://schemas.openxmlformats.org/officeDocument/2006/relationships/image" Target="../media/image191.png"/><Relationship Id="rId15" Type="http://schemas.openxmlformats.org/officeDocument/2006/relationships/image" Target="../media/image421.png"/><Relationship Id="rId10" Type="http://schemas.openxmlformats.org/officeDocument/2006/relationships/image" Target="../media/image450.png"/><Relationship Id="rId4" Type="http://schemas.openxmlformats.org/officeDocument/2006/relationships/image" Target="../media/image182.png"/><Relationship Id="rId9" Type="http://schemas.openxmlformats.org/officeDocument/2006/relationships/image" Target="../media/image231.png"/><Relationship Id="rId1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10.png"/><Relationship Id="rId18" Type="http://schemas.openxmlformats.org/officeDocument/2006/relationships/image" Target="../media/image46.tif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0.png"/><Relationship Id="rId17" Type="http://schemas.openxmlformats.org/officeDocument/2006/relationships/image" Target="../media/image150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2.png"/><Relationship Id="rId11" Type="http://schemas.openxmlformats.org/officeDocument/2006/relationships/image" Target="../media/image90.png"/><Relationship Id="rId5" Type="http://schemas.openxmlformats.org/officeDocument/2006/relationships/image" Target="../media/image3.png"/><Relationship Id="rId15" Type="http://schemas.openxmlformats.org/officeDocument/2006/relationships/image" Target="../media/image130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5.png"/><Relationship Id="rId14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10.png"/><Relationship Id="rId18" Type="http://schemas.openxmlformats.org/officeDocument/2006/relationships/image" Target="../media/image46.tif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0.png"/><Relationship Id="rId17" Type="http://schemas.openxmlformats.org/officeDocument/2006/relationships/image" Target="../media/image150.pn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2.png"/><Relationship Id="rId11" Type="http://schemas.openxmlformats.org/officeDocument/2006/relationships/image" Target="../media/image90.png"/><Relationship Id="rId5" Type="http://schemas.openxmlformats.org/officeDocument/2006/relationships/image" Target="../media/image3.png"/><Relationship Id="rId15" Type="http://schemas.openxmlformats.org/officeDocument/2006/relationships/image" Target="../media/image130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5.png"/><Relationship Id="rId14" Type="http://schemas.openxmlformats.org/officeDocument/2006/relationships/image" Target="../media/image12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20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47.png"/><Relationship Id="rId18" Type="http://schemas.openxmlformats.org/officeDocument/2006/relationships/image" Target="../media/image46.tiff"/><Relationship Id="rId3" Type="http://schemas.openxmlformats.org/officeDocument/2006/relationships/image" Target="../media/image171.png"/><Relationship Id="rId7" Type="http://schemas.openxmlformats.org/officeDocument/2006/relationships/image" Target="../media/image212.png"/><Relationship Id="rId12" Type="http://schemas.openxmlformats.org/officeDocument/2006/relationships/image" Target="../media/image411.png"/><Relationship Id="rId17" Type="http://schemas.openxmlformats.org/officeDocument/2006/relationships/image" Target="../media/image440.png"/><Relationship Id="rId2" Type="http://schemas.openxmlformats.org/officeDocument/2006/relationships/notesSlide" Target="../notesSlides/notesSlide60.xml"/><Relationship Id="rId16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11" Type="http://schemas.openxmlformats.org/officeDocument/2006/relationships/image" Target="../media/image46.png"/><Relationship Id="rId5" Type="http://schemas.openxmlformats.org/officeDocument/2006/relationships/image" Target="../media/image191.png"/><Relationship Id="rId15" Type="http://schemas.openxmlformats.org/officeDocument/2006/relationships/image" Target="../media/image421.png"/><Relationship Id="rId10" Type="http://schemas.openxmlformats.org/officeDocument/2006/relationships/image" Target="../media/image450.png"/><Relationship Id="rId4" Type="http://schemas.openxmlformats.org/officeDocument/2006/relationships/image" Target="../media/image182.png"/><Relationship Id="rId9" Type="http://schemas.openxmlformats.org/officeDocument/2006/relationships/image" Target="../media/image231.png"/><Relationship Id="rId14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47.png"/><Relationship Id="rId18" Type="http://schemas.openxmlformats.org/officeDocument/2006/relationships/image" Target="../media/image46.tiff"/><Relationship Id="rId3" Type="http://schemas.openxmlformats.org/officeDocument/2006/relationships/image" Target="../media/image171.png"/><Relationship Id="rId7" Type="http://schemas.openxmlformats.org/officeDocument/2006/relationships/image" Target="../media/image212.png"/><Relationship Id="rId12" Type="http://schemas.openxmlformats.org/officeDocument/2006/relationships/image" Target="../media/image411.png"/><Relationship Id="rId17" Type="http://schemas.openxmlformats.org/officeDocument/2006/relationships/image" Target="../media/image440.pn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11" Type="http://schemas.openxmlformats.org/officeDocument/2006/relationships/image" Target="../media/image46.png"/><Relationship Id="rId5" Type="http://schemas.openxmlformats.org/officeDocument/2006/relationships/image" Target="../media/image191.png"/><Relationship Id="rId15" Type="http://schemas.openxmlformats.org/officeDocument/2006/relationships/image" Target="../media/image421.png"/><Relationship Id="rId10" Type="http://schemas.openxmlformats.org/officeDocument/2006/relationships/image" Target="../media/image450.png"/><Relationship Id="rId19" Type="http://schemas.openxmlformats.org/officeDocument/2006/relationships/image" Target="../media/image54.png"/><Relationship Id="rId4" Type="http://schemas.openxmlformats.org/officeDocument/2006/relationships/image" Target="../media/image182.png"/><Relationship Id="rId9" Type="http://schemas.openxmlformats.org/officeDocument/2006/relationships/image" Target="../media/image231.png"/><Relationship Id="rId14" Type="http://schemas.openxmlformats.org/officeDocument/2006/relationships/image" Target="../media/image4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png"/><Relationship Id="rId18" Type="http://schemas.openxmlformats.org/officeDocument/2006/relationships/image" Target="../media/image58.png"/><Relationship Id="rId3" Type="http://schemas.openxmlformats.org/officeDocument/2006/relationships/image" Target="../media/image35.png"/><Relationship Id="rId21" Type="http://schemas.openxmlformats.org/officeDocument/2006/relationships/image" Target="../media/image46.tiff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62.xml"/><Relationship Id="rId16" Type="http://schemas.openxmlformats.org/officeDocument/2006/relationships/image" Target="../media/image56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5" Type="http://schemas.openxmlformats.org/officeDocument/2006/relationships/image" Target="../media/image55.png"/><Relationship Id="rId10" Type="http://schemas.openxmlformats.org/officeDocument/2006/relationships/image" Target="../media/image43.png"/><Relationship Id="rId19" Type="http://schemas.openxmlformats.org/officeDocument/2006/relationships/image" Target="../media/image59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Relationship Id="rId14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25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47.png"/><Relationship Id="rId18" Type="http://schemas.openxmlformats.org/officeDocument/2006/relationships/image" Target="../media/image68.png"/><Relationship Id="rId21" Type="http://schemas.openxmlformats.org/officeDocument/2006/relationships/image" Target="../media/image71.png"/><Relationship Id="rId7" Type="http://schemas.openxmlformats.org/officeDocument/2006/relationships/image" Target="../media/image212.png"/><Relationship Id="rId12" Type="http://schemas.openxmlformats.org/officeDocument/2006/relationships/image" Target="../media/image411.png"/><Relationship Id="rId17" Type="http://schemas.openxmlformats.org/officeDocument/2006/relationships/image" Target="../media/image440.png"/><Relationship Id="rId2" Type="http://schemas.openxmlformats.org/officeDocument/2006/relationships/notesSlide" Target="../notesSlides/notesSlide69.xml"/><Relationship Id="rId16" Type="http://schemas.openxmlformats.org/officeDocument/2006/relationships/image" Target="../media/image430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6.png"/><Relationship Id="rId24" Type="http://schemas.openxmlformats.org/officeDocument/2006/relationships/image" Target="../media/image74.png"/><Relationship Id="rId15" Type="http://schemas.openxmlformats.org/officeDocument/2006/relationships/image" Target="../media/image421.png"/><Relationship Id="rId23" Type="http://schemas.openxmlformats.org/officeDocument/2006/relationships/image" Target="../media/image73.png"/><Relationship Id="rId10" Type="http://schemas.openxmlformats.org/officeDocument/2006/relationships/image" Target="../media/image450.png"/><Relationship Id="rId19" Type="http://schemas.openxmlformats.org/officeDocument/2006/relationships/image" Target="../media/image69.png"/><Relationship Id="rId9" Type="http://schemas.openxmlformats.org/officeDocument/2006/relationships/image" Target="../media/image231.png"/><Relationship Id="rId14" Type="http://schemas.openxmlformats.org/officeDocument/2006/relationships/image" Target="../media/image48.png"/><Relationship Id="rId22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png"/><Relationship Id="rId18" Type="http://schemas.openxmlformats.org/officeDocument/2006/relationships/image" Target="../media/image72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70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5" Type="http://schemas.openxmlformats.org/officeDocument/2006/relationships/image" Target="../media/image69.png"/><Relationship Id="rId10" Type="http://schemas.openxmlformats.org/officeDocument/2006/relationships/image" Target="../media/image43.png"/><Relationship Id="rId19" Type="http://schemas.openxmlformats.org/officeDocument/2006/relationships/image" Target="../media/image73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Relationship Id="rId14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png"/><Relationship Id="rId18" Type="http://schemas.openxmlformats.org/officeDocument/2006/relationships/image" Target="../media/image72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71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5" Type="http://schemas.openxmlformats.org/officeDocument/2006/relationships/image" Target="../media/image69.png"/><Relationship Id="rId10" Type="http://schemas.openxmlformats.org/officeDocument/2006/relationships/image" Target="../media/image43.png"/><Relationship Id="rId19" Type="http://schemas.openxmlformats.org/officeDocument/2006/relationships/image" Target="../media/image73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Relationship Id="rId14" Type="http://schemas.openxmlformats.org/officeDocument/2006/relationships/image" Target="../media/image6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png"/><Relationship Id="rId18" Type="http://schemas.openxmlformats.org/officeDocument/2006/relationships/image" Target="../media/image72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72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5" Type="http://schemas.openxmlformats.org/officeDocument/2006/relationships/image" Target="../media/image69.png"/><Relationship Id="rId10" Type="http://schemas.openxmlformats.org/officeDocument/2006/relationships/image" Target="../media/image43.png"/><Relationship Id="rId19" Type="http://schemas.openxmlformats.org/officeDocument/2006/relationships/image" Target="../media/image73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Relationship Id="rId14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png"/><Relationship Id="rId18" Type="http://schemas.openxmlformats.org/officeDocument/2006/relationships/image" Target="../media/image72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73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5" Type="http://schemas.openxmlformats.org/officeDocument/2006/relationships/image" Target="../media/image69.png"/><Relationship Id="rId10" Type="http://schemas.openxmlformats.org/officeDocument/2006/relationships/image" Target="../media/image43.png"/><Relationship Id="rId19" Type="http://schemas.openxmlformats.org/officeDocument/2006/relationships/image" Target="../media/image73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Relationship Id="rId14" Type="http://schemas.openxmlformats.org/officeDocument/2006/relationships/image" Target="../media/image6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76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png"/><Relationship Id="rId18" Type="http://schemas.openxmlformats.org/officeDocument/2006/relationships/image" Target="../media/image72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75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5" Type="http://schemas.openxmlformats.org/officeDocument/2006/relationships/image" Target="../media/image69.png"/><Relationship Id="rId10" Type="http://schemas.openxmlformats.org/officeDocument/2006/relationships/image" Target="../media/image43.png"/><Relationship Id="rId19" Type="http://schemas.openxmlformats.org/officeDocument/2006/relationships/image" Target="../media/image73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Relationship Id="rId14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1.png"/><Relationship Id="rId3" Type="http://schemas.openxmlformats.org/officeDocument/2006/relationships/image" Target="../media/image46.tiff"/><Relationship Id="rId7" Type="http://schemas.openxmlformats.org/officeDocument/2006/relationships/image" Target="../media/image44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1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77.png"/><Relationship Id="rId7" Type="http://schemas.openxmlformats.org/officeDocument/2006/relationships/image" Target="../media/image44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openxmlformats.org/officeDocument/2006/relationships/image" Target="../media/image431.png"/><Relationship Id="rId4" Type="http://schemas.openxmlformats.org/officeDocument/2006/relationships/image" Target="../media/image7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47.png"/><Relationship Id="rId18" Type="http://schemas.openxmlformats.org/officeDocument/2006/relationships/image" Target="../media/image68.png"/><Relationship Id="rId21" Type="http://schemas.openxmlformats.org/officeDocument/2006/relationships/image" Target="../media/image71.png"/><Relationship Id="rId7" Type="http://schemas.openxmlformats.org/officeDocument/2006/relationships/image" Target="../media/image212.png"/><Relationship Id="rId12" Type="http://schemas.openxmlformats.org/officeDocument/2006/relationships/image" Target="../media/image411.png"/><Relationship Id="rId17" Type="http://schemas.openxmlformats.org/officeDocument/2006/relationships/image" Target="../media/image440.png"/><Relationship Id="rId25" Type="http://schemas.openxmlformats.org/officeDocument/2006/relationships/image" Target="../media/image46.tiff"/><Relationship Id="rId2" Type="http://schemas.openxmlformats.org/officeDocument/2006/relationships/notesSlide" Target="../notesSlides/notesSlide80.xml"/><Relationship Id="rId16" Type="http://schemas.openxmlformats.org/officeDocument/2006/relationships/image" Target="../media/image430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6.png"/><Relationship Id="rId24" Type="http://schemas.openxmlformats.org/officeDocument/2006/relationships/image" Target="../media/image74.png"/><Relationship Id="rId15" Type="http://schemas.openxmlformats.org/officeDocument/2006/relationships/image" Target="../media/image421.png"/><Relationship Id="rId23" Type="http://schemas.openxmlformats.org/officeDocument/2006/relationships/image" Target="../media/image73.png"/><Relationship Id="rId10" Type="http://schemas.openxmlformats.org/officeDocument/2006/relationships/image" Target="../media/image450.png"/><Relationship Id="rId19" Type="http://schemas.openxmlformats.org/officeDocument/2006/relationships/image" Target="../media/image69.png"/><Relationship Id="rId9" Type="http://schemas.openxmlformats.org/officeDocument/2006/relationships/image" Target="../media/image231.png"/><Relationship Id="rId14" Type="http://schemas.openxmlformats.org/officeDocument/2006/relationships/image" Target="../media/image48.png"/><Relationship Id="rId22" Type="http://schemas.openxmlformats.org/officeDocument/2006/relationships/image" Target="../media/image72.png"/></Relationships>
</file>

<file path=ppt/slides/_rels/slide8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png"/><Relationship Id="rId18" Type="http://schemas.openxmlformats.org/officeDocument/2006/relationships/image" Target="../media/image134.png"/><Relationship Id="rId26" Type="http://schemas.openxmlformats.org/officeDocument/2006/relationships/image" Target="../media/image106.png"/><Relationship Id="rId39" Type="http://schemas.openxmlformats.org/officeDocument/2006/relationships/image" Target="../media/image99.png"/><Relationship Id="rId21" Type="http://schemas.openxmlformats.org/officeDocument/2006/relationships/image" Target="../media/image137.png"/><Relationship Id="rId34" Type="http://schemas.openxmlformats.org/officeDocument/2006/relationships/image" Target="../media/image1400.png"/><Relationship Id="rId7" Type="http://schemas.openxmlformats.org/officeDocument/2006/relationships/image" Target="../media/image128.png"/><Relationship Id="rId12" Type="http://schemas.openxmlformats.org/officeDocument/2006/relationships/image" Target="../media/image131.png"/><Relationship Id="rId17" Type="http://schemas.openxmlformats.org/officeDocument/2006/relationships/image" Target="../media/image133.png"/><Relationship Id="rId25" Type="http://schemas.openxmlformats.org/officeDocument/2006/relationships/image" Target="../media/image139.png"/><Relationship Id="rId33" Type="http://schemas.openxmlformats.org/officeDocument/2006/relationships/image" Target="../media/image95.png"/><Relationship Id="rId38" Type="http://schemas.openxmlformats.org/officeDocument/2006/relationships/image" Target="../media/image98.png"/><Relationship Id="rId2" Type="http://schemas.openxmlformats.org/officeDocument/2006/relationships/notesSlide" Target="../notesSlides/notesSlide81.xml"/><Relationship Id="rId16" Type="http://schemas.openxmlformats.org/officeDocument/2006/relationships/image" Target="../media/image132.png"/><Relationship Id="rId20" Type="http://schemas.openxmlformats.org/officeDocument/2006/relationships/image" Target="../media/image136.png"/><Relationship Id="rId29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6.png"/><Relationship Id="rId24" Type="http://schemas.openxmlformats.org/officeDocument/2006/relationships/image" Target="../media/image138.png"/><Relationship Id="rId32" Type="http://schemas.openxmlformats.org/officeDocument/2006/relationships/image" Target="../media/image94.png"/><Relationship Id="rId37" Type="http://schemas.openxmlformats.org/officeDocument/2006/relationships/image" Target="../media/image97.png"/><Relationship Id="rId40" Type="http://schemas.openxmlformats.org/officeDocument/2006/relationships/image" Target="../media/image46.tiff"/><Relationship Id="rId5" Type="http://schemas.openxmlformats.org/officeDocument/2006/relationships/image" Target="../media/image127.png"/><Relationship Id="rId15" Type="http://schemas.openxmlformats.org/officeDocument/2006/relationships/image" Target="../media/image89.png"/><Relationship Id="rId23" Type="http://schemas.openxmlformats.org/officeDocument/2006/relationships/image" Target="../media/image91.png"/><Relationship Id="rId28" Type="http://schemas.openxmlformats.org/officeDocument/2006/relationships/image" Target="../media/image108.png"/><Relationship Id="rId36" Type="http://schemas.openxmlformats.org/officeDocument/2006/relationships/image" Target="../media/image96.png"/><Relationship Id="rId10" Type="http://schemas.openxmlformats.org/officeDocument/2006/relationships/image" Target="../media/image1300.png"/><Relationship Id="rId19" Type="http://schemas.openxmlformats.org/officeDocument/2006/relationships/image" Target="../media/image135.png"/><Relationship Id="rId31" Type="http://schemas.openxmlformats.org/officeDocument/2006/relationships/image" Target="../media/image93.png"/><Relationship Id="rId4" Type="http://schemas.openxmlformats.org/officeDocument/2006/relationships/image" Target="../media/image83.png"/><Relationship Id="rId9" Type="http://schemas.openxmlformats.org/officeDocument/2006/relationships/image" Target="../media/image85.png"/><Relationship Id="rId14" Type="http://schemas.openxmlformats.org/officeDocument/2006/relationships/image" Target="../media/image88.png"/><Relationship Id="rId22" Type="http://schemas.openxmlformats.org/officeDocument/2006/relationships/image" Target="../media/image900.png"/><Relationship Id="rId27" Type="http://schemas.openxmlformats.org/officeDocument/2006/relationships/image" Target="../media/image107.png"/><Relationship Id="rId30" Type="http://schemas.openxmlformats.org/officeDocument/2006/relationships/image" Target="../media/image92.png"/><Relationship Id="rId35" Type="http://schemas.openxmlformats.org/officeDocument/2006/relationships/image" Target="../media/image141.png"/><Relationship Id="rId8" Type="http://schemas.openxmlformats.org/officeDocument/2006/relationships/image" Target="../media/image129.png"/><Relationship Id="rId3" Type="http://schemas.openxmlformats.org/officeDocument/2006/relationships/image" Target="../media/image12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0.png"/><Relationship Id="rId13" Type="http://schemas.openxmlformats.org/officeDocument/2006/relationships/image" Target="../media/image200.png"/><Relationship Id="rId18" Type="http://schemas.openxmlformats.org/officeDocument/2006/relationships/image" Target="../media/image290.png"/><Relationship Id="rId26" Type="http://schemas.openxmlformats.org/officeDocument/2006/relationships/image" Target="../media/image420.png"/><Relationship Id="rId3" Type="http://schemas.openxmlformats.org/officeDocument/2006/relationships/image" Target="../media/image1010.png"/><Relationship Id="rId21" Type="http://schemas.openxmlformats.org/officeDocument/2006/relationships/image" Target="../media/image320.png"/><Relationship Id="rId7" Type="http://schemas.openxmlformats.org/officeDocument/2006/relationships/image" Target="../media/image149.png"/><Relationship Id="rId12" Type="http://schemas.openxmlformats.org/officeDocument/2006/relationships/image" Target="../media/image190.png"/><Relationship Id="rId17" Type="http://schemas.openxmlformats.org/officeDocument/2006/relationships/image" Target="../media/image240.png"/><Relationship Id="rId25" Type="http://schemas.openxmlformats.org/officeDocument/2006/relationships/image" Target="../media/image410.png"/><Relationship Id="rId2" Type="http://schemas.openxmlformats.org/officeDocument/2006/relationships/notesSlide" Target="../notesSlides/notesSlide83.xml"/><Relationship Id="rId16" Type="http://schemas.openxmlformats.org/officeDocument/2006/relationships/image" Target="../media/image230.png"/><Relationship Id="rId20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0.png"/><Relationship Id="rId11" Type="http://schemas.openxmlformats.org/officeDocument/2006/relationships/image" Target="../media/image180.png"/><Relationship Id="rId24" Type="http://schemas.openxmlformats.org/officeDocument/2006/relationships/image" Target="../media/image351.png"/><Relationship Id="rId5" Type="http://schemas.openxmlformats.org/officeDocument/2006/relationships/image" Target="../media/image1210.png"/><Relationship Id="rId15" Type="http://schemas.openxmlformats.org/officeDocument/2006/relationships/image" Target="../media/image220.png"/><Relationship Id="rId23" Type="http://schemas.openxmlformats.org/officeDocument/2006/relationships/image" Target="../media/image341.png"/><Relationship Id="rId10" Type="http://schemas.openxmlformats.org/officeDocument/2006/relationships/image" Target="../media/image170.png"/><Relationship Id="rId19" Type="http://schemas.openxmlformats.org/officeDocument/2006/relationships/image" Target="../media/image300.png"/><Relationship Id="rId4" Type="http://schemas.openxmlformats.org/officeDocument/2006/relationships/image" Target="../media/image1110.png"/><Relationship Id="rId9" Type="http://schemas.openxmlformats.org/officeDocument/2006/relationships/image" Target="../media/image160.png"/><Relationship Id="rId14" Type="http://schemas.openxmlformats.org/officeDocument/2006/relationships/image" Target="../media/image210.png"/><Relationship Id="rId22" Type="http://schemas.openxmlformats.org/officeDocument/2006/relationships/image" Target="../media/image330.png"/></Relationships>
</file>

<file path=ppt/slides/_rels/slide8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70.png"/><Relationship Id="rId3" Type="http://schemas.openxmlformats.org/officeDocument/2006/relationships/image" Target="../media/image181.png"/><Relationship Id="rId21" Type="http://schemas.openxmlformats.org/officeDocument/2006/relationships/image" Target="../media/image148.png"/><Relationship Id="rId7" Type="http://schemas.openxmlformats.org/officeDocument/2006/relationships/image" Target="../media/image221.png"/><Relationship Id="rId12" Type="http://schemas.openxmlformats.org/officeDocument/2006/relationships/image" Target="../media/image370.png"/><Relationship Id="rId2" Type="http://schemas.openxmlformats.org/officeDocument/2006/relationships/notesSlide" Target="../notesSlides/notesSlide84.xml"/><Relationship Id="rId16" Type="http://schemas.openxmlformats.org/officeDocument/2006/relationships/image" Target="../media/image390.png"/><Relationship Id="rId20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11" Type="http://schemas.openxmlformats.org/officeDocument/2006/relationships/image" Target="../media/image360.png"/><Relationship Id="rId5" Type="http://schemas.openxmlformats.org/officeDocument/2006/relationships/image" Target="../media/image202.png"/><Relationship Id="rId15" Type="http://schemas.openxmlformats.org/officeDocument/2006/relationships/image" Target="../media/image380.png"/><Relationship Id="rId10" Type="http://schemas.openxmlformats.org/officeDocument/2006/relationships/image" Target="../media/image350.png"/><Relationship Id="rId19" Type="http://schemas.openxmlformats.org/officeDocument/2006/relationships/image" Target="../media/image280.png"/><Relationship Id="rId9" Type="http://schemas.openxmlformats.org/officeDocument/2006/relationships/image" Target="../media/image340.png"/><Relationship Id="rId22" Type="http://schemas.openxmlformats.org/officeDocument/2006/relationships/image" Target="../media/image40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Oval 215">
            <a:extLst>
              <a:ext uri="{FF2B5EF4-FFF2-40B4-BE49-F238E27FC236}">
                <a16:creationId xmlns:a16="http://schemas.microsoft.com/office/drawing/2014/main" id="{4BF7528D-F141-4249-8ACA-4600A8E2ECAA}"/>
              </a:ext>
            </a:extLst>
          </p:cNvPr>
          <p:cNvSpPr/>
          <p:nvPr/>
        </p:nvSpPr>
        <p:spPr>
          <a:xfrm>
            <a:off x="7283826" y="7093050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01E3F36A-A93C-5740-BFF2-CA012CA6A86B}"/>
              </a:ext>
            </a:extLst>
          </p:cNvPr>
          <p:cNvSpPr/>
          <p:nvPr/>
        </p:nvSpPr>
        <p:spPr>
          <a:xfrm>
            <a:off x="7649983" y="6205391"/>
            <a:ext cx="648021" cy="648021"/>
          </a:xfrm>
          <a:prstGeom prst="rect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6DEF0F61-2816-5945-ACAA-4CBCDBF7B04D}"/>
              </a:ext>
            </a:extLst>
          </p:cNvPr>
          <p:cNvSpPr/>
          <p:nvPr/>
        </p:nvSpPr>
        <p:spPr>
          <a:xfrm>
            <a:off x="7641751" y="8054254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535D55A9-FBD1-D84E-A833-67C09BE11229}"/>
              </a:ext>
            </a:extLst>
          </p:cNvPr>
          <p:cNvSpPr/>
          <p:nvPr/>
        </p:nvSpPr>
        <p:spPr>
          <a:xfrm>
            <a:off x="7932489" y="8822667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025EE7A9-3E1D-C54C-8195-14BDE5D8F7CE}"/>
              </a:ext>
            </a:extLst>
          </p:cNvPr>
          <p:cNvSpPr/>
          <p:nvPr/>
        </p:nvSpPr>
        <p:spPr>
          <a:xfrm>
            <a:off x="7944933" y="5388093"/>
            <a:ext cx="721530" cy="721530"/>
          </a:xfrm>
          <a:prstGeom prst="ellipse">
            <a:avLst/>
          </a:prstGeom>
          <a:solidFill>
            <a:srgbClr val="FFEF83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21" name="Arc 220">
            <a:extLst>
              <a:ext uri="{FF2B5EF4-FFF2-40B4-BE49-F238E27FC236}">
                <a16:creationId xmlns:a16="http://schemas.microsoft.com/office/drawing/2014/main" id="{1B054171-2429-744A-9AC9-4455E5B0CAF7}"/>
              </a:ext>
            </a:extLst>
          </p:cNvPr>
          <p:cNvSpPr/>
          <p:nvPr/>
        </p:nvSpPr>
        <p:spPr>
          <a:xfrm rot="7254773" flipV="1">
            <a:off x="7304706" y="6623488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22" name="Arc 221">
            <a:extLst>
              <a:ext uri="{FF2B5EF4-FFF2-40B4-BE49-F238E27FC236}">
                <a16:creationId xmlns:a16="http://schemas.microsoft.com/office/drawing/2014/main" id="{CBF32084-23A0-7948-AD5D-D90383E1A577}"/>
              </a:ext>
            </a:extLst>
          </p:cNvPr>
          <p:cNvSpPr/>
          <p:nvPr/>
        </p:nvSpPr>
        <p:spPr>
          <a:xfrm rot="7961415">
            <a:off x="7049403" y="7308029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23" name="Arc 222">
            <a:extLst>
              <a:ext uri="{FF2B5EF4-FFF2-40B4-BE49-F238E27FC236}">
                <a16:creationId xmlns:a16="http://schemas.microsoft.com/office/drawing/2014/main" id="{65249F61-8F9A-A54D-90E4-5E8E3DE258F6}"/>
              </a:ext>
            </a:extLst>
          </p:cNvPr>
          <p:cNvSpPr/>
          <p:nvPr/>
        </p:nvSpPr>
        <p:spPr>
          <a:xfrm rot="14345227">
            <a:off x="7283355" y="7729079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24" name="Arc 223">
            <a:extLst>
              <a:ext uri="{FF2B5EF4-FFF2-40B4-BE49-F238E27FC236}">
                <a16:creationId xmlns:a16="http://schemas.microsoft.com/office/drawing/2014/main" id="{E4958842-6A9A-D849-9B96-87608CBCB2C6}"/>
              </a:ext>
            </a:extLst>
          </p:cNvPr>
          <p:cNvSpPr/>
          <p:nvPr/>
        </p:nvSpPr>
        <p:spPr>
          <a:xfrm rot="10800000">
            <a:off x="6567510" y="6500105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25" name="Arc 224">
            <a:extLst>
              <a:ext uri="{FF2B5EF4-FFF2-40B4-BE49-F238E27FC236}">
                <a16:creationId xmlns:a16="http://schemas.microsoft.com/office/drawing/2014/main" id="{C1C3691C-62E3-4E45-AF6C-8D7834305D4A}"/>
              </a:ext>
            </a:extLst>
          </p:cNvPr>
          <p:cNvSpPr>
            <a:spLocks noChangeAspect="1"/>
          </p:cNvSpPr>
          <p:nvPr/>
        </p:nvSpPr>
        <p:spPr>
          <a:xfrm rot="16200000">
            <a:off x="7088339" y="7375432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26" name="Arc 225">
            <a:extLst>
              <a:ext uri="{FF2B5EF4-FFF2-40B4-BE49-F238E27FC236}">
                <a16:creationId xmlns:a16="http://schemas.microsoft.com/office/drawing/2014/main" id="{05009530-677B-AF41-B9BA-E2EDD881D727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7106927" y="5714326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27" name="Arc 226">
            <a:extLst>
              <a:ext uri="{FF2B5EF4-FFF2-40B4-BE49-F238E27FC236}">
                <a16:creationId xmlns:a16="http://schemas.microsoft.com/office/drawing/2014/main" id="{6B9FAEA1-5334-FA46-B774-2AC94C39AE3F}"/>
              </a:ext>
            </a:extLst>
          </p:cNvPr>
          <p:cNvSpPr/>
          <p:nvPr/>
        </p:nvSpPr>
        <p:spPr>
          <a:xfrm rot="10800000">
            <a:off x="8143914" y="7893404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28" name="Arc 227">
            <a:extLst>
              <a:ext uri="{FF2B5EF4-FFF2-40B4-BE49-F238E27FC236}">
                <a16:creationId xmlns:a16="http://schemas.microsoft.com/office/drawing/2014/main" id="{B8CE3AC1-4A49-D34B-B7F5-B2C766721E9E}"/>
              </a:ext>
            </a:extLst>
          </p:cNvPr>
          <p:cNvSpPr/>
          <p:nvPr/>
        </p:nvSpPr>
        <p:spPr>
          <a:xfrm rot="10800000" flipV="1">
            <a:off x="8157945" y="6739643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85" name="Arc 284">
            <a:extLst>
              <a:ext uri="{FF2B5EF4-FFF2-40B4-BE49-F238E27FC236}">
                <a16:creationId xmlns:a16="http://schemas.microsoft.com/office/drawing/2014/main" id="{50D7CB73-58DF-C040-B99C-3FEFA971A736}"/>
              </a:ext>
            </a:extLst>
          </p:cNvPr>
          <p:cNvSpPr/>
          <p:nvPr/>
        </p:nvSpPr>
        <p:spPr>
          <a:xfrm rot="10800000">
            <a:off x="8169694" y="9512971"/>
            <a:ext cx="269914" cy="276662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86" name="Arc 285">
            <a:extLst>
              <a:ext uri="{FF2B5EF4-FFF2-40B4-BE49-F238E27FC236}">
                <a16:creationId xmlns:a16="http://schemas.microsoft.com/office/drawing/2014/main" id="{4EF362A2-6AD7-C74B-921C-5FDFF2438AAB}"/>
              </a:ext>
            </a:extLst>
          </p:cNvPr>
          <p:cNvSpPr/>
          <p:nvPr/>
        </p:nvSpPr>
        <p:spPr>
          <a:xfrm rot="10800000" flipV="1">
            <a:off x="8163908" y="5133940"/>
            <a:ext cx="269914" cy="276661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87" name="Arc 286">
            <a:extLst>
              <a:ext uri="{FF2B5EF4-FFF2-40B4-BE49-F238E27FC236}">
                <a16:creationId xmlns:a16="http://schemas.microsoft.com/office/drawing/2014/main" id="{A03A1F21-75B3-544C-B677-59E9109033BF}"/>
              </a:ext>
            </a:extLst>
          </p:cNvPr>
          <p:cNvSpPr/>
          <p:nvPr/>
        </p:nvSpPr>
        <p:spPr>
          <a:xfrm rot="7254773" flipV="1">
            <a:off x="7623230" y="5666580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88" name="Arc 287">
            <a:extLst>
              <a:ext uri="{FF2B5EF4-FFF2-40B4-BE49-F238E27FC236}">
                <a16:creationId xmlns:a16="http://schemas.microsoft.com/office/drawing/2014/main" id="{18084B25-0C6B-5F46-A7EE-3ADD9474BBE9}"/>
              </a:ext>
            </a:extLst>
          </p:cNvPr>
          <p:cNvSpPr/>
          <p:nvPr/>
        </p:nvSpPr>
        <p:spPr>
          <a:xfrm rot="14345227">
            <a:off x="7628475" y="8703219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89" name="Arc 288">
            <a:extLst>
              <a:ext uri="{FF2B5EF4-FFF2-40B4-BE49-F238E27FC236}">
                <a16:creationId xmlns:a16="http://schemas.microsoft.com/office/drawing/2014/main" id="{6543BFCE-E254-A145-97EE-A0F323A34829}"/>
              </a:ext>
            </a:extLst>
          </p:cNvPr>
          <p:cNvSpPr/>
          <p:nvPr/>
        </p:nvSpPr>
        <p:spPr>
          <a:xfrm rot="10800000">
            <a:off x="6083479" y="6368851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90" name="Arc 289">
            <a:extLst>
              <a:ext uri="{FF2B5EF4-FFF2-40B4-BE49-F238E27FC236}">
                <a16:creationId xmlns:a16="http://schemas.microsoft.com/office/drawing/2014/main" id="{62001BD6-EAB8-5649-AE20-DB45B0087134}"/>
              </a:ext>
            </a:extLst>
          </p:cNvPr>
          <p:cNvSpPr/>
          <p:nvPr/>
        </p:nvSpPr>
        <p:spPr>
          <a:xfrm rot="10800000" flipV="1">
            <a:off x="6083078" y="5538450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91" name="Arc 290">
            <a:extLst>
              <a:ext uri="{FF2B5EF4-FFF2-40B4-BE49-F238E27FC236}">
                <a16:creationId xmlns:a16="http://schemas.microsoft.com/office/drawing/2014/main" id="{446056F4-4286-2943-97B8-4ED960270214}"/>
              </a:ext>
            </a:extLst>
          </p:cNvPr>
          <p:cNvSpPr/>
          <p:nvPr/>
        </p:nvSpPr>
        <p:spPr>
          <a:xfrm rot="10800000">
            <a:off x="5620354" y="5416127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D477BCA1-4A29-CE48-998A-1AAA47C5B8AB}"/>
              </a:ext>
            </a:extLst>
          </p:cNvPr>
          <p:cNvCxnSpPr>
            <a:cxnSpLocks/>
          </p:cNvCxnSpPr>
          <p:nvPr/>
        </p:nvCxnSpPr>
        <p:spPr>
          <a:xfrm>
            <a:off x="8560797" y="6003957"/>
            <a:ext cx="901422" cy="1082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id="{2D4D6097-8B68-0A49-A066-8BA80117A142}"/>
              </a:ext>
            </a:extLst>
          </p:cNvPr>
          <p:cNvCxnSpPr>
            <a:cxnSpLocks/>
          </p:cNvCxnSpPr>
          <p:nvPr/>
        </p:nvCxnSpPr>
        <p:spPr>
          <a:xfrm flipV="1">
            <a:off x="8548353" y="7807910"/>
            <a:ext cx="913866" cy="1120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4" name="Straight Arrow Connector 293">
            <a:extLst>
              <a:ext uri="{FF2B5EF4-FFF2-40B4-BE49-F238E27FC236}">
                <a16:creationId xmlns:a16="http://schemas.microsoft.com/office/drawing/2014/main" id="{86FFB944-A1F5-2B40-A7D1-1A26A2CCC5B5}"/>
              </a:ext>
            </a:extLst>
          </p:cNvPr>
          <p:cNvCxnSpPr>
            <a:cxnSpLocks/>
          </p:cNvCxnSpPr>
          <p:nvPr/>
        </p:nvCxnSpPr>
        <p:spPr>
          <a:xfrm>
            <a:off x="8298004" y="6529402"/>
            <a:ext cx="1164215" cy="78177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5" name="Straight Arrow Connector 294">
            <a:extLst>
              <a:ext uri="{FF2B5EF4-FFF2-40B4-BE49-F238E27FC236}">
                <a16:creationId xmlns:a16="http://schemas.microsoft.com/office/drawing/2014/main" id="{E6B9AA42-D7E2-A145-BE40-764A876166B9}"/>
              </a:ext>
            </a:extLst>
          </p:cNvPr>
          <p:cNvCxnSpPr>
            <a:cxnSpLocks/>
          </p:cNvCxnSpPr>
          <p:nvPr/>
        </p:nvCxnSpPr>
        <p:spPr>
          <a:xfrm flipV="1">
            <a:off x="8289772" y="7594777"/>
            <a:ext cx="1172447" cy="78348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6" name="Straight Arrow Connector 295">
            <a:extLst>
              <a:ext uri="{FF2B5EF4-FFF2-40B4-BE49-F238E27FC236}">
                <a16:creationId xmlns:a16="http://schemas.microsoft.com/office/drawing/2014/main" id="{0EB58BA9-E4B3-0048-B6EA-72CD8671A5E7}"/>
              </a:ext>
            </a:extLst>
          </p:cNvPr>
          <p:cNvCxnSpPr>
            <a:cxnSpLocks/>
          </p:cNvCxnSpPr>
          <p:nvPr/>
        </p:nvCxnSpPr>
        <p:spPr>
          <a:xfrm flipV="1">
            <a:off x="8005358" y="7447145"/>
            <a:ext cx="1456862" cy="667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1" name="Oval 190">
            <a:extLst>
              <a:ext uri="{FF2B5EF4-FFF2-40B4-BE49-F238E27FC236}">
                <a16:creationId xmlns:a16="http://schemas.microsoft.com/office/drawing/2014/main" id="{D90165B7-64C1-9248-8F54-C632C7894AE8}"/>
              </a:ext>
            </a:extLst>
          </p:cNvPr>
          <p:cNvSpPr/>
          <p:nvPr/>
        </p:nvSpPr>
        <p:spPr>
          <a:xfrm rot="10800000">
            <a:off x="4022237" y="7078098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90A29FAA-A044-0E4C-8B38-87913CA4B4F6}"/>
              </a:ext>
            </a:extLst>
          </p:cNvPr>
          <p:cNvSpPr/>
          <p:nvPr/>
        </p:nvSpPr>
        <p:spPr>
          <a:xfrm rot="10800000">
            <a:off x="3729589" y="8039266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A674862C-EC6F-2F4C-B7B1-64AFB0876459}"/>
              </a:ext>
            </a:extLst>
          </p:cNvPr>
          <p:cNvSpPr/>
          <p:nvPr/>
        </p:nvSpPr>
        <p:spPr>
          <a:xfrm rot="10800000">
            <a:off x="3737821" y="6190403"/>
            <a:ext cx="648021" cy="648021"/>
          </a:xfrm>
          <a:prstGeom prst="rect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7468CD63-24F1-7C40-A25F-770DCC772279}"/>
              </a:ext>
            </a:extLst>
          </p:cNvPr>
          <p:cNvSpPr/>
          <p:nvPr/>
        </p:nvSpPr>
        <p:spPr>
          <a:xfrm rot="10800000">
            <a:off x="3373574" y="5348481"/>
            <a:ext cx="721530" cy="721530"/>
          </a:xfrm>
          <a:prstGeom prst="ellipse">
            <a:avLst/>
          </a:prstGeom>
          <a:solidFill>
            <a:srgbClr val="FFEF83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4B72EDB4-7B59-B549-88E8-A0F2300E860A}"/>
              </a:ext>
            </a:extLst>
          </p:cNvPr>
          <p:cNvSpPr/>
          <p:nvPr/>
        </p:nvSpPr>
        <p:spPr>
          <a:xfrm rot="10800000">
            <a:off x="3361130" y="8783055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96" name="Arc 195">
            <a:extLst>
              <a:ext uri="{FF2B5EF4-FFF2-40B4-BE49-F238E27FC236}">
                <a16:creationId xmlns:a16="http://schemas.microsoft.com/office/drawing/2014/main" id="{23A435D0-55EE-9E44-B456-FBBD9C90FFE9}"/>
              </a:ext>
            </a:extLst>
          </p:cNvPr>
          <p:cNvSpPr/>
          <p:nvPr/>
        </p:nvSpPr>
        <p:spPr>
          <a:xfrm rot="18054773" flipV="1">
            <a:off x="4122657" y="7717627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97" name="Arc 196">
            <a:extLst>
              <a:ext uri="{FF2B5EF4-FFF2-40B4-BE49-F238E27FC236}">
                <a16:creationId xmlns:a16="http://schemas.microsoft.com/office/drawing/2014/main" id="{5494BF44-A32D-704B-A714-F1D43E374593}"/>
              </a:ext>
            </a:extLst>
          </p:cNvPr>
          <p:cNvSpPr/>
          <p:nvPr/>
        </p:nvSpPr>
        <p:spPr>
          <a:xfrm rot="18761415">
            <a:off x="4708276" y="7307988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98" name="Arc 197">
            <a:extLst>
              <a:ext uri="{FF2B5EF4-FFF2-40B4-BE49-F238E27FC236}">
                <a16:creationId xmlns:a16="http://schemas.microsoft.com/office/drawing/2014/main" id="{196687CA-7AF6-3947-B2D1-6F373266784A}"/>
              </a:ext>
            </a:extLst>
          </p:cNvPr>
          <p:cNvSpPr/>
          <p:nvPr/>
        </p:nvSpPr>
        <p:spPr>
          <a:xfrm rot="3545227">
            <a:off x="4144008" y="6612036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99" name="Arc 198">
            <a:extLst>
              <a:ext uri="{FF2B5EF4-FFF2-40B4-BE49-F238E27FC236}">
                <a16:creationId xmlns:a16="http://schemas.microsoft.com/office/drawing/2014/main" id="{3CB58461-2163-5A4A-B465-129E66F9C016}"/>
              </a:ext>
            </a:extLst>
          </p:cNvPr>
          <p:cNvSpPr/>
          <p:nvPr/>
        </p:nvSpPr>
        <p:spPr>
          <a:xfrm>
            <a:off x="3335097" y="6488658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00" name="Arc 199">
            <a:extLst>
              <a:ext uri="{FF2B5EF4-FFF2-40B4-BE49-F238E27FC236}">
                <a16:creationId xmlns:a16="http://schemas.microsoft.com/office/drawing/2014/main" id="{D3D92FAB-8E6C-4D4A-8503-6C8F5621E450}"/>
              </a:ext>
            </a:extLst>
          </p:cNvPr>
          <p:cNvSpPr>
            <a:spLocks noChangeAspect="1"/>
          </p:cNvSpPr>
          <p:nvPr/>
        </p:nvSpPr>
        <p:spPr>
          <a:xfrm rot="5400000">
            <a:off x="3282722" y="5707306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01" name="Arc 200">
            <a:extLst>
              <a:ext uri="{FF2B5EF4-FFF2-40B4-BE49-F238E27FC236}">
                <a16:creationId xmlns:a16="http://schemas.microsoft.com/office/drawing/2014/main" id="{1738AA1B-08CE-5E4F-9F1B-4FF974650469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3297475" y="7368412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02" name="Arc 201">
            <a:extLst>
              <a:ext uri="{FF2B5EF4-FFF2-40B4-BE49-F238E27FC236}">
                <a16:creationId xmlns:a16="http://schemas.microsoft.com/office/drawing/2014/main" id="{703CAA23-6A24-A845-B148-C4CCB48680C8}"/>
              </a:ext>
            </a:extLst>
          </p:cNvPr>
          <p:cNvSpPr/>
          <p:nvPr/>
        </p:nvSpPr>
        <p:spPr>
          <a:xfrm>
            <a:off x="3613765" y="6722613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03" name="Arc 202">
            <a:extLst>
              <a:ext uri="{FF2B5EF4-FFF2-40B4-BE49-F238E27FC236}">
                <a16:creationId xmlns:a16="http://schemas.microsoft.com/office/drawing/2014/main" id="{D73CE88D-F7BC-FF48-AF3A-4A0ECFCD5484}"/>
              </a:ext>
            </a:extLst>
          </p:cNvPr>
          <p:cNvSpPr/>
          <p:nvPr/>
        </p:nvSpPr>
        <p:spPr>
          <a:xfrm flipV="1">
            <a:off x="3599734" y="7876374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04" name="Arc 203">
            <a:extLst>
              <a:ext uri="{FF2B5EF4-FFF2-40B4-BE49-F238E27FC236}">
                <a16:creationId xmlns:a16="http://schemas.microsoft.com/office/drawing/2014/main" id="{7652E3A7-808A-A748-8DB9-E26B90C640F5}"/>
              </a:ext>
            </a:extLst>
          </p:cNvPr>
          <p:cNvSpPr/>
          <p:nvPr/>
        </p:nvSpPr>
        <p:spPr>
          <a:xfrm>
            <a:off x="3587985" y="5103045"/>
            <a:ext cx="269914" cy="276662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05" name="Arc 204">
            <a:extLst>
              <a:ext uri="{FF2B5EF4-FFF2-40B4-BE49-F238E27FC236}">
                <a16:creationId xmlns:a16="http://schemas.microsoft.com/office/drawing/2014/main" id="{7ECA0623-1C71-0F43-8B50-64520FD570E4}"/>
              </a:ext>
            </a:extLst>
          </p:cNvPr>
          <p:cNvSpPr/>
          <p:nvPr/>
        </p:nvSpPr>
        <p:spPr>
          <a:xfrm flipV="1">
            <a:off x="3593771" y="9482077"/>
            <a:ext cx="269914" cy="276661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06" name="Arc 205">
            <a:extLst>
              <a:ext uri="{FF2B5EF4-FFF2-40B4-BE49-F238E27FC236}">
                <a16:creationId xmlns:a16="http://schemas.microsoft.com/office/drawing/2014/main" id="{E4BC1F38-7AE8-9940-9E43-F68EDEC25754}"/>
              </a:ext>
            </a:extLst>
          </p:cNvPr>
          <p:cNvSpPr/>
          <p:nvPr/>
        </p:nvSpPr>
        <p:spPr>
          <a:xfrm rot="18054773" flipV="1">
            <a:off x="3804133" y="8674535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07" name="Arc 206">
            <a:extLst>
              <a:ext uri="{FF2B5EF4-FFF2-40B4-BE49-F238E27FC236}">
                <a16:creationId xmlns:a16="http://schemas.microsoft.com/office/drawing/2014/main" id="{196ABA2D-D76F-5540-8882-C62AD9E545B8}"/>
              </a:ext>
            </a:extLst>
          </p:cNvPr>
          <p:cNvSpPr/>
          <p:nvPr/>
        </p:nvSpPr>
        <p:spPr>
          <a:xfrm rot="3545227">
            <a:off x="3798888" y="5637896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08" name="Arc 207">
            <a:extLst>
              <a:ext uri="{FF2B5EF4-FFF2-40B4-BE49-F238E27FC236}">
                <a16:creationId xmlns:a16="http://schemas.microsoft.com/office/drawing/2014/main" id="{55ECB5B5-FEC0-3845-AA95-9363ED8301E9}"/>
              </a:ext>
            </a:extLst>
          </p:cNvPr>
          <p:cNvSpPr/>
          <p:nvPr/>
        </p:nvSpPr>
        <p:spPr>
          <a:xfrm>
            <a:off x="2748732" y="5515031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09" name="Arc 208">
            <a:extLst>
              <a:ext uri="{FF2B5EF4-FFF2-40B4-BE49-F238E27FC236}">
                <a16:creationId xmlns:a16="http://schemas.microsoft.com/office/drawing/2014/main" id="{18E4F44E-B2E8-0943-910E-9C80FCD42422}"/>
              </a:ext>
            </a:extLst>
          </p:cNvPr>
          <p:cNvSpPr/>
          <p:nvPr/>
        </p:nvSpPr>
        <p:spPr>
          <a:xfrm flipV="1">
            <a:off x="2749133" y="6345432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10" name="Arc 209">
            <a:extLst>
              <a:ext uri="{FF2B5EF4-FFF2-40B4-BE49-F238E27FC236}">
                <a16:creationId xmlns:a16="http://schemas.microsoft.com/office/drawing/2014/main" id="{0BF6E781-13FF-244C-A62D-932D86B8124D}"/>
              </a:ext>
            </a:extLst>
          </p:cNvPr>
          <p:cNvSpPr/>
          <p:nvPr/>
        </p:nvSpPr>
        <p:spPr>
          <a:xfrm>
            <a:off x="2161421" y="5395067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145CB525-35DB-CB4D-B9E2-7FBDD5B69061}"/>
              </a:ext>
            </a:extLst>
          </p:cNvPr>
          <p:cNvCxnSpPr>
            <a:cxnSpLocks/>
          </p:cNvCxnSpPr>
          <p:nvPr/>
        </p:nvCxnSpPr>
        <p:spPr>
          <a:xfrm rot="10800000">
            <a:off x="2565374" y="7806298"/>
            <a:ext cx="901422" cy="1082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C07332B5-437F-7140-BDA5-3BD2F49FA470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65374" y="5964345"/>
            <a:ext cx="913866" cy="1120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45C8A687-CBAA-AA49-8D6B-F599A2B1EF9C}"/>
              </a:ext>
            </a:extLst>
          </p:cNvPr>
          <p:cNvCxnSpPr>
            <a:cxnSpLocks/>
          </p:cNvCxnSpPr>
          <p:nvPr/>
        </p:nvCxnSpPr>
        <p:spPr>
          <a:xfrm rot="10800000">
            <a:off x="2565374" y="7581503"/>
            <a:ext cx="1164215" cy="78177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4E89BB2A-D345-1649-AF4A-4E600AF0E3B3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65374" y="6514413"/>
            <a:ext cx="1172447" cy="78348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C3193327-6DC3-964D-B1E4-A071161F89E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65373" y="7438863"/>
            <a:ext cx="1456862" cy="667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Oval 110">
            <a:extLst>
              <a:ext uri="{FF2B5EF4-FFF2-40B4-BE49-F238E27FC236}">
                <a16:creationId xmlns:a16="http://schemas.microsoft.com/office/drawing/2014/main" id="{24D99B67-4A65-4946-99CD-387A4FD30A50}"/>
              </a:ext>
            </a:extLst>
          </p:cNvPr>
          <p:cNvSpPr/>
          <p:nvPr/>
        </p:nvSpPr>
        <p:spPr>
          <a:xfrm>
            <a:off x="7468728" y="-953750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24F6F3D-0340-9541-A161-3726889BA710}"/>
              </a:ext>
            </a:extLst>
          </p:cNvPr>
          <p:cNvSpPr/>
          <p:nvPr/>
        </p:nvSpPr>
        <p:spPr>
          <a:xfrm>
            <a:off x="7834885" y="-1841409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BDB99AC-580A-014D-8CCD-FBC6DA0757A1}"/>
              </a:ext>
            </a:extLst>
          </p:cNvPr>
          <p:cNvSpPr/>
          <p:nvPr/>
        </p:nvSpPr>
        <p:spPr>
          <a:xfrm>
            <a:off x="7826653" y="7454"/>
            <a:ext cx="648021" cy="648021"/>
          </a:xfrm>
          <a:prstGeom prst="rect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B8D7267C-7C3E-BA40-A6E5-64C9CC774DDF}"/>
              </a:ext>
            </a:extLst>
          </p:cNvPr>
          <p:cNvSpPr/>
          <p:nvPr/>
        </p:nvSpPr>
        <p:spPr>
          <a:xfrm>
            <a:off x="8117391" y="775867"/>
            <a:ext cx="721530" cy="721530"/>
          </a:xfrm>
          <a:prstGeom prst="ellipse">
            <a:avLst/>
          </a:prstGeom>
          <a:solidFill>
            <a:srgbClr val="FFEF83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86AE801F-48E0-714D-9EFB-EA64BD77AF28}"/>
              </a:ext>
            </a:extLst>
          </p:cNvPr>
          <p:cNvSpPr/>
          <p:nvPr/>
        </p:nvSpPr>
        <p:spPr>
          <a:xfrm>
            <a:off x="8129835" y="-2658707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16" name="Arc 115">
            <a:extLst>
              <a:ext uri="{FF2B5EF4-FFF2-40B4-BE49-F238E27FC236}">
                <a16:creationId xmlns:a16="http://schemas.microsoft.com/office/drawing/2014/main" id="{36F37530-039C-6C45-9958-51B3D9EAFA83}"/>
              </a:ext>
            </a:extLst>
          </p:cNvPr>
          <p:cNvSpPr/>
          <p:nvPr/>
        </p:nvSpPr>
        <p:spPr>
          <a:xfrm rot="7254773" flipV="1">
            <a:off x="7489608" y="-1423312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F0BAC3D3-F82F-F24E-B611-614CB4062920}"/>
              </a:ext>
            </a:extLst>
          </p:cNvPr>
          <p:cNvSpPr/>
          <p:nvPr/>
        </p:nvSpPr>
        <p:spPr>
          <a:xfrm rot="7961415">
            <a:off x="7234305" y="-738771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18" name="Arc 117">
            <a:extLst>
              <a:ext uri="{FF2B5EF4-FFF2-40B4-BE49-F238E27FC236}">
                <a16:creationId xmlns:a16="http://schemas.microsoft.com/office/drawing/2014/main" id="{D47911BA-CE78-074A-8373-CE3727BA43AD}"/>
              </a:ext>
            </a:extLst>
          </p:cNvPr>
          <p:cNvSpPr/>
          <p:nvPr/>
        </p:nvSpPr>
        <p:spPr>
          <a:xfrm rot="14345227">
            <a:off x="7468257" y="-317721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19" name="Arc 118">
            <a:extLst>
              <a:ext uri="{FF2B5EF4-FFF2-40B4-BE49-F238E27FC236}">
                <a16:creationId xmlns:a16="http://schemas.microsoft.com/office/drawing/2014/main" id="{B4000FAA-1231-F546-96CF-EFC5B6945C83}"/>
              </a:ext>
            </a:extLst>
          </p:cNvPr>
          <p:cNvSpPr/>
          <p:nvPr/>
        </p:nvSpPr>
        <p:spPr>
          <a:xfrm rot="10800000">
            <a:off x="6752412" y="-1546695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20" name="Arc 119">
            <a:extLst>
              <a:ext uri="{FF2B5EF4-FFF2-40B4-BE49-F238E27FC236}">
                <a16:creationId xmlns:a16="http://schemas.microsoft.com/office/drawing/2014/main" id="{18349A68-04BD-A24D-95CE-329C0CBAB91D}"/>
              </a:ext>
            </a:extLst>
          </p:cNvPr>
          <p:cNvSpPr>
            <a:spLocks noChangeAspect="1"/>
          </p:cNvSpPr>
          <p:nvPr/>
        </p:nvSpPr>
        <p:spPr>
          <a:xfrm rot="16200000">
            <a:off x="7273241" y="-671368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21" name="Arc 120">
            <a:extLst>
              <a:ext uri="{FF2B5EF4-FFF2-40B4-BE49-F238E27FC236}">
                <a16:creationId xmlns:a16="http://schemas.microsoft.com/office/drawing/2014/main" id="{8FB61E81-4C78-6843-9743-D2D976632227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7291829" y="-2332474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22" name="Arc 121">
            <a:extLst>
              <a:ext uri="{FF2B5EF4-FFF2-40B4-BE49-F238E27FC236}">
                <a16:creationId xmlns:a16="http://schemas.microsoft.com/office/drawing/2014/main" id="{5BA8042D-4D78-2E49-959C-7500C6C4E859}"/>
              </a:ext>
            </a:extLst>
          </p:cNvPr>
          <p:cNvSpPr/>
          <p:nvPr/>
        </p:nvSpPr>
        <p:spPr>
          <a:xfrm rot="10800000">
            <a:off x="8328816" y="-153396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23" name="Arc 122">
            <a:extLst>
              <a:ext uri="{FF2B5EF4-FFF2-40B4-BE49-F238E27FC236}">
                <a16:creationId xmlns:a16="http://schemas.microsoft.com/office/drawing/2014/main" id="{F1BE78B8-E29C-8F42-8EB7-39AC5FF5CFFE}"/>
              </a:ext>
            </a:extLst>
          </p:cNvPr>
          <p:cNvSpPr/>
          <p:nvPr/>
        </p:nvSpPr>
        <p:spPr>
          <a:xfrm rot="10800000" flipV="1">
            <a:off x="8342847" y="-1307157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24" name="Arc 123">
            <a:extLst>
              <a:ext uri="{FF2B5EF4-FFF2-40B4-BE49-F238E27FC236}">
                <a16:creationId xmlns:a16="http://schemas.microsoft.com/office/drawing/2014/main" id="{5BC55DF7-7027-4D46-98B7-3406065B4206}"/>
              </a:ext>
            </a:extLst>
          </p:cNvPr>
          <p:cNvSpPr/>
          <p:nvPr/>
        </p:nvSpPr>
        <p:spPr>
          <a:xfrm rot="10800000">
            <a:off x="8354596" y="1466171"/>
            <a:ext cx="269914" cy="276662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25" name="Arc 124">
            <a:extLst>
              <a:ext uri="{FF2B5EF4-FFF2-40B4-BE49-F238E27FC236}">
                <a16:creationId xmlns:a16="http://schemas.microsoft.com/office/drawing/2014/main" id="{11B465BA-549F-6C44-A32F-5A0AFEFF2E77}"/>
              </a:ext>
            </a:extLst>
          </p:cNvPr>
          <p:cNvSpPr/>
          <p:nvPr/>
        </p:nvSpPr>
        <p:spPr>
          <a:xfrm rot="10800000" flipV="1">
            <a:off x="8348810" y="-2912860"/>
            <a:ext cx="269914" cy="276661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26" name="Arc 125">
            <a:extLst>
              <a:ext uri="{FF2B5EF4-FFF2-40B4-BE49-F238E27FC236}">
                <a16:creationId xmlns:a16="http://schemas.microsoft.com/office/drawing/2014/main" id="{71C07205-1BE5-6D48-A4E9-A4188DD4ADDB}"/>
              </a:ext>
            </a:extLst>
          </p:cNvPr>
          <p:cNvSpPr/>
          <p:nvPr/>
        </p:nvSpPr>
        <p:spPr>
          <a:xfrm rot="7254773" flipV="1">
            <a:off x="7808132" y="-2380220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27" name="Arc 126">
            <a:extLst>
              <a:ext uri="{FF2B5EF4-FFF2-40B4-BE49-F238E27FC236}">
                <a16:creationId xmlns:a16="http://schemas.microsoft.com/office/drawing/2014/main" id="{2A6F1220-CBB5-C748-B1AF-47841F59826F}"/>
              </a:ext>
            </a:extLst>
          </p:cNvPr>
          <p:cNvSpPr/>
          <p:nvPr/>
        </p:nvSpPr>
        <p:spPr>
          <a:xfrm rot="14345227">
            <a:off x="7813377" y="656419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28" name="Arc 127">
            <a:extLst>
              <a:ext uri="{FF2B5EF4-FFF2-40B4-BE49-F238E27FC236}">
                <a16:creationId xmlns:a16="http://schemas.microsoft.com/office/drawing/2014/main" id="{0E9BCA52-75D7-8849-ABB2-A31C8618AAC5}"/>
              </a:ext>
            </a:extLst>
          </p:cNvPr>
          <p:cNvSpPr/>
          <p:nvPr/>
        </p:nvSpPr>
        <p:spPr>
          <a:xfrm rot="10800000">
            <a:off x="6268381" y="-1677949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29" name="Arc 128">
            <a:extLst>
              <a:ext uri="{FF2B5EF4-FFF2-40B4-BE49-F238E27FC236}">
                <a16:creationId xmlns:a16="http://schemas.microsoft.com/office/drawing/2014/main" id="{3B87AF65-FB5E-6F44-9EBF-F64315BF663C}"/>
              </a:ext>
            </a:extLst>
          </p:cNvPr>
          <p:cNvSpPr/>
          <p:nvPr/>
        </p:nvSpPr>
        <p:spPr>
          <a:xfrm rot="10800000" flipV="1">
            <a:off x="6267980" y="-2508350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30" name="Arc 129">
            <a:extLst>
              <a:ext uri="{FF2B5EF4-FFF2-40B4-BE49-F238E27FC236}">
                <a16:creationId xmlns:a16="http://schemas.microsoft.com/office/drawing/2014/main" id="{52F679EB-0645-354D-AF94-F13B8F54F755}"/>
              </a:ext>
            </a:extLst>
          </p:cNvPr>
          <p:cNvSpPr/>
          <p:nvPr/>
        </p:nvSpPr>
        <p:spPr>
          <a:xfrm rot="10800000">
            <a:off x="5805256" y="-2630673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5295A747-E1C1-524E-9B60-7DC7F86AA731}"/>
              </a:ext>
            </a:extLst>
          </p:cNvPr>
          <p:cNvCxnSpPr>
            <a:cxnSpLocks/>
          </p:cNvCxnSpPr>
          <p:nvPr/>
        </p:nvCxnSpPr>
        <p:spPr>
          <a:xfrm>
            <a:off x="8745699" y="-2042843"/>
            <a:ext cx="901422" cy="1082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BAA85D56-E961-0A46-8B60-67EFD72F4556}"/>
              </a:ext>
            </a:extLst>
          </p:cNvPr>
          <p:cNvCxnSpPr>
            <a:cxnSpLocks/>
          </p:cNvCxnSpPr>
          <p:nvPr/>
        </p:nvCxnSpPr>
        <p:spPr>
          <a:xfrm flipV="1">
            <a:off x="8733255" y="-238890"/>
            <a:ext cx="913866" cy="1120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49860ABE-66E9-554F-8119-67A7B69B1C1D}"/>
              </a:ext>
            </a:extLst>
          </p:cNvPr>
          <p:cNvCxnSpPr>
            <a:cxnSpLocks/>
          </p:cNvCxnSpPr>
          <p:nvPr/>
        </p:nvCxnSpPr>
        <p:spPr>
          <a:xfrm>
            <a:off x="8482906" y="-1517398"/>
            <a:ext cx="1164215" cy="78177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BE1CD039-7330-8444-96C7-1CDF200D4943}"/>
              </a:ext>
            </a:extLst>
          </p:cNvPr>
          <p:cNvCxnSpPr>
            <a:cxnSpLocks/>
          </p:cNvCxnSpPr>
          <p:nvPr/>
        </p:nvCxnSpPr>
        <p:spPr>
          <a:xfrm flipV="1">
            <a:off x="8474674" y="-452023"/>
            <a:ext cx="1172447" cy="78348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EC5664C6-EBAE-364B-8EBF-BD7263C96001}"/>
              </a:ext>
            </a:extLst>
          </p:cNvPr>
          <p:cNvCxnSpPr>
            <a:cxnSpLocks/>
          </p:cNvCxnSpPr>
          <p:nvPr/>
        </p:nvCxnSpPr>
        <p:spPr>
          <a:xfrm flipV="1">
            <a:off x="8190260" y="-599655"/>
            <a:ext cx="1456862" cy="667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7" name="Oval 136">
            <a:extLst>
              <a:ext uri="{FF2B5EF4-FFF2-40B4-BE49-F238E27FC236}">
                <a16:creationId xmlns:a16="http://schemas.microsoft.com/office/drawing/2014/main" id="{898857E0-F5FE-AC4C-81E5-30637114C4A4}"/>
              </a:ext>
            </a:extLst>
          </p:cNvPr>
          <p:cNvSpPr/>
          <p:nvPr/>
        </p:nvSpPr>
        <p:spPr>
          <a:xfrm rot="10800000">
            <a:off x="4207139" y="-968702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DCABDB1-48F1-004E-860E-B114CC248713}"/>
              </a:ext>
            </a:extLst>
          </p:cNvPr>
          <p:cNvSpPr/>
          <p:nvPr/>
        </p:nvSpPr>
        <p:spPr>
          <a:xfrm rot="10800000">
            <a:off x="3914491" y="-7534"/>
            <a:ext cx="648021" cy="648021"/>
          </a:xfrm>
          <a:prstGeom prst="rect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897BCBFF-BB4A-874D-AF94-F69967E5D787}"/>
              </a:ext>
            </a:extLst>
          </p:cNvPr>
          <p:cNvSpPr/>
          <p:nvPr/>
        </p:nvSpPr>
        <p:spPr>
          <a:xfrm rot="10800000">
            <a:off x="3922723" y="-1856397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F9C40463-18E2-E749-8032-B96DB5D30BEA}"/>
              </a:ext>
            </a:extLst>
          </p:cNvPr>
          <p:cNvSpPr/>
          <p:nvPr/>
        </p:nvSpPr>
        <p:spPr>
          <a:xfrm rot="10800000">
            <a:off x="3558476" y="-2698319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31F71463-78FB-584A-908D-32B137B4167D}"/>
              </a:ext>
            </a:extLst>
          </p:cNvPr>
          <p:cNvSpPr/>
          <p:nvPr/>
        </p:nvSpPr>
        <p:spPr>
          <a:xfrm rot="10800000">
            <a:off x="3546032" y="736255"/>
            <a:ext cx="721530" cy="721530"/>
          </a:xfrm>
          <a:prstGeom prst="ellipse">
            <a:avLst/>
          </a:prstGeom>
          <a:solidFill>
            <a:srgbClr val="FFEF83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42" name="Arc 141">
            <a:extLst>
              <a:ext uri="{FF2B5EF4-FFF2-40B4-BE49-F238E27FC236}">
                <a16:creationId xmlns:a16="http://schemas.microsoft.com/office/drawing/2014/main" id="{AE00B7D5-833D-944D-BF72-987D01D7EC1B}"/>
              </a:ext>
            </a:extLst>
          </p:cNvPr>
          <p:cNvSpPr/>
          <p:nvPr/>
        </p:nvSpPr>
        <p:spPr>
          <a:xfrm rot="18054773" flipV="1">
            <a:off x="4307559" y="-329173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43" name="Arc 142">
            <a:extLst>
              <a:ext uri="{FF2B5EF4-FFF2-40B4-BE49-F238E27FC236}">
                <a16:creationId xmlns:a16="http://schemas.microsoft.com/office/drawing/2014/main" id="{B518B6BF-AC0B-9B4D-B6AD-DD1165E70915}"/>
              </a:ext>
            </a:extLst>
          </p:cNvPr>
          <p:cNvSpPr/>
          <p:nvPr/>
        </p:nvSpPr>
        <p:spPr>
          <a:xfrm rot="18761415">
            <a:off x="4893178" y="-738812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44" name="Arc 143">
            <a:extLst>
              <a:ext uri="{FF2B5EF4-FFF2-40B4-BE49-F238E27FC236}">
                <a16:creationId xmlns:a16="http://schemas.microsoft.com/office/drawing/2014/main" id="{4D83E5DE-981A-7245-BB0A-1F6E22673C8F}"/>
              </a:ext>
            </a:extLst>
          </p:cNvPr>
          <p:cNvSpPr/>
          <p:nvPr/>
        </p:nvSpPr>
        <p:spPr>
          <a:xfrm rot="3545227">
            <a:off x="4328910" y="-1434764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45" name="Arc 144">
            <a:extLst>
              <a:ext uri="{FF2B5EF4-FFF2-40B4-BE49-F238E27FC236}">
                <a16:creationId xmlns:a16="http://schemas.microsoft.com/office/drawing/2014/main" id="{B70B0958-E3FE-884F-BD5B-778843573A8F}"/>
              </a:ext>
            </a:extLst>
          </p:cNvPr>
          <p:cNvSpPr/>
          <p:nvPr/>
        </p:nvSpPr>
        <p:spPr>
          <a:xfrm>
            <a:off x="3519999" y="-1558142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46" name="Arc 145">
            <a:extLst>
              <a:ext uri="{FF2B5EF4-FFF2-40B4-BE49-F238E27FC236}">
                <a16:creationId xmlns:a16="http://schemas.microsoft.com/office/drawing/2014/main" id="{0B934171-10B4-9E47-9712-6582BA011613}"/>
              </a:ext>
            </a:extLst>
          </p:cNvPr>
          <p:cNvSpPr>
            <a:spLocks noChangeAspect="1"/>
          </p:cNvSpPr>
          <p:nvPr/>
        </p:nvSpPr>
        <p:spPr>
          <a:xfrm rot="5400000">
            <a:off x="3467624" y="-2339494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47" name="Arc 146">
            <a:extLst>
              <a:ext uri="{FF2B5EF4-FFF2-40B4-BE49-F238E27FC236}">
                <a16:creationId xmlns:a16="http://schemas.microsoft.com/office/drawing/2014/main" id="{36508D46-E84A-7B47-859A-63878F187E2F}"/>
              </a:ext>
            </a:extLst>
          </p:cNvPr>
          <p:cNvSpPr>
            <a:spLocks noChangeAspect="1"/>
          </p:cNvSpPr>
          <p:nvPr/>
        </p:nvSpPr>
        <p:spPr>
          <a:xfrm rot="16200000" flipV="1">
            <a:off x="3482377" y="-678388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48" name="Arc 147">
            <a:extLst>
              <a:ext uri="{FF2B5EF4-FFF2-40B4-BE49-F238E27FC236}">
                <a16:creationId xmlns:a16="http://schemas.microsoft.com/office/drawing/2014/main" id="{868DC337-920E-434F-91E3-30F9D4D1E8C0}"/>
              </a:ext>
            </a:extLst>
          </p:cNvPr>
          <p:cNvSpPr/>
          <p:nvPr/>
        </p:nvSpPr>
        <p:spPr>
          <a:xfrm>
            <a:off x="3798667" y="-1324187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49" name="Arc 148">
            <a:extLst>
              <a:ext uri="{FF2B5EF4-FFF2-40B4-BE49-F238E27FC236}">
                <a16:creationId xmlns:a16="http://schemas.microsoft.com/office/drawing/2014/main" id="{BC13B3D2-5F9D-4E40-93AF-FB4C73ED9A73}"/>
              </a:ext>
            </a:extLst>
          </p:cNvPr>
          <p:cNvSpPr/>
          <p:nvPr/>
        </p:nvSpPr>
        <p:spPr>
          <a:xfrm flipV="1">
            <a:off x="3784636" y="-170426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0" name="Arc 149">
            <a:extLst>
              <a:ext uri="{FF2B5EF4-FFF2-40B4-BE49-F238E27FC236}">
                <a16:creationId xmlns:a16="http://schemas.microsoft.com/office/drawing/2014/main" id="{3A0B2840-F5CA-C74A-AC4E-B03ACA000AC8}"/>
              </a:ext>
            </a:extLst>
          </p:cNvPr>
          <p:cNvSpPr/>
          <p:nvPr/>
        </p:nvSpPr>
        <p:spPr>
          <a:xfrm>
            <a:off x="3772887" y="-2943755"/>
            <a:ext cx="269914" cy="276662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77" name="Arc 176">
            <a:extLst>
              <a:ext uri="{FF2B5EF4-FFF2-40B4-BE49-F238E27FC236}">
                <a16:creationId xmlns:a16="http://schemas.microsoft.com/office/drawing/2014/main" id="{81B5486D-2D9C-384D-8F02-D11169BD8D62}"/>
              </a:ext>
            </a:extLst>
          </p:cNvPr>
          <p:cNvSpPr/>
          <p:nvPr/>
        </p:nvSpPr>
        <p:spPr>
          <a:xfrm flipV="1">
            <a:off x="3778673" y="1435277"/>
            <a:ext cx="269914" cy="276661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0936AFE8-E891-C142-8ACF-5983C47B101C}"/>
              </a:ext>
            </a:extLst>
          </p:cNvPr>
          <p:cNvSpPr/>
          <p:nvPr/>
        </p:nvSpPr>
        <p:spPr>
          <a:xfrm rot="18054773" flipV="1">
            <a:off x="3989035" y="627735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79" name="Arc 178">
            <a:extLst>
              <a:ext uri="{FF2B5EF4-FFF2-40B4-BE49-F238E27FC236}">
                <a16:creationId xmlns:a16="http://schemas.microsoft.com/office/drawing/2014/main" id="{67D7E32D-CC2B-EE41-BDF3-111D510BFEB8}"/>
              </a:ext>
            </a:extLst>
          </p:cNvPr>
          <p:cNvSpPr/>
          <p:nvPr/>
        </p:nvSpPr>
        <p:spPr>
          <a:xfrm rot="3545227">
            <a:off x="3983790" y="-2408904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80" name="Arc 179">
            <a:extLst>
              <a:ext uri="{FF2B5EF4-FFF2-40B4-BE49-F238E27FC236}">
                <a16:creationId xmlns:a16="http://schemas.microsoft.com/office/drawing/2014/main" id="{6F7C0AC6-05A0-DB4F-AFC3-84B45D09BBAF}"/>
              </a:ext>
            </a:extLst>
          </p:cNvPr>
          <p:cNvSpPr/>
          <p:nvPr/>
        </p:nvSpPr>
        <p:spPr>
          <a:xfrm>
            <a:off x="2933634" y="-2531769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81" name="Arc 180">
            <a:extLst>
              <a:ext uri="{FF2B5EF4-FFF2-40B4-BE49-F238E27FC236}">
                <a16:creationId xmlns:a16="http://schemas.microsoft.com/office/drawing/2014/main" id="{D1C2EC41-FB7D-8C49-81F0-DCA5B9C171D7}"/>
              </a:ext>
            </a:extLst>
          </p:cNvPr>
          <p:cNvSpPr/>
          <p:nvPr/>
        </p:nvSpPr>
        <p:spPr>
          <a:xfrm flipV="1">
            <a:off x="2934035" y="-1701368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82" name="Arc 181">
            <a:extLst>
              <a:ext uri="{FF2B5EF4-FFF2-40B4-BE49-F238E27FC236}">
                <a16:creationId xmlns:a16="http://schemas.microsoft.com/office/drawing/2014/main" id="{9F596785-B91C-C64C-85FD-93BFB81502C1}"/>
              </a:ext>
            </a:extLst>
          </p:cNvPr>
          <p:cNvSpPr/>
          <p:nvPr/>
        </p:nvSpPr>
        <p:spPr>
          <a:xfrm>
            <a:off x="2346323" y="-2651733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B4FF5AA6-5CE9-3D4D-85BE-0DB1F904369C}"/>
              </a:ext>
            </a:extLst>
          </p:cNvPr>
          <p:cNvCxnSpPr>
            <a:cxnSpLocks/>
          </p:cNvCxnSpPr>
          <p:nvPr/>
        </p:nvCxnSpPr>
        <p:spPr>
          <a:xfrm rot="10800000">
            <a:off x="2750276" y="-240502"/>
            <a:ext cx="901422" cy="1082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5770061D-5636-1A4D-908B-28B8EEAD8150}"/>
              </a:ext>
            </a:extLst>
          </p:cNvPr>
          <p:cNvCxnSpPr>
            <a:cxnSpLocks/>
          </p:cNvCxnSpPr>
          <p:nvPr/>
        </p:nvCxnSpPr>
        <p:spPr>
          <a:xfrm rot="10800000" flipV="1">
            <a:off x="2750276" y="-2082455"/>
            <a:ext cx="913866" cy="1120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24A2FD1A-6295-4F4C-AD57-26F92509854A}"/>
              </a:ext>
            </a:extLst>
          </p:cNvPr>
          <p:cNvCxnSpPr>
            <a:cxnSpLocks/>
          </p:cNvCxnSpPr>
          <p:nvPr/>
        </p:nvCxnSpPr>
        <p:spPr>
          <a:xfrm rot="10800000">
            <a:off x="2750276" y="-465297"/>
            <a:ext cx="1164215" cy="78177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D7370B03-65EF-4941-96B0-02C033B38234}"/>
              </a:ext>
            </a:extLst>
          </p:cNvPr>
          <p:cNvCxnSpPr>
            <a:cxnSpLocks/>
          </p:cNvCxnSpPr>
          <p:nvPr/>
        </p:nvCxnSpPr>
        <p:spPr>
          <a:xfrm rot="10800000" flipV="1">
            <a:off x="2750276" y="-1532387"/>
            <a:ext cx="1172447" cy="78348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5C58E2F2-5686-5A43-BDBF-BDB221E5625F}"/>
              </a:ext>
            </a:extLst>
          </p:cNvPr>
          <p:cNvCxnSpPr>
            <a:cxnSpLocks/>
          </p:cNvCxnSpPr>
          <p:nvPr/>
        </p:nvCxnSpPr>
        <p:spPr>
          <a:xfrm rot="10800000" flipV="1">
            <a:off x="2750275" y="-607937"/>
            <a:ext cx="1456862" cy="667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8" name="Oval 397">
            <a:extLst>
              <a:ext uri="{FF2B5EF4-FFF2-40B4-BE49-F238E27FC236}">
                <a16:creationId xmlns:a16="http://schemas.microsoft.com/office/drawing/2014/main" id="{2B819218-008E-A845-8DD2-D8924AC3EAAE}"/>
              </a:ext>
            </a:extLst>
          </p:cNvPr>
          <p:cNvSpPr/>
          <p:nvPr/>
        </p:nvSpPr>
        <p:spPr>
          <a:xfrm rot="16200000">
            <a:off x="-368737" y="1444511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10221400-EACC-DA49-B94C-ECBE69CE467C}"/>
              </a:ext>
            </a:extLst>
          </p:cNvPr>
          <p:cNvSpPr/>
          <p:nvPr/>
        </p:nvSpPr>
        <p:spPr>
          <a:xfrm rot="16200000">
            <a:off x="-1256396" y="1151863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752FDCE7-5CA0-074E-A437-E51349650528}"/>
              </a:ext>
            </a:extLst>
          </p:cNvPr>
          <p:cNvSpPr/>
          <p:nvPr/>
        </p:nvSpPr>
        <p:spPr>
          <a:xfrm rot="16200000">
            <a:off x="592468" y="1160095"/>
            <a:ext cx="648021" cy="648021"/>
          </a:xfrm>
          <a:prstGeom prst="rect">
            <a:avLst/>
          </a:prstGeom>
          <a:solidFill>
            <a:srgbClr val="FFEF83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860FE2D2-D81E-5C48-BCAF-8C1E6493E0AD}"/>
              </a:ext>
            </a:extLst>
          </p:cNvPr>
          <p:cNvSpPr/>
          <p:nvPr/>
        </p:nvSpPr>
        <p:spPr>
          <a:xfrm rot="16200000">
            <a:off x="1360880" y="795848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B44B154D-3FB6-554A-9A25-07211F04403D}"/>
              </a:ext>
            </a:extLst>
          </p:cNvPr>
          <p:cNvSpPr/>
          <p:nvPr/>
        </p:nvSpPr>
        <p:spPr>
          <a:xfrm rot="16200000">
            <a:off x="-2073694" y="783405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19" name="Arc 418">
            <a:extLst>
              <a:ext uri="{FF2B5EF4-FFF2-40B4-BE49-F238E27FC236}">
                <a16:creationId xmlns:a16="http://schemas.microsoft.com/office/drawing/2014/main" id="{9AD6FC31-35B1-5842-B319-9764A5A17ADD}"/>
              </a:ext>
            </a:extLst>
          </p:cNvPr>
          <p:cNvSpPr/>
          <p:nvPr/>
        </p:nvSpPr>
        <p:spPr>
          <a:xfrm rot="1854773" flipV="1">
            <a:off x="-862632" y="1569265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0" name="Arc 419">
            <a:extLst>
              <a:ext uri="{FF2B5EF4-FFF2-40B4-BE49-F238E27FC236}">
                <a16:creationId xmlns:a16="http://schemas.microsoft.com/office/drawing/2014/main" id="{E3107A11-CA4D-5242-A6A4-7779326F6164}"/>
              </a:ext>
            </a:extLst>
          </p:cNvPr>
          <p:cNvSpPr/>
          <p:nvPr/>
        </p:nvSpPr>
        <p:spPr>
          <a:xfrm rot="2561415">
            <a:off x="-150384" y="2127177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1" name="Arc 420">
            <a:extLst>
              <a:ext uri="{FF2B5EF4-FFF2-40B4-BE49-F238E27FC236}">
                <a16:creationId xmlns:a16="http://schemas.microsoft.com/office/drawing/2014/main" id="{1DDFAC74-F14F-AE48-AD84-79130D158EBE}"/>
              </a:ext>
            </a:extLst>
          </p:cNvPr>
          <p:cNvSpPr/>
          <p:nvPr/>
        </p:nvSpPr>
        <p:spPr>
          <a:xfrm rot="8945227">
            <a:off x="242959" y="1590616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2" name="Arc 421">
            <a:extLst>
              <a:ext uri="{FF2B5EF4-FFF2-40B4-BE49-F238E27FC236}">
                <a16:creationId xmlns:a16="http://schemas.microsoft.com/office/drawing/2014/main" id="{232AAD70-B24D-3145-A2FB-1E68A779737B}"/>
              </a:ext>
            </a:extLst>
          </p:cNvPr>
          <p:cNvSpPr/>
          <p:nvPr/>
        </p:nvSpPr>
        <p:spPr>
          <a:xfrm rot="5400000">
            <a:off x="-1072217" y="867907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3" name="Arc 422">
            <a:extLst>
              <a:ext uri="{FF2B5EF4-FFF2-40B4-BE49-F238E27FC236}">
                <a16:creationId xmlns:a16="http://schemas.microsoft.com/office/drawing/2014/main" id="{7FA07F80-D539-5944-B883-63548291AC05}"/>
              </a:ext>
            </a:extLst>
          </p:cNvPr>
          <p:cNvSpPr>
            <a:spLocks noChangeAspect="1"/>
          </p:cNvSpPr>
          <p:nvPr/>
        </p:nvSpPr>
        <p:spPr>
          <a:xfrm rot="10800000">
            <a:off x="-9651" y="628292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4" name="Arc 423">
            <a:extLst>
              <a:ext uri="{FF2B5EF4-FFF2-40B4-BE49-F238E27FC236}">
                <a16:creationId xmlns:a16="http://schemas.microsoft.com/office/drawing/2014/main" id="{E12EE369-C032-704D-8262-E81D1FCD7620}"/>
              </a:ext>
            </a:extLst>
          </p:cNvPr>
          <p:cNvSpPr>
            <a:spLocks noChangeAspect="1"/>
          </p:cNvSpPr>
          <p:nvPr/>
        </p:nvSpPr>
        <p:spPr>
          <a:xfrm flipV="1">
            <a:off x="-1654086" y="626375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5" name="Arc 424">
            <a:extLst>
              <a:ext uri="{FF2B5EF4-FFF2-40B4-BE49-F238E27FC236}">
                <a16:creationId xmlns:a16="http://schemas.microsoft.com/office/drawing/2014/main" id="{B9CC313F-DA55-B742-8124-5928DE9BA220}"/>
              </a:ext>
            </a:extLst>
          </p:cNvPr>
          <p:cNvSpPr/>
          <p:nvPr/>
        </p:nvSpPr>
        <p:spPr>
          <a:xfrm rot="5400000">
            <a:off x="434991" y="1032666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6" name="Arc 425">
            <a:extLst>
              <a:ext uri="{FF2B5EF4-FFF2-40B4-BE49-F238E27FC236}">
                <a16:creationId xmlns:a16="http://schemas.microsoft.com/office/drawing/2014/main" id="{AF1C2620-F4FE-8742-8BE7-04B5A9E8941C}"/>
              </a:ext>
            </a:extLst>
          </p:cNvPr>
          <p:cNvSpPr/>
          <p:nvPr/>
        </p:nvSpPr>
        <p:spPr>
          <a:xfrm rot="5400000" flipV="1">
            <a:off x="-718770" y="1018635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30" name="Arc 429">
            <a:extLst>
              <a:ext uri="{FF2B5EF4-FFF2-40B4-BE49-F238E27FC236}">
                <a16:creationId xmlns:a16="http://schemas.microsoft.com/office/drawing/2014/main" id="{59060F3F-32F9-1645-A402-ECE756C1F30F}"/>
              </a:ext>
            </a:extLst>
          </p:cNvPr>
          <p:cNvSpPr/>
          <p:nvPr/>
        </p:nvSpPr>
        <p:spPr>
          <a:xfrm rot="5400000">
            <a:off x="2054558" y="1006885"/>
            <a:ext cx="269914" cy="276662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31" name="Arc 430">
            <a:extLst>
              <a:ext uri="{FF2B5EF4-FFF2-40B4-BE49-F238E27FC236}">
                <a16:creationId xmlns:a16="http://schemas.microsoft.com/office/drawing/2014/main" id="{FAABE696-A23C-D34D-8425-5067517DBF8F}"/>
              </a:ext>
            </a:extLst>
          </p:cNvPr>
          <p:cNvSpPr/>
          <p:nvPr/>
        </p:nvSpPr>
        <p:spPr>
          <a:xfrm rot="5400000" flipV="1">
            <a:off x="-2324473" y="1012672"/>
            <a:ext cx="269914" cy="276661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38" name="Arc 437">
            <a:extLst>
              <a:ext uri="{FF2B5EF4-FFF2-40B4-BE49-F238E27FC236}">
                <a16:creationId xmlns:a16="http://schemas.microsoft.com/office/drawing/2014/main" id="{40021DE9-5121-FC45-B7DA-3B8C65E97629}"/>
              </a:ext>
            </a:extLst>
          </p:cNvPr>
          <p:cNvSpPr/>
          <p:nvPr/>
        </p:nvSpPr>
        <p:spPr>
          <a:xfrm rot="1854773" flipV="1">
            <a:off x="-1819540" y="1250741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39" name="Arc 438">
            <a:extLst>
              <a:ext uri="{FF2B5EF4-FFF2-40B4-BE49-F238E27FC236}">
                <a16:creationId xmlns:a16="http://schemas.microsoft.com/office/drawing/2014/main" id="{60F0C08A-4C63-8748-AF5B-E09FECAE7195}"/>
              </a:ext>
            </a:extLst>
          </p:cNvPr>
          <p:cNvSpPr/>
          <p:nvPr/>
        </p:nvSpPr>
        <p:spPr>
          <a:xfrm rot="8945227">
            <a:off x="1217099" y="1245496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40" name="Arc 439">
            <a:extLst>
              <a:ext uri="{FF2B5EF4-FFF2-40B4-BE49-F238E27FC236}">
                <a16:creationId xmlns:a16="http://schemas.microsoft.com/office/drawing/2014/main" id="{2B19CF2C-EBE1-7040-9158-DB3A0584A674}"/>
              </a:ext>
            </a:extLst>
          </p:cNvPr>
          <p:cNvSpPr/>
          <p:nvPr/>
        </p:nvSpPr>
        <p:spPr>
          <a:xfrm rot="5400000">
            <a:off x="-1186229" y="264299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41" name="Arc 440">
            <a:extLst>
              <a:ext uri="{FF2B5EF4-FFF2-40B4-BE49-F238E27FC236}">
                <a16:creationId xmlns:a16="http://schemas.microsoft.com/office/drawing/2014/main" id="{8CF37449-E585-EF4F-AE3D-508B440C0967}"/>
              </a:ext>
            </a:extLst>
          </p:cNvPr>
          <p:cNvSpPr/>
          <p:nvPr/>
        </p:nvSpPr>
        <p:spPr>
          <a:xfrm rot="5400000" flipV="1">
            <a:off x="-2016630" y="264700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42" name="Arc 441">
            <a:extLst>
              <a:ext uri="{FF2B5EF4-FFF2-40B4-BE49-F238E27FC236}">
                <a16:creationId xmlns:a16="http://schemas.microsoft.com/office/drawing/2014/main" id="{39248326-7378-AB44-B4E9-5142E3B74A0C}"/>
              </a:ext>
            </a:extLst>
          </p:cNvPr>
          <p:cNvSpPr/>
          <p:nvPr/>
        </p:nvSpPr>
        <p:spPr>
          <a:xfrm rot="5400000">
            <a:off x="-2127827" y="-334138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558" name="Straight Arrow Connector 557">
            <a:extLst>
              <a:ext uri="{FF2B5EF4-FFF2-40B4-BE49-F238E27FC236}">
                <a16:creationId xmlns:a16="http://schemas.microsoft.com/office/drawing/2014/main" id="{3B2E4798-DC13-2644-98F6-B7A200FD157B}"/>
              </a:ext>
            </a:extLst>
          </p:cNvPr>
          <p:cNvCxnSpPr>
            <a:cxnSpLocks/>
          </p:cNvCxnSpPr>
          <p:nvPr/>
        </p:nvCxnSpPr>
        <p:spPr>
          <a:xfrm rot="16200000">
            <a:off x="-1367329" y="-102852"/>
            <a:ext cx="901422" cy="1082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9" name="Straight Arrow Connector 558">
            <a:extLst>
              <a:ext uri="{FF2B5EF4-FFF2-40B4-BE49-F238E27FC236}">
                <a16:creationId xmlns:a16="http://schemas.microsoft.com/office/drawing/2014/main" id="{812D3850-1EB0-0044-B1CB-BF6F6746B4C7}"/>
              </a:ext>
            </a:extLst>
          </p:cNvPr>
          <p:cNvCxnSpPr>
            <a:cxnSpLocks/>
          </p:cNvCxnSpPr>
          <p:nvPr/>
        </p:nvCxnSpPr>
        <p:spPr>
          <a:xfrm rot="16200000" flipV="1">
            <a:off x="449402" y="-115630"/>
            <a:ext cx="913866" cy="1120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0" name="Straight Arrow Connector 559">
            <a:extLst>
              <a:ext uri="{FF2B5EF4-FFF2-40B4-BE49-F238E27FC236}">
                <a16:creationId xmlns:a16="http://schemas.microsoft.com/office/drawing/2014/main" id="{64DC59DE-ABA2-524C-8B03-77A5B946FC7E}"/>
              </a:ext>
            </a:extLst>
          </p:cNvPr>
          <p:cNvCxnSpPr>
            <a:cxnSpLocks/>
          </p:cNvCxnSpPr>
          <p:nvPr/>
        </p:nvCxnSpPr>
        <p:spPr>
          <a:xfrm rot="16200000">
            <a:off x="-1123606" y="178869"/>
            <a:ext cx="1164215" cy="78177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1" name="Straight Arrow Connector 560">
            <a:extLst>
              <a:ext uri="{FF2B5EF4-FFF2-40B4-BE49-F238E27FC236}">
                <a16:creationId xmlns:a16="http://schemas.microsoft.com/office/drawing/2014/main" id="{7E1FF716-9C34-9C45-9FAC-17BB487BF874}"/>
              </a:ext>
            </a:extLst>
          </p:cNvPr>
          <p:cNvCxnSpPr>
            <a:cxnSpLocks/>
          </p:cNvCxnSpPr>
          <p:nvPr/>
        </p:nvCxnSpPr>
        <p:spPr>
          <a:xfrm rot="16200000" flipV="1">
            <a:off x="-61489" y="182128"/>
            <a:ext cx="1172447" cy="78348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0" name="Straight Arrow Connector 569">
            <a:extLst>
              <a:ext uri="{FF2B5EF4-FFF2-40B4-BE49-F238E27FC236}">
                <a16:creationId xmlns:a16="http://schemas.microsoft.com/office/drawing/2014/main" id="{FF2EF39C-7058-3741-93C5-BAD75300ECD0}"/>
              </a:ext>
            </a:extLst>
          </p:cNvPr>
          <p:cNvCxnSpPr>
            <a:cxnSpLocks/>
          </p:cNvCxnSpPr>
          <p:nvPr/>
        </p:nvCxnSpPr>
        <p:spPr>
          <a:xfrm rot="16200000" flipV="1">
            <a:off x="-739738" y="712743"/>
            <a:ext cx="1456862" cy="667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Oval 151">
            <a:extLst>
              <a:ext uri="{FF2B5EF4-FFF2-40B4-BE49-F238E27FC236}">
                <a16:creationId xmlns:a16="http://schemas.microsoft.com/office/drawing/2014/main" id="{46E930DF-391D-C847-B35B-27122E82997C}"/>
              </a:ext>
            </a:extLst>
          </p:cNvPr>
          <p:cNvSpPr/>
          <p:nvPr/>
        </p:nvSpPr>
        <p:spPr>
          <a:xfrm rot="5400000">
            <a:off x="-383689" y="4706101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E3B9C5B-96B9-6944-998B-169E0302957A}"/>
              </a:ext>
            </a:extLst>
          </p:cNvPr>
          <p:cNvSpPr/>
          <p:nvPr/>
        </p:nvSpPr>
        <p:spPr>
          <a:xfrm rot="5400000">
            <a:off x="577480" y="5072258"/>
            <a:ext cx="648021" cy="648021"/>
          </a:xfrm>
          <a:prstGeom prst="rect">
            <a:avLst/>
          </a:prstGeom>
          <a:solidFill>
            <a:srgbClr val="FFEF83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1D41E179-1D0B-9E46-BF42-07D209918ABD}"/>
              </a:ext>
            </a:extLst>
          </p:cNvPr>
          <p:cNvSpPr/>
          <p:nvPr/>
        </p:nvSpPr>
        <p:spPr>
          <a:xfrm rot="5400000">
            <a:off x="-1271384" y="5064026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674769D5-22F9-D244-8DB1-95C8D2156559}"/>
              </a:ext>
            </a:extLst>
          </p:cNvPr>
          <p:cNvSpPr/>
          <p:nvPr/>
        </p:nvSpPr>
        <p:spPr>
          <a:xfrm rot="5400000">
            <a:off x="-2113306" y="5354764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4D42FF74-7F92-034E-BB41-D0A5A6F2550C}"/>
              </a:ext>
            </a:extLst>
          </p:cNvPr>
          <p:cNvSpPr/>
          <p:nvPr/>
        </p:nvSpPr>
        <p:spPr>
          <a:xfrm rot="5400000">
            <a:off x="1321269" y="5367208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7" name="Arc 156">
            <a:extLst>
              <a:ext uri="{FF2B5EF4-FFF2-40B4-BE49-F238E27FC236}">
                <a16:creationId xmlns:a16="http://schemas.microsoft.com/office/drawing/2014/main" id="{58CE74A5-52EC-0C4D-88E9-6B1007F18A87}"/>
              </a:ext>
            </a:extLst>
          </p:cNvPr>
          <p:cNvSpPr/>
          <p:nvPr/>
        </p:nvSpPr>
        <p:spPr>
          <a:xfrm rot="12654773" flipV="1">
            <a:off x="231507" y="4751314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8" name="Arc 157">
            <a:extLst>
              <a:ext uri="{FF2B5EF4-FFF2-40B4-BE49-F238E27FC236}">
                <a16:creationId xmlns:a16="http://schemas.microsoft.com/office/drawing/2014/main" id="{E6D14945-AB14-8441-9A6E-4FD0E280E737}"/>
              </a:ext>
            </a:extLst>
          </p:cNvPr>
          <p:cNvSpPr/>
          <p:nvPr/>
        </p:nvSpPr>
        <p:spPr>
          <a:xfrm rot="13361415">
            <a:off x="-150425" y="4468304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9" name="Arc 158">
            <a:extLst>
              <a:ext uri="{FF2B5EF4-FFF2-40B4-BE49-F238E27FC236}">
                <a16:creationId xmlns:a16="http://schemas.microsoft.com/office/drawing/2014/main" id="{45676A2B-FEC6-A649-AF8C-74AA61F8AE58}"/>
              </a:ext>
            </a:extLst>
          </p:cNvPr>
          <p:cNvSpPr/>
          <p:nvPr/>
        </p:nvSpPr>
        <p:spPr>
          <a:xfrm rot="19745227">
            <a:off x="-874084" y="4729963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0" name="Arc 159">
            <a:extLst>
              <a:ext uri="{FF2B5EF4-FFF2-40B4-BE49-F238E27FC236}">
                <a16:creationId xmlns:a16="http://schemas.microsoft.com/office/drawing/2014/main" id="{747A8FD4-AFC2-1E42-8B09-1FFB09C3A710}"/>
              </a:ext>
            </a:extLst>
          </p:cNvPr>
          <p:cNvSpPr/>
          <p:nvPr/>
        </p:nvSpPr>
        <p:spPr>
          <a:xfrm rot="16200000">
            <a:off x="-1083664" y="4100320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1" name="Arc 160">
            <a:extLst>
              <a:ext uri="{FF2B5EF4-FFF2-40B4-BE49-F238E27FC236}">
                <a16:creationId xmlns:a16="http://schemas.microsoft.com/office/drawing/2014/main" id="{E363A357-91E2-C249-8078-1E692C0FA0FB}"/>
              </a:ext>
            </a:extLst>
          </p:cNvPr>
          <p:cNvSpPr>
            <a:spLocks noChangeAspect="1"/>
          </p:cNvSpPr>
          <p:nvPr/>
        </p:nvSpPr>
        <p:spPr>
          <a:xfrm>
            <a:off x="-1677777" y="4433910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2" name="Arc 161">
            <a:extLst>
              <a:ext uri="{FF2B5EF4-FFF2-40B4-BE49-F238E27FC236}">
                <a16:creationId xmlns:a16="http://schemas.microsoft.com/office/drawing/2014/main" id="{E52D6DC9-2A35-F140-9B1B-4A81FA2D0EDB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0" y="4435827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3" name="Arc 162">
            <a:extLst>
              <a:ext uri="{FF2B5EF4-FFF2-40B4-BE49-F238E27FC236}">
                <a16:creationId xmlns:a16="http://schemas.microsoft.com/office/drawing/2014/main" id="{CE66E2AF-4F13-1445-BE59-09CC99FFF708}"/>
              </a:ext>
            </a:extLst>
          </p:cNvPr>
          <p:cNvSpPr/>
          <p:nvPr/>
        </p:nvSpPr>
        <p:spPr>
          <a:xfrm rot="16200000">
            <a:off x="-735800" y="5562815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4" name="Arc 163">
            <a:extLst>
              <a:ext uri="{FF2B5EF4-FFF2-40B4-BE49-F238E27FC236}">
                <a16:creationId xmlns:a16="http://schemas.microsoft.com/office/drawing/2014/main" id="{5D06BDCE-D5B9-DF4A-B659-33B9EEC4A30D}"/>
              </a:ext>
            </a:extLst>
          </p:cNvPr>
          <p:cNvSpPr/>
          <p:nvPr/>
        </p:nvSpPr>
        <p:spPr>
          <a:xfrm rot="16200000" flipV="1">
            <a:off x="417961" y="5576846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5" name="Arc 164">
            <a:extLst>
              <a:ext uri="{FF2B5EF4-FFF2-40B4-BE49-F238E27FC236}">
                <a16:creationId xmlns:a16="http://schemas.microsoft.com/office/drawing/2014/main" id="{9AB22AB8-DE17-FF45-99DF-132C6D7F317D}"/>
              </a:ext>
            </a:extLst>
          </p:cNvPr>
          <p:cNvSpPr/>
          <p:nvPr/>
        </p:nvSpPr>
        <p:spPr>
          <a:xfrm rot="16200000">
            <a:off x="-2355368" y="5588595"/>
            <a:ext cx="269914" cy="276662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6" name="Arc 165">
            <a:extLst>
              <a:ext uri="{FF2B5EF4-FFF2-40B4-BE49-F238E27FC236}">
                <a16:creationId xmlns:a16="http://schemas.microsoft.com/office/drawing/2014/main" id="{F1AEA0EF-3802-A74B-B11C-8B860D2DA831}"/>
              </a:ext>
            </a:extLst>
          </p:cNvPr>
          <p:cNvSpPr/>
          <p:nvPr/>
        </p:nvSpPr>
        <p:spPr>
          <a:xfrm rot="16200000" flipV="1">
            <a:off x="2023664" y="5582809"/>
            <a:ext cx="269914" cy="276661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7" name="Arc 166">
            <a:extLst>
              <a:ext uri="{FF2B5EF4-FFF2-40B4-BE49-F238E27FC236}">
                <a16:creationId xmlns:a16="http://schemas.microsoft.com/office/drawing/2014/main" id="{9383BC36-0509-BD47-A10F-FE93DAD90376}"/>
              </a:ext>
            </a:extLst>
          </p:cNvPr>
          <p:cNvSpPr/>
          <p:nvPr/>
        </p:nvSpPr>
        <p:spPr>
          <a:xfrm rot="12654773" flipV="1">
            <a:off x="1188415" y="5069838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8" name="Arc 167">
            <a:extLst>
              <a:ext uri="{FF2B5EF4-FFF2-40B4-BE49-F238E27FC236}">
                <a16:creationId xmlns:a16="http://schemas.microsoft.com/office/drawing/2014/main" id="{461AC48E-E7D9-D74D-9967-012C8A633201}"/>
              </a:ext>
            </a:extLst>
          </p:cNvPr>
          <p:cNvSpPr/>
          <p:nvPr/>
        </p:nvSpPr>
        <p:spPr>
          <a:xfrm rot="19745227">
            <a:off x="-1848224" y="5075083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9" name="Arc 168">
            <a:extLst>
              <a:ext uri="{FF2B5EF4-FFF2-40B4-BE49-F238E27FC236}">
                <a16:creationId xmlns:a16="http://schemas.microsoft.com/office/drawing/2014/main" id="{2B17D7AE-9C98-7046-BA01-9868D207A6CA}"/>
              </a:ext>
            </a:extLst>
          </p:cNvPr>
          <p:cNvSpPr/>
          <p:nvPr/>
        </p:nvSpPr>
        <p:spPr>
          <a:xfrm rot="16200000">
            <a:off x="-2040049" y="3599047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70" name="Arc 169">
            <a:extLst>
              <a:ext uri="{FF2B5EF4-FFF2-40B4-BE49-F238E27FC236}">
                <a16:creationId xmlns:a16="http://schemas.microsoft.com/office/drawing/2014/main" id="{DBA1FC77-3853-8A47-A4BE-E08F90CB55D3}"/>
              </a:ext>
            </a:extLst>
          </p:cNvPr>
          <p:cNvSpPr/>
          <p:nvPr/>
        </p:nvSpPr>
        <p:spPr>
          <a:xfrm rot="16200000" flipV="1">
            <a:off x="-1209648" y="3598646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71" name="Arc 170">
            <a:extLst>
              <a:ext uri="{FF2B5EF4-FFF2-40B4-BE49-F238E27FC236}">
                <a16:creationId xmlns:a16="http://schemas.microsoft.com/office/drawing/2014/main" id="{338D35E0-1321-B34C-8637-EFF27B47EE67}"/>
              </a:ext>
            </a:extLst>
          </p:cNvPr>
          <p:cNvSpPr/>
          <p:nvPr/>
        </p:nvSpPr>
        <p:spPr>
          <a:xfrm rot="16200000">
            <a:off x="-2148887" y="3124796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7A5E84B8-03C3-8B42-A925-491555DF3F27}"/>
              </a:ext>
            </a:extLst>
          </p:cNvPr>
          <p:cNvCxnSpPr>
            <a:cxnSpLocks/>
          </p:cNvCxnSpPr>
          <p:nvPr/>
        </p:nvCxnSpPr>
        <p:spPr>
          <a:xfrm rot="5400000">
            <a:off x="435012" y="5892571"/>
            <a:ext cx="901422" cy="1082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8D953BC4-51FC-9049-9459-431E3F691F11}"/>
              </a:ext>
            </a:extLst>
          </p:cNvPr>
          <p:cNvCxnSpPr>
            <a:cxnSpLocks/>
          </p:cNvCxnSpPr>
          <p:nvPr/>
        </p:nvCxnSpPr>
        <p:spPr>
          <a:xfrm rot="5400000" flipV="1">
            <a:off x="-1394163" y="5867349"/>
            <a:ext cx="913866" cy="1120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8A49154A-53D3-3343-A52D-ABBE842157D6}"/>
              </a:ext>
            </a:extLst>
          </p:cNvPr>
          <p:cNvCxnSpPr>
            <a:cxnSpLocks/>
          </p:cNvCxnSpPr>
          <p:nvPr/>
        </p:nvCxnSpPr>
        <p:spPr>
          <a:xfrm rot="5400000">
            <a:off x="-71504" y="5911500"/>
            <a:ext cx="1164215" cy="78177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C8C034D3-D6ED-374A-8B96-6D97F4E2EE97}"/>
              </a:ext>
            </a:extLst>
          </p:cNvPr>
          <p:cNvCxnSpPr>
            <a:cxnSpLocks/>
          </p:cNvCxnSpPr>
          <p:nvPr/>
        </p:nvCxnSpPr>
        <p:spPr>
          <a:xfrm rot="5400000" flipV="1">
            <a:off x="-1141853" y="5906526"/>
            <a:ext cx="1172447" cy="78348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27ABB969-4F14-4A4A-904C-42394C58C44F}"/>
              </a:ext>
            </a:extLst>
          </p:cNvPr>
          <p:cNvCxnSpPr>
            <a:cxnSpLocks/>
          </p:cNvCxnSpPr>
          <p:nvPr/>
        </p:nvCxnSpPr>
        <p:spPr>
          <a:xfrm rot="5400000" flipV="1">
            <a:off x="-748019" y="6152729"/>
            <a:ext cx="1456862" cy="667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0" name="Oval 229">
            <a:extLst>
              <a:ext uri="{FF2B5EF4-FFF2-40B4-BE49-F238E27FC236}">
                <a16:creationId xmlns:a16="http://schemas.microsoft.com/office/drawing/2014/main" id="{21085FA8-D9C1-AA49-BC60-B7F6A7A03656}"/>
              </a:ext>
            </a:extLst>
          </p:cNvPr>
          <p:cNvSpPr/>
          <p:nvPr/>
        </p:nvSpPr>
        <p:spPr>
          <a:xfrm rot="16200000">
            <a:off x="11854158" y="1444512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74C86AEC-01D9-3A49-B206-A6617082E81C}"/>
              </a:ext>
            </a:extLst>
          </p:cNvPr>
          <p:cNvSpPr/>
          <p:nvPr/>
        </p:nvSpPr>
        <p:spPr>
          <a:xfrm rot="16200000">
            <a:off x="10966499" y="1151864"/>
            <a:ext cx="648021" cy="648021"/>
          </a:xfrm>
          <a:prstGeom prst="rect">
            <a:avLst/>
          </a:prstGeom>
          <a:solidFill>
            <a:srgbClr val="FFEF83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9DE518BC-571E-3C4D-9CEF-1633F244E9F3}"/>
              </a:ext>
            </a:extLst>
          </p:cNvPr>
          <p:cNvSpPr/>
          <p:nvPr/>
        </p:nvSpPr>
        <p:spPr>
          <a:xfrm rot="16200000">
            <a:off x="12815362" y="1160096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FE3C10AF-EA79-4E44-9EF7-2E6C2F7BDC32}"/>
              </a:ext>
            </a:extLst>
          </p:cNvPr>
          <p:cNvSpPr/>
          <p:nvPr/>
        </p:nvSpPr>
        <p:spPr>
          <a:xfrm rot="16200000">
            <a:off x="13583775" y="795849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EC215E06-44B7-6F4E-8C24-FE83725BA99A}"/>
              </a:ext>
            </a:extLst>
          </p:cNvPr>
          <p:cNvSpPr/>
          <p:nvPr/>
        </p:nvSpPr>
        <p:spPr>
          <a:xfrm rot="16200000">
            <a:off x="10149201" y="783406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5" name="Arc 234">
            <a:extLst>
              <a:ext uri="{FF2B5EF4-FFF2-40B4-BE49-F238E27FC236}">
                <a16:creationId xmlns:a16="http://schemas.microsoft.com/office/drawing/2014/main" id="{014B31AC-8010-AE4C-9C5C-59133D805BEE}"/>
              </a:ext>
            </a:extLst>
          </p:cNvPr>
          <p:cNvSpPr/>
          <p:nvPr/>
        </p:nvSpPr>
        <p:spPr>
          <a:xfrm rot="1854773" flipV="1">
            <a:off x="11360262" y="1569266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6" name="Arc 235">
            <a:extLst>
              <a:ext uri="{FF2B5EF4-FFF2-40B4-BE49-F238E27FC236}">
                <a16:creationId xmlns:a16="http://schemas.microsoft.com/office/drawing/2014/main" id="{CC8EF83A-AA56-A94F-A979-43CC96CCE6A0}"/>
              </a:ext>
            </a:extLst>
          </p:cNvPr>
          <p:cNvSpPr/>
          <p:nvPr/>
        </p:nvSpPr>
        <p:spPr>
          <a:xfrm rot="2561415">
            <a:off x="12072510" y="2127178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7" name="Arc 236">
            <a:extLst>
              <a:ext uri="{FF2B5EF4-FFF2-40B4-BE49-F238E27FC236}">
                <a16:creationId xmlns:a16="http://schemas.microsoft.com/office/drawing/2014/main" id="{1E2337B6-ACCA-7742-AB6F-A60B874B80E0}"/>
              </a:ext>
            </a:extLst>
          </p:cNvPr>
          <p:cNvSpPr/>
          <p:nvPr/>
        </p:nvSpPr>
        <p:spPr>
          <a:xfrm rot="8945227">
            <a:off x="12465853" y="1590617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8" name="Arc 237">
            <a:extLst>
              <a:ext uri="{FF2B5EF4-FFF2-40B4-BE49-F238E27FC236}">
                <a16:creationId xmlns:a16="http://schemas.microsoft.com/office/drawing/2014/main" id="{74BE2A7E-47C9-A643-9C2E-28D564EB5939}"/>
              </a:ext>
            </a:extLst>
          </p:cNvPr>
          <p:cNvSpPr/>
          <p:nvPr/>
        </p:nvSpPr>
        <p:spPr>
          <a:xfrm rot="5400000">
            <a:off x="11150677" y="867908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9" name="Arc 238">
            <a:extLst>
              <a:ext uri="{FF2B5EF4-FFF2-40B4-BE49-F238E27FC236}">
                <a16:creationId xmlns:a16="http://schemas.microsoft.com/office/drawing/2014/main" id="{D1B2FA0B-C288-7D47-9DAC-224DF6480F66}"/>
              </a:ext>
            </a:extLst>
          </p:cNvPr>
          <p:cNvSpPr>
            <a:spLocks noChangeAspect="1"/>
          </p:cNvSpPr>
          <p:nvPr/>
        </p:nvSpPr>
        <p:spPr>
          <a:xfrm rot="10800000">
            <a:off x="12213244" y="628293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0" name="Arc 239">
            <a:extLst>
              <a:ext uri="{FF2B5EF4-FFF2-40B4-BE49-F238E27FC236}">
                <a16:creationId xmlns:a16="http://schemas.microsoft.com/office/drawing/2014/main" id="{95E06CC5-7069-754C-94CC-DBD1F8EC414F}"/>
              </a:ext>
            </a:extLst>
          </p:cNvPr>
          <p:cNvSpPr>
            <a:spLocks noChangeAspect="1"/>
          </p:cNvSpPr>
          <p:nvPr/>
        </p:nvSpPr>
        <p:spPr>
          <a:xfrm flipV="1">
            <a:off x="10568808" y="626376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1" name="Arc 240">
            <a:extLst>
              <a:ext uri="{FF2B5EF4-FFF2-40B4-BE49-F238E27FC236}">
                <a16:creationId xmlns:a16="http://schemas.microsoft.com/office/drawing/2014/main" id="{54DB993A-458A-1D42-8593-5895D3886C46}"/>
              </a:ext>
            </a:extLst>
          </p:cNvPr>
          <p:cNvSpPr/>
          <p:nvPr/>
        </p:nvSpPr>
        <p:spPr>
          <a:xfrm rot="5400000">
            <a:off x="12657885" y="1032667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2" name="Arc 241">
            <a:extLst>
              <a:ext uri="{FF2B5EF4-FFF2-40B4-BE49-F238E27FC236}">
                <a16:creationId xmlns:a16="http://schemas.microsoft.com/office/drawing/2014/main" id="{FBA507BC-0F4A-7045-84F1-634D6BE48A0B}"/>
              </a:ext>
            </a:extLst>
          </p:cNvPr>
          <p:cNvSpPr/>
          <p:nvPr/>
        </p:nvSpPr>
        <p:spPr>
          <a:xfrm rot="5400000" flipV="1">
            <a:off x="11504124" y="1018636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3" name="Arc 242">
            <a:extLst>
              <a:ext uri="{FF2B5EF4-FFF2-40B4-BE49-F238E27FC236}">
                <a16:creationId xmlns:a16="http://schemas.microsoft.com/office/drawing/2014/main" id="{0D59C74B-5861-654D-B520-0413DC6AD228}"/>
              </a:ext>
            </a:extLst>
          </p:cNvPr>
          <p:cNvSpPr/>
          <p:nvPr/>
        </p:nvSpPr>
        <p:spPr>
          <a:xfrm rot="5400000">
            <a:off x="14277453" y="1006886"/>
            <a:ext cx="269914" cy="276662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4" name="Arc 243">
            <a:extLst>
              <a:ext uri="{FF2B5EF4-FFF2-40B4-BE49-F238E27FC236}">
                <a16:creationId xmlns:a16="http://schemas.microsoft.com/office/drawing/2014/main" id="{B1A5ABBA-A2D4-CE4E-966B-B86BB770E327}"/>
              </a:ext>
            </a:extLst>
          </p:cNvPr>
          <p:cNvSpPr/>
          <p:nvPr/>
        </p:nvSpPr>
        <p:spPr>
          <a:xfrm rot="5400000" flipV="1">
            <a:off x="9898421" y="1012673"/>
            <a:ext cx="269914" cy="276661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5" name="Arc 244">
            <a:extLst>
              <a:ext uri="{FF2B5EF4-FFF2-40B4-BE49-F238E27FC236}">
                <a16:creationId xmlns:a16="http://schemas.microsoft.com/office/drawing/2014/main" id="{B848339F-BA1F-C847-A050-BB845F873394}"/>
              </a:ext>
            </a:extLst>
          </p:cNvPr>
          <p:cNvSpPr/>
          <p:nvPr/>
        </p:nvSpPr>
        <p:spPr>
          <a:xfrm rot="1854773" flipV="1">
            <a:off x="10403354" y="1250742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6" name="Arc 245">
            <a:extLst>
              <a:ext uri="{FF2B5EF4-FFF2-40B4-BE49-F238E27FC236}">
                <a16:creationId xmlns:a16="http://schemas.microsoft.com/office/drawing/2014/main" id="{657A23C2-BF29-B543-A596-883E9563A64B}"/>
              </a:ext>
            </a:extLst>
          </p:cNvPr>
          <p:cNvSpPr/>
          <p:nvPr/>
        </p:nvSpPr>
        <p:spPr>
          <a:xfrm rot="8945227">
            <a:off x="13439993" y="1245497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7" name="Arc 246">
            <a:extLst>
              <a:ext uri="{FF2B5EF4-FFF2-40B4-BE49-F238E27FC236}">
                <a16:creationId xmlns:a16="http://schemas.microsoft.com/office/drawing/2014/main" id="{254A2A9C-B0CD-5742-9488-93444D52FEC3}"/>
              </a:ext>
            </a:extLst>
          </p:cNvPr>
          <p:cNvSpPr/>
          <p:nvPr/>
        </p:nvSpPr>
        <p:spPr>
          <a:xfrm rot="5400000">
            <a:off x="11036666" y="264300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8" name="Arc 247">
            <a:extLst>
              <a:ext uri="{FF2B5EF4-FFF2-40B4-BE49-F238E27FC236}">
                <a16:creationId xmlns:a16="http://schemas.microsoft.com/office/drawing/2014/main" id="{5ABD2C72-4B87-6A40-B78C-9618EAE49408}"/>
              </a:ext>
            </a:extLst>
          </p:cNvPr>
          <p:cNvSpPr/>
          <p:nvPr/>
        </p:nvSpPr>
        <p:spPr>
          <a:xfrm rot="5400000" flipV="1">
            <a:off x="10206265" y="264701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9" name="Arc 248">
            <a:extLst>
              <a:ext uri="{FF2B5EF4-FFF2-40B4-BE49-F238E27FC236}">
                <a16:creationId xmlns:a16="http://schemas.microsoft.com/office/drawing/2014/main" id="{11F5E568-D14F-0148-AF9F-901387333215}"/>
              </a:ext>
            </a:extLst>
          </p:cNvPr>
          <p:cNvSpPr/>
          <p:nvPr/>
        </p:nvSpPr>
        <p:spPr>
          <a:xfrm rot="5400000">
            <a:off x="10095068" y="-334137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250" name="Straight Arrow Connector 249">
            <a:extLst>
              <a:ext uri="{FF2B5EF4-FFF2-40B4-BE49-F238E27FC236}">
                <a16:creationId xmlns:a16="http://schemas.microsoft.com/office/drawing/2014/main" id="{238E2E88-0C86-1947-9A25-EEB4C27566F7}"/>
              </a:ext>
            </a:extLst>
          </p:cNvPr>
          <p:cNvCxnSpPr>
            <a:cxnSpLocks/>
          </p:cNvCxnSpPr>
          <p:nvPr/>
        </p:nvCxnSpPr>
        <p:spPr>
          <a:xfrm rot="16200000">
            <a:off x="10855565" y="-102851"/>
            <a:ext cx="901422" cy="1082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1" name="Straight Arrow Connector 250">
            <a:extLst>
              <a:ext uri="{FF2B5EF4-FFF2-40B4-BE49-F238E27FC236}">
                <a16:creationId xmlns:a16="http://schemas.microsoft.com/office/drawing/2014/main" id="{42F60530-927D-CB4A-B7B5-AA3F4AFED7D2}"/>
              </a:ext>
            </a:extLst>
          </p:cNvPr>
          <p:cNvCxnSpPr>
            <a:cxnSpLocks/>
          </p:cNvCxnSpPr>
          <p:nvPr/>
        </p:nvCxnSpPr>
        <p:spPr>
          <a:xfrm rot="16200000" flipV="1">
            <a:off x="12672296" y="-115629"/>
            <a:ext cx="913866" cy="1120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2878A4CD-7C61-7743-B3FE-30335A39B620}"/>
              </a:ext>
            </a:extLst>
          </p:cNvPr>
          <p:cNvCxnSpPr>
            <a:cxnSpLocks/>
          </p:cNvCxnSpPr>
          <p:nvPr/>
        </p:nvCxnSpPr>
        <p:spPr>
          <a:xfrm rot="16200000">
            <a:off x="11099289" y="178870"/>
            <a:ext cx="1164215" cy="78177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3" name="Straight Arrow Connector 252">
            <a:extLst>
              <a:ext uri="{FF2B5EF4-FFF2-40B4-BE49-F238E27FC236}">
                <a16:creationId xmlns:a16="http://schemas.microsoft.com/office/drawing/2014/main" id="{679E0BE5-776E-C641-AC36-6AC0DCA5CAFF}"/>
              </a:ext>
            </a:extLst>
          </p:cNvPr>
          <p:cNvCxnSpPr>
            <a:cxnSpLocks/>
          </p:cNvCxnSpPr>
          <p:nvPr/>
        </p:nvCxnSpPr>
        <p:spPr>
          <a:xfrm rot="16200000" flipV="1">
            <a:off x="12161405" y="182129"/>
            <a:ext cx="1172447" cy="78348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Straight Arrow Connector 253">
            <a:extLst>
              <a:ext uri="{FF2B5EF4-FFF2-40B4-BE49-F238E27FC236}">
                <a16:creationId xmlns:a16="http://schemas.microsoft.com/office/drawing/2014/main" id="{2553F805-35CE-0E4E-850B-669EFB0254D0}"/>
              </a:ext>
            </a:extLst>
          </p:cNvPr>
          <p:cNvCxnSpPr>
            <a:cxnSpLocks/>
          </p:cNvCxnSpPr>
          <p:nvPr/>
        </p:nvCxnSpPr>
        <p:spPr>
          <a:xfrm rot="16200000" flipV="1">
            <a:off x="11483157" y="712744"/>
            <a:ext cx="1456862" cy="667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6" name="Oval 255">
            <a:extLst>
              <a:ext uri="{FF2B5EF4-FFF2-40B4-BE49-F238E27FC236}">
                <a16:creationId xmlns:a16="http://schemas.microsoft.com/office/drawing/2014/main" id="{9CA1BDB1-89D9-8044-A5AC-89C0B9CE930F}"/>
              </a:ext>
            </a:extLst>
          </p:cNvPr>
          <p:cNvSpPr/>
          <p:nvPr/>
        </p:nvSpPr>
        <p:spPr>
          <a:xfrm rot="5400000">
            <a:off x="11839206" y="4706102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93742478-7667-7449-9324-F57862A4AFAC}"/>
              </a:ext>
            </a:extLst>
          </p:cNvPr>
          <p:cNvSpPr/>
          <p:nvPr/>
        </p:nvSpPr>
        <p:spPr>
          <a:xfrm rot="5400000">
            <a:off x="12800374" y="5072259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A1243389-20D1-B94E-A9F1-4D445D20A4ED}"/>
              </a:ext>
            </a:extLst>
          </p:cNvPr>
          <p:cNvSpPr/>
          <p:nvPr/>
        </p:nvSpPr>
        <p:spPr>
          <a:xfrm rot="5400000">
            <a:off x="10951511" y="5064027"/>
            <a:ext cx="648021" cy="648021"/>
          </a:xfrm>
          <a:prstGeom prst="rect">
            <a:avLst/>
          </a:prstGeom>
          <a:solidFill>
            <a:srgbClr val="FFEF83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54DCA5C4-7E3D-BD48-AFEA-1B1E864986B0}"/>
              </a:ext>
            </a:extLst>
          </p:cNvPr>
          <p:cNvSpPr/>
          <p:nvPr/>
        </p:nvSpPr>
        <p:spPr>
          <a:xfrm rot="5400000">
            <a:off x="10109589" y="5354765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3CF2D528-A7CD-CD45-8641-78397AC1C000}"/>
              </a:ext>
            </a:extLst>
          </p:cNvPr>
          <p:cNvSpPr/>
          <p:nvPr/>
        </p:nvSpPr>
        <p:spPr>
          <a:xfrm rot="5400000">
            <a:off x="13544163" y="5367209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1" name="Arc 260">
            <a:extLst>
              <a:ext uri="{FF2B5EF4-FFF2-40B4-BE49-F238E27FC236}">
                <a16:creationId xmlns:a16="http://schemas.microsoft.com/office/drawing/2014/main" id="{1E36BBCE-8F2A-4E43-9FD9-497421FABDBC}"/>
              </a:ext>
            </a:extLst>
          </p:cNvPr>
          <p:cNvSpPr/>
          <p:nvPr/>
        </p:nvSpPr>
        <p:spPr>
          <a:xfrm rot="12654773" flipV="1">
            <a:off x="12454401" y="4751315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2" name="Arc 261">
            <a:extLst>
              <a:ext uri="{FF2B5EF4-FFF2-40B4-BE49-F238E27FC236}">
                <a16:creationId xmlns:a16="http://schemas.microsoft.com/office/drawing/2014/main" id="{0950EF12-415A-7B4E-A994-1FC48C489ACA}"/>
              </a:ext>
            </a:extLst>
          </p:cNvPr>
          <p:cNvSpPr/>
          <p:nvPr/>
        </p:nvSpPr>
        <p:spPr>
          <a:xfrm rot="13361415">
            <a:off x="12072469" y="4468305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3" name="Arc 262">
            <a:extLst>
              <a:ext uri="{FF2B5EF4-FFF2-40B4-BE49-F238E27FC236}">
                <a16:creationId xmlns:a16="http://schemas.microsoft.com/office/drawing/2014/main" id="{144B38A7-08B3-7A41-B312-674252BF32AB}"/>
              </a:ext>
            </a:extLst>
          </p:cNvPr>
          <p:cNvSpPr/>
          <p:nvPr/>
        </p:nvSpPr>
        <p:spPr>
          <a:xfrm rot="19745227">
            <a:off x="11348810" y="4729964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4" name="Arc 263">
            <a:extLst>
              <a:ext uri="{FF2B5EF4-FFF2-40B4-BE49-F238E27FC236}">
                <a16:creationId xmlns:a16="http://schemas.microsoft.com/office/drawing/2014/main" id="{E46AE31B-F971-6D44-A8D1-C98CD58D6E5F}"/>
              </a:ext>
            </a:extLst>
          </p:cNvPr>
          <p:cNvSpPr/>
          <p:nvPr/>
        </p:nvSpPr>
        <p:spPr>
          <a:xfrm rot="16200000">
            <a:off x="11139230" y="4100321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5" name="Arc 264">
            <a:extLst>
              <a:ext uri="{FF2B5EF4-FFF2-40B4-BE49-F238E27FC236}">
                <a16:creationId xmlns:a16="http://schemas.microsoft.com/office/drawing/2014/main" id="{BE4A1CD5-9BA7-AD42-98A4-C3A88134E8AC}"/>
              </a:ext>
            </a:extLst>
          </p:cNvPr>
          <p:cNvSpPr>
            <a:spLocks noChangeAspect="1"/>
          </p:cNvSpPr>
          <p:nvPr/>
        </p:nvSpPr>
        <p:spPr>
          <a:xfrm>
            <a:off x="10545118" y="4433911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6" name="Arc 265">
            <a:extLst>
              <a:ext uri="{FF2B5EF4-FFF2-40B4-BE49-F238E27FC236}">
                <a16:creationId xmlns:a16="http://schemas.microsoft.com/office/drawing/2014/main" id="{E636B01E-7723-7347-8075-D7DB3ABC8036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12222894" y="4435828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7" name="Arc 266">
            <a:extLst>
              <a:ext uri="{FF2B5EF4-FFF2-40B4-BE49-F238E27FC236}">
                <a16:creationId xmlns:a16="http://schemas.microsoft.com/office/drawing/2014/main" id="{E6A7A94B-8A50-D049-951C-0966C634CC81}"/>
              </a:ext>
            </a:extLst>
          </p:cNvPr>
          <p:cNvSpPr/>
          <p:nvPr/>
        </p:nvSpPr>
        <p:spPr>
          <a:xfrm rot="16200000">
            <a:off x="11487094" y="5562816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8" name="Arc 267">
            <a:extLst>
              <a:ext uri="{FF2B5EF4-FFF2-40B4-BE49-F238E27FC236}">
                <a16:creationId xmlns:a16="http://schemas.microsoft.com/office/drawing/2014/main" id="{EB7A80E5-D408-6F4D-96E0-D52F5284F1B7}"/>
              </a:ext>
            </a:extLst>
          </p:cNvPr>
          <p:cNvSpPr/>
          <p:nvPr/>
        </p:nvSpPr>
        <p:spPr>
          <a:xfrm rot="16200000" flipV="1">
            <a:off x="12640855" y="5576847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9" name="Arc 268">
            <a:extLst>
              <a:ext uri="{FF2B5EF4-FFF2-40B4-BE49-F238E27FC236}">
                <a16:creationId xmlns:a16="http://schemas.microsoft.com/office/drawing/2014/main" id="{2D86EE38-9386-D144-952C-34536F1003BD}"/>
              </a:ext>
            </a:extLst>
          </p:cNvPr>
          <p:cNvSpPr/>
          <p:nvPr/>
        </p:nvSpPr>
        <p:spPr>
          <a:xfrm rot="16200000">
            <a:off x="9867527" y="5588596"/>
            <a:ext cx="269914" cy="276662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0" name="Arc 269">
            <a:extLst>
              <a:ext uri="{FF2B5EF4-FFF2-40B4-BE49-F238E27FC236}">
                <a16:creationId xmlns:a16="http://schemas.microsoft.com/office/drawing/2014/main" id="{9B76392A-4E68-8C46-9E52-72A701087251}"/>
              </a:ext>
            </a:extLst>
          </p:cNvPr>
          <p:cNvSpPr/>
          <p:nvPr/>
        </p:nvSpPr>
        <p:spPr>
          <a:xfrm rot="16200000" flipV="1">
            <a:off x="14246558" y="5582810"/>
            <a:ext cx="269914" cy="276661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1" name="Arc 270">
            <a:extLst>
              <a:ext uri="{FF2B5EF4-FFF2-40B4-BE49-F238E27FC236}">
                <a16:creationId xmlns:a16="http://schemas.microsoft.com/office/drawing/2014/main" id="{F46BBA22-5F7E-5C40-8009-5EA169A0DE04}"/>
              </a:ext>
            </a:extLst>
          </p:cNvPr>
          <p:cNvSpPr/>
          <p:nvPr/>
        </p:nvSpPr>
        <p:spPr>
          <a:xfrm rot="12654773" flipV="1">
            <a:off x="13411309" y="5069839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2" name="Arc 271">
            <a:extLst>
              <a:ext uri="{FF2B5EF4-FFF2-40B4-BE49-F238E27FC236}">
                <a16:creationId xmlns:a16="http://schemas.microsoft.com/office/drawing/2014/main" id="{E6CC0BE5-747F-D94E-AE8D-005824670BC6}"/>
              </a:ext>
            </a:extLst>
          </p:cNvPr>
          <p:cNvSpPr/>
          <p:nvPr/>
        </p:nvSpPr>
        <p:spPr>
          <a:xfrm rot="19745227">
            <a:off x="10374670" y="5075084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3" name="Arc 272">
            <a:extLst>
              <a:ext uri="{FF2B5EF4-FFF2-40B4-BE49-F238E27FC236}">
                <a16:creationId xmlns:a16="http://schemas.microsoft.com/office/drawing/2014/main" id="{962EE1C4-DBFC-9647-9748-5B6869637FB8}"/>
              </a:ext>
            </a:extLst>
          </p:cNvPr>
          <p:cNvSpPr/>
          <p:nvPr/>
        </p:nvSpPr>
        <p:spPr>
          <a:xfrm rot="16200000">
            <a:off x="10182846" y="3599048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4" name="Arc 273">
            <a:extLst>
              <a:ext uri="{FF2B5EF4-FFF2-40B4-BE49-F238E27FC236}">
                <a16:creationId xmlns:a16="http://schemas.microsoft.com/office/drawing/2014/main" id="{825DA306-109E-A046-AD2B-662AD77FDFE3}"/>
              </a:ext>
            </a:extLst>
          </p:cNvPr>
          <p:cNvSpPr/>
          <p:nvPr/>
        </p:nvSpPr>
        <p:spPr>
          <a:xfrm rot="16200000" flipV="1">
            <a:off x="11013247" y="3598647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5" name="Arc 274">
            <a:extLst>
              <a:ext uri="{FF2B5EF4-FFF2-40B4-BE49-F238E27FC236}">
                <a16:creationId xmlns:a16="http://schemas.microsoft.com/office/drawing/2014/main" id="{224454F2-74BE-3741-ABC6-7CBE6F3824CF}"/>
              </a:ext>
            </a:extLst>
          </p:cNvPr>
          <p:cNvSpPr/>
          <p:nvPr/>
        </p:nvSpPr>
        <p:spPr>
          <a:xfrm rot="16200000">
            <a:off x="10074008" y="3124797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FC988C2D-D74D-954B-8ED7-C8C3AD1DE63A}"/>
              </a:ext>
            </a:extLst>
          </p:cNvPr>
          <p:cNvCxnSpPr>
            <a:cxnSpLocks/>
          </p:cNvCxnSpPr>
          <p:nvPr/>
        </p:nvCxnSpPr>
        <p:spPr>
          <a:xfrm rot="5400000">
            <a:off x="12657906" y="5892572"/>
            <a:ext cx="901422" cy="1082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>
            <a:extLst>
              <a:ext uri="{FF2B5EF4-FFF2-40B4-BE49-F238E27FC236}">
                <a16:creationId xmlns:a16="http://schemas.microsoft.com/office/drawing/2014/main" id="{FA193F67-411A-E34A-859D-822556CEB95D}"/>
              </a:ext>
            </a:extLst>
          </p:cNvPr>
          <p:cNvCxnSpPr>
            <a:cxnSpLocks/>
          </p:cNvCxnSpPr>
          <p:nvPr/>
        </p:nvCxnSpPr>
        <p:spPr>
          <a:xfrm rot="5400000" flipV="1">
            <a:off x="10828731" y="5867350"/>
            <a:ext cx="913866" cy="1120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A5AB664A-37CE-074C-9946-418136A61F27}"/>
              </a:ext>
            </a:extLst>
          </p:cNvPr>
          <p:cNvCxnSpPr>
            <a:cxnSpLocks/>
          </p:cNvCxnSpPr>
          <p:nvPr/>
        </p:nvCxnSpPr>
        <p:spPr>
          <a:xfrm rot="5400000">
            <a:off x="12151390" y="5911501"/>
            <a:ext cx="1164215" cy="78177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DDCE56CE-7A62-1C4F-B47C-712844920649}"/>
              </a:ext>
            </a:extLst>
          </p:cNvPr>
          <p:cNvCxnSpPr>
            <a:cxnSpLocks/>
          </p:cNvCxnSpPr>
          <p:nvPr/>
        </p:nvCxnSpPr>
        <p:spPr>
          <a:xfrm rot="5400000" flipV="1">
            <a:off x="11081041" y="5906527"/>
            <a:ext cx="1172447" cy="78348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Straight Arrow Connector 279">
            <a:extLst>
              <a:ext uri="{FF2B5EF4-FFF2-40B4-BE49-F238E27FC236}">
                <a16:creationId xmlns:a16="http://schemas.microsoft.com/office/drawing/2014/main" id="{4DA34669-A9D8-2B46-8DFA-227C744BD162}"/>
              </a:ext>
            </a:extLst>
          </p:cNvPr>
          <p:cNvCxnSpPr>
            <a:cxnSpLocks/>
          </p:cNvCxnSpPr>
          <p:nvPr/>
        </p:nvCxnSpPr>
        <p:spPr>
          <a:xfrm rot="5400000" flipV="1">
            <a:off x="11474875" y="6152730"/>
            <a:ext cx="1456862" cy="667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1" name="Rectangle 280">
            <a:extLst>
              <a:ext uri="{FF2B5EF4-FFF2-40B4-BE49-F238E27FC236}">
                <a16:creationId xmlns:a16="http://schemas.microsoft.com/office/drawing/2014/main" id="{C1F95788-8681-5142-95AB-0557C8BD2BFB}"/>
              </a:ext>
            </a:extLst>
          </p:cNvPr>
          <p:cNvSpPr/>
          <p:nvPr/>
        </p:nvSpPr>
        <p:spPr>
          <a:xfrm>
            <a:off x="22284" y="-6967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Title 1">
            <a:extLst>
              <a:ext uri="{FF2B5EF4-FFF2-40B4-BE49-F238E27FC236}">
                <a16:creationId xmlns:a16="http://schemas.microsoft.com/office/drawing/2014/main" id="{449A08F6-B10C-FA49-B20A-408379C95611}"/>
              </a:ext>
            </a:extLst>
          </p:cNvPr>
          <p:cNvSpPr txBox="1">
            <a:spLocks/>
          </p:cNvSpPr>
          <p:nvPr/>
        </p:nvSpPr>
        <p:spPr>
          <a:xfrm>
            <a:off x="1286880" y="1850979"/>
            <a:ext cx="96393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Estimating Intergenerational Transmission</a:t>
            </a:r>
          </a:p>
        </p:txBody>
      </p:sp>
      <p:sp>
        <p:nvSpPr>
          <p:cNvPr id="283" name="Subtitle 2">
            <a:extLst>
              <a:ext uri="{FF2B5EF4-FFF2-40B4-BE49-F238E27FC236}">
                <a16:creationId xmlns:a16="http://schemas.microsoft.com/office/drawing/2014/main" id="{9777C8BB-5246-B244-9AF5-74072D2A6769}"/>
              </a:ext>
            </a:extLst>
          </p:cNvPr>
          <p:cNvSpPr txBox="1">
            <a:spLocks/>
          </p:cNvSpPr>
          <p:nvPr/>
        </p:nvSpPr>
        <p:spPr>
          <a:xfrm>
            <a:off x="2162632" y="4357796"/>
            <a:ext cx="7898091" cy="555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dirty="0"/>
              <a:t>Jared V. Balbona | Matthew C. Keller</a:t>
            </a:r>
          </a:p>
        </p:txBody>
      </p:sp>
    </p:spTree>
    <p:extLst>
      <p:ext uri="{BB962C8B-B14F-4D97-AF65-F5344CB8AC3E}">
        <p14:creationId xmlns:p14="http://schemas.microsoft.com/office/powerpoint/2010/main" val="1904110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A68F232C-6BCF-CE4C-BFE2-E581B996E482}"/>
              </a:ext>
            </a:extLst>
          </p:cNvPr>
          <p:cNvSpPr/>
          <p:nvPr/>
        </p:nvSpPr>
        <p:spPr>
          <a:xfrm>
            <a:off x="7147895" y="2837695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1B6155F-EF8C-7C44-871E-7C3C06A910AA}"/>
              </a:ext>
            </a:extLst>
          </p:cNvPr>
          <p:cNvCxnSpPr>
            <a:cxnSpLocks/>
          </p:cNvCxnSpPr>
          <p:nvPr/>
        </p:nvCxnSpPr>
        <p:spPr>
          <a:xfrm rot="5400000">
            <a:off x="7411718" y="2437284"/>
            <a:ext cx="6400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41D42F-937E-D442-B612-F0A4B52CE9AC}"/>
              </a:ext>
            </a:extLst>
          </p:cNvPr>
          <p:cNvCxnSpPr>
            <a:cxnSpLocks/>
          </p:cNvCxnSpPr>
          <p:nvPr/>
        </p:nvCxnSpPr>
        <p:spPr>
          <a:xfrm rot="5400000">
            <a:off x="7421878" y="4454044"/>
            <a:ext cx="6400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2910578-10C4-6D49-B646-DDC58FED9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584">
            <a:off x="7169830" y="2928870"/>
            <a:ext cx="1225166" cy="91471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69DD2C7-72C9-0342-99C8-3FC66703B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719" y="2993519"/>
            <a:ext cx="889188" cy="88918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F838D2E-0629-9072-587D-06354928BAB6}"/>
              </a:ext>
            </a:extLst>
          </p:cNvPr>
          <p:cNvSpPr/>
          <p:nvPr/>
        </p:nvSpPr>
        <p:spPr>
          <a:xfrm>
            <a:off x="7128754" y="757516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A68570-3F74-E424-9939-5936D76486FA}"/>
              </a:ext>
            </a:extLst>
          </p:cNvPr>
          <p:cNvSpPr/>
          <p:nvPr/>
        </p:nvSpPr>
        <p:spPr>
          <a:xfrm>
            <a:off x="8399476" y="954795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B2630-EB16-49AA-67E5-7E4C0BACA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1743" y="771586"/>
            <a:ext cx="1121662" cy="112166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2CE2507-4E50-54B9-479C-07F29AA13FBB}"/>
              </a:ext>
            </a:extLst>
          </p:cNvPr>
          <p:cNvSpPr/>
          <p:nvPr/>
        </p:nvSpPr>
        <p:spPr>
          <a:xfrm>
            <a:off x="7128754" y="4909381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964031-F050-FE9E-DE41-4CD17BE8E164}"/>
              </a:ext>
            </a:extLst>
          </p:cNvPr>
          <p:cNvSpPr/>
          <p:nvPr/>
        </p:nvSpPr>
        <p:spPr>
          <a:xfrm>
            <a:off x="8399476" y="5143500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1EFC96-EC62-6BEF-F397-360129808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1743" y="4974488"/>
            <a:ext cx="1121662" cy="112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3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A68F232C-6BCF-CE4C-BFE2-E581B996E482}"/>
              </a:ext>
            </a:extLst>
          </p:cNvPr>
          <p:cNvSpPr/>
          <p:nvPr/>
        </p:nvSpPr>
        <p:spPr>
          <a:xfrm>
            <a:off x="7147895" y="2837695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1B6155F-EF8C-7C44-871E-7C3C06A910AA}"/>
              </a:ext>
            </a:extLst>
          </p:cNvPr>
          <p:cNvCxnSpPr>
            <a:cxnSpLocks/>
          </p:cNvCxnSpPr>
          <p:nvPr/>
        </p:nvCxnSpPr>
        <p:spPr>
          <a:xfrm rot="5400000">
            <a:off x="7411718" y="2437284"/>
            <a:ext cx="6400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41D42F-937E-D442-B612-F0A4B52CE9AC}"/>
              </a:ext>
            </a:extLst>
          </p:cNvPr>
          <p:cNvCxnSpPr>
            <a:cxnSpLocks/>
          </p:cNvCxnSpPr>
          <p:nvPr/>
        </p:nvCxnSpPr>
        <p:spPr>
          <a:xfrm rot="5400000">
            <a:off x="7421878" y="4454044"/>
            <a:ext cx="6400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07382FB-790C-8648-9A5E-02D719DE2F50}"/>
              </a:ext>
            </a:extLst>
          </p:cNvPr>
          <p:cNvSpPr/>
          <p:nvPr/>
        </p:nvSpPr>
        <p:spPr>
          <a:xfrm>
            <a:off x="8389572" y="3051603"/>
            <a:ext cx="1947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Familial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Environment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05658D-DDBE-204A-B885-C265A1868C83}"/>
              </a:ext>
            </a:extLst>
          </p:cNvPr>
          <p:cNvSpPr/>
          <p:nvPr/>
        </p:nvSpPr>
        <p:spPr>
          <a:xfrm>
            <a:off x="496956" y="1636201"/>
            <a:ext cx="5127721" cy="389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  <a:cs typeface="Arial" panose="020B0604020202020204" pitchFamily="34" charset="0"/>
              </a:rPr>
              <a:t>Vertical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  <a:cs typeface="Arial" panose="020B0604020202020204" pitchFamily="34" charset="0"/>
              </a:rPr>
              <a:t>Transmission</a:t>
            </a:r>
            <a:endParaRPr lang="en-US" sz="1100" b="1" dirty="0">
              <a:solidFill>
                <a:srgbClr val="FF0000"/>
              </a:solidFill>
              <a:latin typeface="Hiragino Sans GB W3" panose="020B0300000000000000" pitchFamily="34" charset="-128"/>
              <a:ea typeface="Hiragino Sans GB W3" panose="020B0300000000000000" pitchFamily="34" charset="-128"/>
              <a:cs typeface="Arial" panose="020B0604020202020204" pitchFamily="34" charset="0"/>
            </a:endParaRPr>
          </a:p>
          <a:p>
            <a:pPr algn="ctr"/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ea typeface="Hiragino Sans GB W3" panose="020B0300000000000000" pitchFamily="34" charset="-128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Hiragino Sans GB W3" panose="020B0300000000000000" pitchFamily="34" charset="-128"/>
                <a:cs typeface="Arial" panose="020B0604020202020204" pitchFamily="34" charset="0"/>
              </a:rPr>
              <a:t>(aka “Cultural Transmission”)</a:t>
            </a:r>
          </a:p>
          <a:p>
            <a:pPr algn="ctr"/>
            <a:endParaRPr lang="en-US" sz="2400" b="1" i="1" dirty="0">
              <a:solidFill>
                <a:srgbClr val="FF0000"/>
              </a:solidFill>
              <a:latin typeface="Arial" panose="020B0604020202020204" pitchFamily="34" charset="0"/>
              <a:ea typeface="Hiragino Sans GB W3" panose="020B0300000000000000" pitchFamily="34" charset="-128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ea typeface="Hiragino Sans GB W3" panose="020B0300000000000000" pitchFamily="34" charset="-128"/>
                <a:cs typeface="Arial" panose="020B0604020202020204" pitchFamily="34" charset="0"/>
              </a:rPr>
              <a:t>The phenomenon where a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ea typeface="Hiragino Sans GB W3" panose="020B0300000000000000" pitchFamily="34" charset="-128"/>
                <a:cs typeface="Arial" panose="020B0604020202020204" pitchFamily="34" charset="0"/>
              </a:rPr>
              <a:t>parental phenotype directly influences an offspring phenotypes via the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ea typeface="Hiragino Sans GB W3" panose="020B0300000000000000" pitchFamily="34" charset="-128"/>
                <a:cs typeface="Arial" panose="020B0604020202020204" pitchFamily="34" charset="0"/>
              </a:rPr>
              <a:t>familial environment</a:t>
            </a:r>
            <a:endParaRPr lang="en-US" sz="2400" dirty="0">
              <a:latin typeface="Arial" panose="020B0604020202020204" pitchFamily="34" charset="0"/>
              <a:ea typeface="Hiragino Sans GB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6410531D-DBD2-DA43-80F7-737FBF8BDBC9}"/>
              </a:ext>
            </a:extLst>
          </p:cNvPr>
          <p:cNvSpPr/>
          <p:nvPr/>
        </p:nvSpPr>
        <p:spPr>
          <a:xfrm>
            <a:off x="5780504" y="820934"/>
            <a:ext cx="965647" cy="5220291"/>
          </a:xfrm>
          <a:prstGeom prst="leftBrace">
            <a:avLst>
              <a:gd name="adj1" fmla="val 66028"/>
              <a:gd name="adj2" fmla="val 50000"/>
            </a:avLst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FA4EFF-38FE-F047-B5A8-7055D0144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719" y="2993519"/>
            <a:ext cx="889188" cy="88918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9A52CEF-CEA7-5706-1706-E47A4E96B68C}"/>
              </a:ext>
            </a:extLst>
          </p:cNvPr>
          <p:cNvSpPr/>
          <p:nvPr/>
        </p:nvSpPr>
        <p:spPr>
          <a:xfrm>
            <a:off x="7128754" y="757516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97EA97-43A6-A115-B9A9-599D2EB38BB1}"/>
              </a:ext>
            </a:extLst>
          </p:cNvPr>
          <p:cNvSpPr/>
          <p:nvPr/>
        </p:nvSpPr>
        <p:spPr>
          <a:xfrm>
            <a:off x="8399476" y="954795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34D24-8E33-D9EC-BA74-37EC522E8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743" y="771586"/>
            <a:ext cx="1121662" cy="112166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8A77C0F-D764-0B4F-5AAD-4CEED2B907AF}"/>
              </a:ext>
            </a:extLst>
          </p:cNvPr>
          <p:cNvSpPr/>
          <p:nvPr/>
        </p:nvSpPr>
        <p:spPr>
          <a:xfrm>
            <a:off x="7128754" y="4909381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594A25-53E1-6876-23C2-CD5FEFA37DA6}"/>
              </a:ext>
            </a:extLst>
          </p:cNvPr>
          <p:cNvSpPr/>
          <p:nvPr/>
        </p:nvSpPr>
        <p:spPr>
          <a:xfrm>
            <a:off x="8399476" y="5143500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C32983-66A9-2312-0AC6-FC3554C9D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743" y="4974488"/>
            <a:ext cx="1121662" cy="112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9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8260B9-CFD8-B24C-A224-F5F6B1AC1E2E}"/>
              </a:ext>
            </a:extLst>
          </p:cNvPr>
          <p:cNvCxnSpPr>
            <a:cxnSpLocks/>
          </p:cNvCxnSpPr>
          <p:nvPr/>
        </p:nvCxnSpPr>
        <p:spPr>
          <a:xfrm flipV="1">
            <a:off x="5237478" y="1446873"/>
            <a:ext cx="1783080" cy="14477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5466A3-48F3-A149-BB6E-E2AF316D03B4}"/>
              </a:ext>
            </a:extLst>
          </p:cNvPr>
          <p:cNvCxnSpPr>
            <a:cxnSpLocks/>
          </p:cNvCxnSpPr>
          <p:nvPr/>
        </p:nvCxnSpPr>
        <p:spPr>
          <a:xfrm>
            <a:off x="5178391" y="3882707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64C1BC01-EFA8-2F49-BB54-91C135CF33C4}"/>
              </a:ext>
            </a:extLst>
          </p:cNvPr>
          <p:cNvSpPr/>
          <p:nvPr/>
        </p:nvSpPr>
        <p:spPr>
          <a:xfrm>
            <a:off x="4036639" y="2769332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78DB46-D3C6-324C-86B1-9597C1FA6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811" y="2894624"/>
            <a:ext cx="964493" cy="10071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29102E-6FCC-8A49-8DEC-4794801A342C}"/>
              </a:ext>
            </a:extLst>
          </p:cNvPr>
          <p:cNvSpPr/>
          <p:nvPr/>
        </p:nvSpPr>
        <p:spPr>
          <a:xfrm>
            <a:off x="1833183" y="2898656"/>
            <a:ext cx="2195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Genes shared between parents and offspring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D8C15E-6D1D-1E6E-2E39-D9FCB5CFAC91}"/>
              </a:ext>
            </a:extLst>
          </p:cNvPr>
          <p:cNvSpPr/>
          <p:nvPr/>
        </p:nvSpPr>
        <p:spPr>
          <a:xfrm>
            <a:off x="7128754" y="757516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226433-2DD4-7854-0CA7-849F9F9FB430}"/>
              </a:ext>
            </a:extLst>
          </p:cNvPr>
          <p:cNvSpPr/>
          <p:nvPr/>
        </p:nvSpPr>
        <p:spPr>
          <a:xfrm>
            <a:off x="8399476" y="954795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3E82F-CAAD-F30C-C820-D10D8BA99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743" y="771586"/>
            <a:ext cx="1121662" cy="112166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5CCCA3A-DEA4-ABC4-8F05-2A84811C4127}"/>
              </a:ext>
            </a:extLst>
          </p:cNvPr>
          <p:cNvSpPr/>
          <p:nvPr/>
        </p:nvSpPr>
        <p:spPr>
          <a:xfrm>
            <a:off x="7128754" y="4909381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E07F0E-F9B3-6F80-B1C5-9C632D4D6E7B}"/>
              </a:ext>
            </a:extLst>
          </p:cNvPr>
          <p:cNvSpPr/>
          <p:nvPr/>
        </p:nvSpPr>
        <p:spPr>
          <a:xfrm>
            <a:off x="8399476" y="5143500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26010B-D96B-8EF0-FAAF-EF94EF0C7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743" y="4974488"/>
            <a:ext cx="1121662" cy="112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9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3FAF028-1E11-2C41-88D3-BF17144CE3DA}"/>
              </a:ext>
            </a:extLst>
          </p:cNvPr>
          <p:cNvCxnSpPr>
            <a:cxnSpLocks/>
          </p:cNvCxnSpPr>
          <p:nvPr/>
        </p:nvCxnSpPr>
        <p:spPr>
          <a:xfrm>
            <a:off x="7751081" y="4134004"/>
            <a:ext cx="0" cy="64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DEBC766-BD7F-E941-BED7-7195F0D557A6}"/>
              </a:ext>
            </a:extLst>
          </p:cNvPr>
          <p:cNvCxnSpPr>
            <a:cxnSpLocks/>
          </p:cNvCxnSpPr>
          <p:nvPr/>
        </p:nvCxnSpPr>
        <p:spPr>
          <a:xfrm>
            <a:off x="5187554" y="3882707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63519912-E5EF-5C47-B7B9-711BB8D260DD}"/>
              </a:ext>
            </a:extLst>
          </p:cNvPr>
          <p:cNvSpPr/>
          <p:nvPr/>
        </p:nvSpPr>
        <p:spPr>
          <a:xfrm>
            <a:off x="7147895" y="2837695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41E1BE-A585-5A46-8CCF-813A3227E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719" y="2993519"/>
            <a:ext cx="889188" cy="88918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8260B9-CFD8-B24C-A224-F5F6B1AC1E2E}"/>
              </a:ext>
            </a:extLst>
          </p:cNvPr>
          <p:cNvCxnSpPr>
            <a:cxnSpLocks/>
          </p:cNvCxnSpPr>
          <p:nvPr/>
        </p:nvCxnSpPr>
        <p:spPr>
          <a:xfrm flipV="1">
            <a:off x="5237478" y="1446873"/>
            <a:ext cx="1783080" cy="14477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A122986-43BD-3543-B456-F14338963520}"/>
              </a:ext>
            </a:extLst>
          </p:cNvPr>
          <p:cNvCxnSpPr>
            <a:cxnSpLocks/>
          </p:cNvCxnSpPr>
          <p:nvPr/>
        </p:nvCxnSpPr>
        <p:spPr>
          <a:xfrm rot="5400000">
            <a:off x="7411718" y="2437284"/>
            <a:ext cx="6400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B7F8EAC-6863-6F45-9FF6-265C557135A9}"/>
              </a:ext>
            </a:extLst>
          </p:cNvPr>
          <p:cNvCxnSpPr>
            <a:cxnSpLocks/>
          </p:cNvCxnSpPr>
          <p:nvPr/>
        </p:nvCxnSpPr>
        <p:spPr>
          <a:xfrm>
            <a:off x="7741918" y="4134004"/>
            <a:ext cx="0" cy="64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5466A3-48F3-A149-BB6E-E2AF316D03B4}"/>
              </a:ext>
            </a:extLst>
          </p:cNvPr>
          <p:cNvCxnSpPr>
            <a:cxnSpLocks/>
          </p:cNvCxnSpPr>
          <p:nvPr/>
        </p:nvCxnSpPr>
        <p:spPr>
          <a:xfrm>
            <a:off x="5178391" y="3882707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4A372B2-D275-DB43-9FBD-DE9B21582516}"/>
              </a:ext>
            </a:extLst>
          </p:cNvPr>
          <p:cNvSpPr/>
          <p:nvPr/>
        </p:nvSpPr>
        <p:spPr>
          <a:xfrm>
            <a:off x="8389572" y="3051603"/>
            <a:ext cx="1947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Familial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Environment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C1BC01-EFA8-2F49-BB54-91C135CF33C4}"/>
              </a:ext>
            </a:extLst>
          </p:cNvPr>
          <p:cNvSpPr/>
          <p:nvPr/>
        </p:nvSpPr>
        <p:spPr>
          <a:xfrm>
            <a:off x="4036639" y="2769332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78DB46-D3C6-324C-86B1-9597C1FA6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811" y="2894624"/>
            <a:ext cx="964493" cy="1007110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6B3A7FDD-D171-8740-9B3A-EF1FFB062F92}"/>
              </a:ext>
            </a:extLst>
          </p:cNvPr>
          <p:cNvSpPr/>
          <p:nvPr/>
        </p:nvSpPr>
        <p:spPr>
          <a:xfrm>
            <a:off x="7147895" y="2844731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9E5AE33-4BA7-134F-AE7A-4DF8B2288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719" y="3000555"/>
            <a:ext cx="889188" cy="88918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352075D-A554-0943-A4ED-82805558E752}"/>
              </a:ext>
            </a:extLst>
          </p:cNvPr>
          <p:cNvSpPr/>
          <p:nvPr/>
        </p:nvSpPr>
        <p:spPr>
          <a:xfrm>
            <a:off x="8389572" y="3058639"/>
            <a:ext cx="1947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Familial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Environment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3517463-BB83-EF4A-A3B5-65B0ABC542B2}"/>
              </a:ext>
            </a:extLst>
          </p:cNvPr>
          <p:cNvSpPr/>
          <p:nvPr/>
        </p:nvSpPr>
        <p:spPr>
          <a:xfrm>
            <a:off x="1833183" y="2898656"/>
            <a:ext cx="2195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Genes shared between parents and offspring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EA8FCC-507A-60B7-AD88-A210C778694F}"/>
              </a:ext>
            </a:extLst>
          </p:cNvPr>
          <p:cNvSpPr/>
          <p:nvPr/>
        </p:nvSpPr>
        <p:spPr>
          <a:xfrm>
            <a:off x="7128754" y="757516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0F88C0-6EE0-5EBF-3BF0-17D9C342133A}"/>
              </a:ext>
            </a:extLst>
          </p:cNvPr>
          <p:cNvSpPr/>
          <p:nvPr/>
        </p:nvSpPr>
        <p:spPr>
          <a:xfrm>
            <a:off x="8399476" y="954795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6E54A1-C8B4-C5F0-917E-72D7A76A9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1743" y="771586"/>
            <a:ext cx="1121662" cy="112166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7C517DE-4DA1-37EA-2DA8-FF847C188A84}"/>
              </a:ext>
            </a:extLst>
          </p:cNvPr>
          <p:cNvSpPr/>
          <p:nvPr/>
        </p:nvSpPr>
        <p:spPr>
          <a:xfrm>
            <a:off x="7128754" y="4909381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F5AE63-72B5-8715-5815-E26087818382}"/>
              </a:ext>
            </a:extLst>
          </p:cNvPr>
          <p:cNvSpPr/>
          <p:nvPr/>
        </p:nvSpPr>
        <p:spPr>
          <a:xfrm>
            <a:off x="8399476" y="5143500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E03471-EC5C-9BB1-E0D4-71CBF2E94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1743" y="4974488"/>
            <a:ext cx="1121662" cy="112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7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1A40B131-56ED-4A42-B90E-2620E933DF30}"/>
              </a:ext>
            </a:extLst>
          </p:cNvPr>
          <p:cNvSpPr/>
          <p:nvPr/>
        </p:nvSpPr>
        <p:spPr>
          <a:xfrm>
            <a:off x="7147895" y="4868523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E7B44E2-0222-174F-B25E-37B58D308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886" y="4933632"/>
            <a:ext cx="1121662" cy="112166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28C487C-8DB1-CC4C-A460-732ED587B3AF}"/>
              </a:ext>
            </a:extLst>
          </p:cNvPr>
          <p:cNvSpPr/>
          <p:nvPr/>
        </p:nvSpPr>
        <p:spPr>
          <a:xfrm>
            <a:off x="8389572" y="5114999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3FAF028-1E11-2C41-88D3-BF17144CE3DA}"/>
              </a:ext>
            </a:extLst>
          </p:cNvPr>
          <p:cNvCxnSpPr>
            <a:cxnSpLocks/>
          </p:cNvCxnSpPr>
          <p:nvPr/>
        </p:nvCxnSpPr>
        <p:spPr>
          <a:xfrm>
            <a:off x="7751081" y="4134004"/>
            <a:ext cx="0" cy="64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DEBC766-BD7F-E941-BED7-7195F0D557A6}"/>
              </a:ext>
            </a:extLst>
          </p:cNvPr>
          <p:cNvCxnSpPr>
            <a:cxnSpLocks/>
          </p:cNvCxnSpPr>
          <p:nvPr/>
        </p:nvCxnSpPr>
        <p:spPr>
          <a:xfrm>
            <a:off x="5187554" y="3882707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63519912-E5EF-5C47-B7B9-711BB8D260DD}"/>
              </a:ext>
            </a:extLst>
          </p:cNvPr>
          <p:cNvSpPr/>
          <p:nvPr/>
        </p:nvSpPr>
        <p:spPr>
          <a:xfrm>
            <a:off x="7147895" y="2837695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41E1BE-A585-5A46-8CCF-813A3227E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719" y="2993519"/>
            <a:ext cx="889188" cy="88918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8260B9-CFD8-B24C-A224-F5F6B1AC1E2E}"/>
              </a:ext>
            </a:extLst>
          </p:cNvPr>
          <p:cNvCxnSpPr>
            <a:cxnSpLocks/>
          </p:cNvCxnSpPr>
          <p:nvPr/>
        </p:nvCxnSpPr>
        <p:spPr>
          <a:xfrm flipV="1">
            <a:off x="5237478" y="1446873"/>
            <a:ext cx="1783080" cy="14477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A122986-43BD-3543-B456-F14338963520}"/>
              </a:ext>
            </a:extLst>
          </p:cNvPr>
          <p:cNvCxnSpPr>
            <a:cxnSpLocks/>
          </p:cNvCxnSpPr>
          <p:nvPr/>
        </p:nvCxnSpPr>
        <p:spPr>
          <a:xfrm rot="5400000">
            <a:off x="7411718" y="2437284"/>
            <a:ext cx="6400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B7F8EAC-6863-6F45-9FF6-265C557135A9}"/>
              </a:ext>
            </a:extLst>
          </p:cNvPr>
          <p:cNvCxnSpPr>
            <a:cxnSpLocks/>
          </p:cNvCxnSpPr>
          <p:nvPr/>
        </p:nvCxnSpPr>
        <p:spPr>
          <a:xfrm>
            <a:off x="7741918" y="4134004"/>
            <a:ext cx="0" cy="64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0692AD4-61FA-2D41-95E9-1F75C2961B34}"/>
              </a:ext>
            </a:extLst>
          </p:cNvPr>
          <p:cNvSpPr/>
          <p:nvPr/>
        </p:nvSpPr>
        <p:spPr>
          <a:xfrm>
            <a:off x="7147895" y="820935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618ECEF-34D8-CA42-B02F-9BD9B50B2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884" y="886042"/>
            <a:ext cx="1121662" cy="112166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3BEDC7AA-23DD-BA4C-85D2-6BF8652B166D}"/>
              </a:ext>
            </a:extLst>
          </p:cNvPr>
          <p:cNvSpPr/>
          <p:nvPr/>
        </p:nvSpPr>
        <p:spPr>
          <a:xfrm>
            <a:off x="7147895" y="4854455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D3C5186-CD86-B342-A0BE-F33451B0E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886" y="4919564"/>
            <a:ext cx="1121662" cy="1121662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5466A3-48F3-A149-BB6E-E2AF316D03B4}"/>
              </a:ext>
            </a:extLst>
          </p:cNvPr>
          <p:cNvCxnSpPr>
            <a:cxnSpLocks/>
          </p:cNvCxnSpPr>
          <p:nvPr/>
        </p:nvCxnSpPr>
        <p:spPr>
          <a:xfrm>
            <a:off x="5178391" y="3882707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CD002F7-D1A6-2E40-BDC4-10D6218D5BFB}"/>
              </a:ext>
            </a:extLst>
          </p:cNvPr>
          <p:cNvSpPr/>
          <p:nvPr/>
        </p:nvSpPr>
        <p:spPr>
          <a:xfrm>
            <a:off x="8391723" y="1055054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8C3083-8AC4-284E-83E0-7950F99E48CC}"/>
              </a:ext>
            </a:extLst>
          </p:cNvPr>
          <p:cNvSpPr/>
          <p:nvPr/>
        </p:nvSpPr>
        <p:spPr>
          <a:xfrm>
            <a:off x="8389572" y="5100931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A372B2-D275-DB43-9FBD-DE9B21582516}"/>
              </a:ext>
            </a:extLst>
          </p:cNvPr>
          <p:cNvSpPr/>
          <p:nvPr/>
        </p:nvSpPr>
        <p:spPr>
          <a:xfrm>
            <a:off x="8389572" y="3051603"/>
            <a:ext cx="1947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Familial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Environment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8BF32-E254-C341-89A5-8F16133E05C2}"/>
              </a:ext>
            </a:extLst>
          </p:cNvPr>
          <p:cNvSpPr/>
          <p:nvPr/>
        </p:nvSpPr>
        <p:spPr>
          <a:xfrm>
            <a:off x="1460091" y="756462"/>
            <a:ext cx="9601199" cy="5718080"/>
          </a:xfrm>
          <a:prstGeom prst="rect">
            <a:avLst/>
          </a:prstGeom>
          <a:solidFill>
            <a:srgbClr val="FFFFE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C1BC01-EFA8-2F49-BB54-91C135CF33C4}"/>
              </a:ext>
            </a:extLst>
          </p:cNvPr>
          <p:cNvSpPr/>
          <p:nvPr/>
        </p:nvSpPr>
        <p:spPr>
          <a:xfrm>
            <a:off x="4036639" y="2769332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78DB46-D3C6-324C-86B1-9597C1FA6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811" y="2894624"/>
            <a:ext cx="964493" cy="1007110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6B3A7FDD-D171-8740-9B3A-EF1FFB062F92}"/>
              </a:ext>
            </a:extLst>
          </p:cNvPr>
          <p:cNvSpPr/>
          <p:nvPr/>
        </p:nvSpPr>
        <p:spPr>
          <a:xfrm>
            <a:off x="7147895" y="2844731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9E5AE33-4BA7-134F-AE7A-4DF8B2288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719" y="3000555"/>
            <a:ext cx="889188" cy="88918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352075D-A554-0943-A4ED-82805558E752}"/>
              </a:ext>
            </a:extLst>
          </p:cNvPr>
          <p:cNvSpPr/>
          <p:nvPr/>
        </p:nvSpPr>
        <p:spPr>
          <a:xfrm>
            <a:off x="8389572" y="3058639"/>
            <a:ext cx="1947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Familial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Environment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EA249F88-2226-C947-8A8D-78DDF0BEDC35}"/>
              </a:ext>
            </a:extLst>
          </p:cNvPr>
          <p:cNvSpPr/>
          <p:nvPr/>
        </p:nvSpPr>
        <p:spPr>
          <a:xfrm rot="10800000">
            <a:off x="5178391" y="2916844"/>
            <a:ext cx="2086307" cy="1198852"/>
          </a:xfrm>
          <a:prstGeom prst="arc">
            <a:avLst>
              <a:gd name="adj1" fmla="val 852154"/>
              <a:gd name="adj2" fmla="val 9789590"/>
            </a:avLst>
          </a:prstGeom>
          <a:ln w="7620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solidFill>
                <a:srgbClr val="00FF55"/>
              </a:solidFill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530D6F-96D1-DE40-8573-E949CE709808}"/>
              </a:ext>
            </a:extLst>
          </p:cNvPr>
          <p:cNvSpPr txBox="1"/>
          <p:nvPr/>
        </p:nvSpPr>
        <p:spPr>
          <a:xfrm>
            <a:off x="962228" y="2778350"/>
            <a:ext cx="2902109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Genetic Nurture</a:t>
            </a:r>
          </a:p>
          <a:p>
            <a:pPr algn="ctr"/>
            <a:endParaRPr lang="en-US" sz="700" i="1" dirty="0">
              <a:solidFill>
                <a:srgbClr val="FF0000"/>
              </a:solidFill>
            </a:endParaRP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A type of Passive Gene-Environment Covariance</a:t>
            </a:r>
          </a:p>
        </p:txBody>
      </p:sp>
    </p:spTree>
    <p:extLst>
      <p:ext uri="{BB962C8B-B14F-4D97-AF65-F5344CB8AC3E}">
        <p14:creationId xmlns:p14="http://schemas.microsoft.com/office/powerpoint/2010/main" val="313638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63519912-E5EF-5C47-B7B9-711BB8D260DD}"/>
              </a:ext>
            </a:extLst>
          </p:cNvPr>
          <p:cNvSpPr/>
          <p:nvPr/>
        </p:nvSpPr>
        <p:spPr>
          <a:xfrm>
            <a:off x="7147895" y="2837695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41E1BE-A585-5A46-8CCF-813A3227E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719" y="2993519"/>
            <a:ext cx="889188" cy="88918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8260B9-CFD8-B24C-A224-F5F6B1AC1E2E}"/>
              </a:ext>
            </a:extLst>
          </p:cNvPr>
          <p:cNvCxnSpPr>
            <a:cxnSpLocks/>
          </p:cNvCxnSpPr>
          <p:nvPr/>
        </p:nvCxnSpPr>
        <p:spPr>
          <a:xfrm flipV="1">
            <a:off x="5237478" y="1446873"/>
            <a:ext cx="1783080" cy="14477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A122986-43BD-3543-B456-F14338963520}"/>
              </a:ext>
            </a:extLst>
          </p:cNvPr>
          <p:cNvCxnSpPr>
            <a:cxnSpLocks/>
          </p:cNvCxnSpPr>
          <p:nvPr/>
        </p:nvCxnSpPr>
        <p:spPr>
          <a:xfrm rot="5400000">
            <a:off x="7411718" y="2437284"/>
            <a:ext cx="6400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B7F8EAC-6863-6F45-9FF6-265C557135A9}"/>
              </a:ext>
            </a:extLst>
          </p:cNvPr>
          <p:cNvCxnSpPr>
            <a:cxnSpLocks/>
          </p:cNvCxnSpPr>
          <p:nvPr/>
        </p:nvCxnSpPr>
        <p:spPr>
          <a:xfrm>
            <a:off x="7741918" y="4134004"/>
            <a:ext cx="0" cy="64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0692AD4-61FA-2D41-95E9-1F75C2961B34}"/>
              </a:ext>
            </a:extLst>
          </p:cNvPr>
          <p:cNvSpPr/>
          <p:nvPr/>
        </p:nvSpPr>
        <p:spPr>
          <a:xfrm>
            <a:off x="7147895" y="820935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618ECEF-34D8-CA42-B02F-9BD9B50B2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884" y="886042"/>
            <a:ext cx="1121662" cy="112166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3BEDC7AA-23DD-BA4C-85D2-6BF8652B166D}"/>
              </a:ext>
            </a:extLst>
          </p:cNvPr>
          <p:cNvSpPr/>
          <p:nvPr/>
        </p:nvSpPr>
        <p:spPr>
          <a:xfrm>
            <a:off x="7147895" y="4854455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D3C5186-CD86-B342-A0BE-F33451B0E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886" y="4919564"/>
            <a:ext cx="1121662" cy="1121662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5466A3-48F3-A149-BB6E-E2AF316D03B4}"/>
              </a:ext>
            </a:extLst>
          </p:cNvPr>
          <p:cNvCxnSpPr>
            <a:cxnSpLocks/>
          </p:cNvCxnSpPr>
          <p:nvPr/>
        </p:nvCxnSpPr>
        <p:spPr>
          <a:xfrm>
            <a:off x="5178391" y="3882707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CD002F7-D1A6-2E40-BDC4-10D6218D5BFB}"/>
              </a:ext>
            </a:extLst>
          </p:cNvPr>
          <p:cNvSpPr/>
          <p:nvPr/>
        </p:nvSpPr>
        <p:spPr>
          <a:xfrm>
            <a:off x="8391723" y="1055054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8C3083-8AC4-284E-83E0-7950F99E48CC}"/>
              </a:ext>
            </a:extLst>
          </p:cNvPr>
          <p:cNvSpPr/>
          <p:nvPr/>
        </p:nvSpPr>
        <p:spPr>
          <a:xfrm>
            <a:off x="8389572" y="5100931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A372B2-D275-DB43-9FBD-DE9B21582516}"/>
              </a:ext>
            </a:extLst>
          </p:cNvPr>
          <p:cNvSpPr/>
          <p:nvPr/>
        </p:nvSpPr>
        <p:spPr>
          <a:xfrm>
            <a:off x="8389572" y="3051603"/>
            <a:ext cx="1947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Familial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Environment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C1BC01-EFA8-2F49-BB54-91C135CF33C4}"/>
              </a:ext>
            </a:extLst>
          </p:cNvPr>
          <p:cNvSpPr/>
          <p:nvPr/>
        </p:nvSpPr>
        <p:spPr>
          <a:xfrm>
            <a:off x="4036639" y="2769332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78DB46-D3C6-324C-86B1-9597C1FA6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811" y="2894624"/>
            <a:ext cx="964493" cy="100711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C24C8F5-6F8A-314E-A61D-D8FEEE7A9934}"/>
              </a:ext>
            </a:extLst>
          </p:cNvPr>
          <p:cNvSpPr/>
          <p:nvPr/>
        </p:nvSpPr>
        <p:spPr>
          <a:xfrm>
            <a:off x="1833183" y="2898656"/>
            <a:ext cx="2195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Genes shared between parents and offspring</a:t>
            </a:r>
          </a:p>
        </p:txBody>
      </p:sp>
    </p:spTree>
    <p:extLst>
      <p:ext uri="{BB962C8B-B14F-4D97-AF65-F5344CB8AC3E}">
        <p14:creationId xmlns:p14="http://schemas.microsoft.com/office/powerpoint/2010/main" val="361234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3BEDC7AA-23DD-BA4C-85D2-6BF8652B166D}"/>
              </a:ext>
            </a:extLst>
          </p:cNvPr>
          <p:cNvSpPr/>
          <p:nvPr/>
        </p:nvSpPr>
        <p:spPr>
          <a:xfrm>
            <a:off x="7147895" y="4854455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D3C5186-CD86-B342-A0BE-F33451B0E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886" y="4919564"/>
            <a:ext cx="1121662" cy="1121662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5466A3-48F3-A149-BB6E-E2AF316D03B4}"/>
              </a:ext>
            </a:extLst>
          </p:cNvPr>
          <p:cNvCxnSpPr>
            <a:cxnSpLocks/>
          </p:cNvCxnSpPr>
          <p:nvPr/>
        </p:nvCxnSpPr>
        <p:spPr>
          <a:xfrm>
            <a:off x="5178391" y="3882707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78C3083-8AC4-284E-83E0-7950F99E48CC}"/>
              </a:ext>
            </a:extLst>
          </p:cNvPr>
          <p:cNvSpPr/>
          <p:nvPr/>
        </p:nvSpPr>
        <p:spPr>
          <a:xfrm>
            <a:off x="8389572" y="5100931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C1BC01-EFA8-2F49-BB54-91C135CF33C4}"/>
              </a:ext>
            </a:extLst>
          </p:cNvPr>
          <p:cNvSpPr/>
          <p:nvPr/>
        </p:nvSpPr>
        <p:spPr>
          <a:xfrm>
            <a:off x="4036639" y="2769332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78DB46-D3C6-324C-86B1-9597C1FA6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811" y="2894624"/>
            <a:ext cx="964493" cy="10071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F2AC2D-A6B5-FE43-983D-79E8C50985D8}"/>
              </a:ext>
            </a:extLst>
          </p:cNvPr>
          <p:cNvSpPr/>
          <p:nvPr/>
        </p:nvSpPr>
        <p:spPr>
          <a:xfrm>
            <a:off x="1833183" y="2898656"/>
            <a:ext cx="2195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Genes shared between parents and offspring</a:t>
            </a:r>
          </a:p>
        </p:txBody>
      </p:sp>
    </p:spTree>
    <p:extLst>
      <p:ext uri="{BB962C8B-B14F-4D97-AF65-F5344CB8AC3E}">
        <p14:creationId xmlns:p14="http://schemas.microsoft.com/office/powerpoint/2010/main" val="229634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63519912-E5EF-5C47-B7B9-711BB8D260DD}"/>
              </a:ext>
            </a:extLst>
          </p:cNvPr>
          <p:cNvSpPr/>
          <p:nvPr/>
        </p:nvSpPr>
        <p:spPr>
          <a:xfrm>
            <a:off x="7147895" y="2837695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41E1BE-A585-5A46-8CCF-813A3227E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719" y="2993519"/>
            <a:ext cx="889188" cy="88918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8260B9-CFD8-B24C-A224-F5F6B1AC1E2E}"/>
              </a:ext>
            </a:extLst>
          </p:cNvPr>
          <p:cNvCxnSpPr>
            <a:cxnSpLocks/>
          </p:cNvCxnSpPr>
          <p:nvPr/>
        </p:nvCxnSpPr>
        <p:spPr>
          <a:xfrm flipV="1">
            <a:off x="5237478" y="1446873"/>
            <a:ext cx="1783080" cy="14477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A122986-43BD-3543-B456-F14338963520}"/>
              </a:ext>
            </a:extLst>
          </p:cNvPr>
          <p:cNvCxnSpPr>
            <a:cxnSpLocks/>
          </p:cNvCxnSpPr>
          <p:nvPr/>
        </p:nvCxnSpPr>
        <p:spPr>
          <a:xfrm rot="5400000">
            <a:off x="7411718" y="2437284"/>
            <a:ext cx="6400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B7F8EAC-6863-6F45-9FF6-265C557135A9}"/>
              </a:ext>
            </a:extLst>
          </p:cNvPr>
          <p:cNvCxnSpPr>
            <a:cxnSpLocks/>
          </p:cNvCxnSpPr>
          <p:nvPr/>
        </p:nvCxnSpPr>
        <p:spPr>
          <a:xfrm>
            <a:off x="7741918" y="4134004"/>
            <a:ext cx="0" cy="64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0692AD4-61FA-2D41-95E9-1F75C2961B34}"/>
              </a:ext>
            </a:extLst>
          </p:cNvPr>
          <p:cNvSpPr/>
          <p:nvPr/>
        </p:nvSpPr>
        <p:spPr>
          <a:xfrm>
            <a:off x="7147895" y="820935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618ECEF-34D8-CA42-B02F-9BD9B50B2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884" y="886042"/>
            <a:ext cx="1121662" cy="112166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3BEDC7AA-23DD-BA4C-85D2-6BF8652B166D}"/>
              </a:ext>
            </a:extLst>
          </p:cNvPr>
          <p:cNvSpPr/>
          <p:nvPr/>
        </p:nvSpPr>
        <p:spPr>
          <a:xfrm>
            <a:off x="7147895" y="4854455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D3C5186-CD86-B342-A0BE-F33451B0E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886" y="4919564"/>
            <a:ext cx="1121662" cy="112166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CD002F7-D1A6-2E40-BDC4-10D6218D5BFB}"/>
              </a:ext>
            </a:extLst>
          </p:cNvPr>
          <p:cNvSpPr/>
          <p:nvPr/>
        </p:nvSpPr>
        <p:spPr>
          <a:xfrm>
            <a:off x="8391723" y="1055054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8C3083-8AC4-284E-83E0-7950F99E48CC}"/>
              </a:ext>
            </a:extLst>
          </p:cNvPr>
          <p:cNvSpPr/>
          <p:nvPr/>
        </p:nvSpPr>
        <p:spPr>
          <a:xfrm>
            <a:off x="8389572" y="5100931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A372B2-D275-DB43-9FBD-DE9B21582516}"/>
              </a:ext>
            </a:extLst>
          </p:cNvPr>
          <p:cNvSpPr/>
          <p:nvPr/>
        </p:nvSpPr>
        <p:spPr>
          <a:xfrm>
            <a:off x="8389572" y="3051603"/>
            <a:ext cx="1947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Familial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Environment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C1BC01-EFA8-2F49-BB54-91C135CF33C4}"/>
              </a:ext>
            </a:extLst>
          </p:cNvPr>
          <p:cNvSpPr/>
          <p:nvPr/>
        </p:nvSpPr>
        <p:spPr>
          <a:xfrm>
            <a:off x="4036639" y="2769332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78DB46-D3C6-324C-86B1-9597C1FA6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811" y="2894624"/>
            <a:ext cx="964493" cy="10071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9DE1915-041B-5F4C-96DB-0FCB13BC58E7}"/>
              </a:ext>
            </a:extLst>
          </p:cNvPr>
          <p:cNvSpPr/>
          <p:nvPr/>
        </p:nvSpPr>
        <p:spPr>
          <a:xfrm>
            <a:off x="1833183" y="2898656"/>
            <a:ext cx="2195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Genes shared between parents and offspring</a:t>
            </a:r>
          </a:p>
        </p:txBody>
      </p:sp>
    </p:spTree>
    <p:extLst>
      <p:ext uri="{BB962C8B-B14F-4D97-AF65-F5344CB8AC3E}">
        <p14:creationId xmlns:p14="http://schemas.microsoft.com/office/powerpoint/2010/main" val="164335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63519912-E5EF-5C47-B7B9-711BB8D260DD}"/>
              </a:ext>
            </a:extLst>
          </p:cNvPr>
          <p:cNvSpPr/>
          <p:nvPr/>
        </p:nvSpPr>
        <p:spPr>
          <a:xfrm>
            <a:off x="7147895" y="2837695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41E1BE-A585-5A46-8CCF-813A3227E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719" y="2993519"/>
            <a:ext cx="889188" cy="889188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A122986-43BD-3543-B456-F14338963520}"/>
              </a:ext>
            </a:extLst>
          </p:cNvPr>
          <p:cNvCxnSpPr>
            <a:cxnSpLocks/>
          </p:cNvCxnSpPr>
          <p:nvPr/>
        </p:nvCxnSpPr>
        <p:spPr>
          <a:xfrm rot="5400000">
            <a:off x="7411718" y="2437284"/>
            <a:ext cx="6400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B7F8EAC-6863-6F45-9FF6-265C557135A9}"/>
              </a:ext>
            </a:extLst>
          </p:cNvPr>
          <p:cNvCxnSpPr>
            <a:cxnSpLocks/>
          </p:cNvCxnSpPr>
          <p:nvPr/>
        </p:nvCxnSpPr>
        <p:spPr>
          <a:xfrm>
            <a:off x="7741918" y="4134004"/>
            <a:ext cx="0" cy="64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0692AD4-61FA-2D41-95E9-1F75C2961B34}"/>
              </a:ext>
            </a:extLst>
          </p:cNvPr>
          <p:cNvSpPr/>
          <p:nvPr/>
        </p:nvSpPr>
        <p:spPr>
          <a:xfrm>
            <a:off x="7147895" y="820935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618ECEF-34D8-CA42-B02F-9BD9B50B2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884" y="886042"/>
            <a:ext cx="1121662" cy="112166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3BEDC7AA-23DD-BA4C-85D2-6BF8652B166D}"/>
              </a:ext>
            </a:extLst>
          </p:cNvPr>
          <p:cNvSpPr/>
          <p:nvPr/>
        </p:nvSpPr>
        <p:spPr>
          <a:xfrm>
            <a:off x="7147895" y="4854455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D3C5186-CD86-B342-A0BE-F33451B0E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886" y="4919564"/>
            <a:ext cx="1121662" cy="112166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CD002F7-D1A6-2E40-BDC4-10D6218D5BFB}"/>
              </a:ext>
            </a:extLst>
          </p:cNvPr>
          <p:cNvSpPr/>
          <p:nvPr/>
        </p:nvSpPr>
        <p:spPr>
          <a:xfrm>
            <a:off x="8391723" y="1055054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8C3083-8AC4-284E-83E0-7950F99E48CC}"/>
              </a:ext>
            </a:extLst>
          </p:cNvPr>
          <p:cNvSpPr/>
          <p:nvPr/>
        </p:nvSpPr>
        <p:spPr>
          <a:xfrm>
            <a:off x="8389572" y="5100931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A372B2-D275-DB43-9FBD-DE9B21582516}"/>
              </a:ext>
            </a:extLst>
          </p:cNvPr>
          <p:cNvSpPr/>
          <p:nvPr/>
        </p:nvSpPr>
        <p:spPr>
          <a:xfrm>
            <a:off x="8389572" y="3051603"/>
            <a:ext cx="1947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Familial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Environment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0F2321-A69C-E749-BB67-FE7770EE519E}"/>
              </a:ext>
            </a:extLst>
          </p:cNvPr>
          <p:cNvSpPr txBox="1"/>
          <p:nvPr/>
        </p:nvSpPr>
        <p:spPr>
          <a:xfrm>
            <a:off x="966146" y="299545"/>
            <a:ext cx="50349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If unaccounted for, </a:t>
            </a:r>
          </a:p>
          <a:p>
            <a:r>
              <a:rPr lang="en-US" sz="28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genetic nurture and vertical transmission:</a:t>
            </a:r>
            <a:endParaRPr lang="en-US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757D72-6FEE-EB45-9C99-42839061F9F9}"/>
              </a:ext>
            </a:extLst>
          </p:cNvPr>
          <p:cNvSpPr/>
          <p:nvPr/>
        </p:nvSpPr>
        <p:spPr>
          <a:xfrm>
            <a:off x="842371" y="1840139"/>
            <a:ext cx="4742000" cy="440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Will upwardly bias estimates of SNP effects from GWAS</a:t>
            </a:r>
          </a:p>
          <a:p>
            <a:pPr>
              <a:lnSpc>
                <a:spcPts val="2600"/>
              </a:lnSpc>
            </a:pPr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Will downwardly bias estimates of additive genetic effects (A) in twin ACE models</a:t>
            </a:r>
          </a:p>
          <a:p>
            <a:pPr>
              <a:lnSpc>
                <a:spcPts val="26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Will upwardly bias estimates of additive genetic effects (A) in twin AE and ADE models</a:t>
            </a:r>
          </a:p>
          <a:p>
            <a:pPr marL="342900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We’ll be missing out on stuff that’s just like, generally cool to know about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34E137D-9A6A-074E-B183-0DF69EF32947}"/>
              </a:ext>
            </a:extLst>
          </p:cNvPr>
          <p:cNvCxnSpPr>
            <a:cxnSpLocks/>
          </p:cNvCxnSpPr>
          <p:nvPr/>
        </p:nvCxnSpPr>
        <p:spPr>
          <a:xfrm>
            <a:off x="6610389" y="402521"/>
            <a:ext cx="0" cy="5983531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11D03F9-C4A0-C94B-87BF-9A76A9171FEA}"/>
              </a:ext>
            </a:extLst>
          </p:cNvPr>
          <p:cNvCxnSpPr>
            <a:cxnSpLocks/>
          </p:cNvCxnSpPr>
          <p:nvPr/>
        </p:nvCxnSpPr>
        <p:spPr>
          <a:xfrm>
            <a:off x="966146" y="1751609"/>
            <a:ext cx="4618225" cy="0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47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2E71EFC-94D3-1E31-FFAD-E1D5233473DC}"/>
              </a:ext>
            </a:extLst>
          </p:cNvPr>
          <p:cNvGrpSpPr/>
          <p:nvPr/>
        </p:nvGrpSpPr>
        <p:grpSpPr>
          <a:xfrm>
            <a:off x="70633" y="1439549"/>
            <a:ext cx="5327602" cy="4013200"/>
            <a:chOff x="70633" y="1439549"/>
            <a:chExt cx="5327602" cy="401320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58260B9-CFD8-B24C-A224-F5F6B1AC1E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5155" y="1439549"/>
              <a:ext cx="1783080" cy="144775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35466A3-48F3-A149-BB6E-E2AF316D03B4}"/>
                </a:ext>
              </a:extLst>
            </p:cNvPr>
            <p:cNvCxnSpPr>
              <a:cxnSpLocks/>
            </p:cNvCxnSpPr>
            <p:nvPr/>
          </p:nvCxnSpPr>
          <p:spPr>
            <a:xfrm>
              <a:off x="3556068" y="3875383"/>
              <a:ext cx="1842167" cy="157736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4C1BC01-EFA8-2F49-BB54-91C135CF33C4}"/>
                </a:ext>
              </a:extLst>
            </p:cNvPr>
            <p:cNvSpPr/>
            <p:nvPr/>
          </p:nvSpPr>
          <p:spPr>
            <a:xfrm>
              <a:off x="2414316" y="2762008"/>
              <a:ext cx="1200839" cy="1200839"/>
            </a:xfrm>
            <a:prstGeom prst="ellipse">
              <a:avLst/>
            </a:prstGeom>
            <a:solidFill>
              <a:srgbClr val="FFD966">
                <a:alpha val="50196"/>
              </a:srgbClr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latin typeface="Hiragino Sans GB W3" panose="020B0300000000000000" pitchFamily="34" charset="-128"/>
                <a:ea typeface="Hiragino Sans GB W3" panose="020B0300000000000000" pitchFamily="34" charset="-128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78DB46-D3C6-324C-86B1-9597C1FA6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2488" y="2887300"/>
              <a:ext cx="964493" cy="100711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E358D46-52D3-D24A-9B39-0D741A4D2DA8}"/>
                </a:ext>
              </a:extLst>
            </p:cNvPr>
            <p:cNvSpPr/>
            <p:nvPr/>
          </p:nvSpPr>
          <p:spPr>
            <a:xfrm>
              <a:off x="70633" y="2700707"/>
              <a:ext cx="223804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0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Genes shared between parents and offspring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67D08D-CD3B-359B-F89F-E12F654E988E}"/>
              </a:ext>
            </a:extLst>
          </p:cNvPr>
          <p:cNvGrpSpPr/>
          <p:nvPr/>
        </p:nvGrpSpPr>
        <p:grpSpPr>
          <a:xfrm>
            <a:off x="7147895" y="820935"/>
            <a:ext cx="3189646" cy="5234359"/>
            <a:chOff x="7147895" y="820935"/>
            <a:chExt cx="3189646" cy="523435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BF18DD9-8D3F-EC40-26CD-EFBD5623E64E}"/>
                </a:ext>
              </a:extLst>
            </p:cNvPr>
            <p:cNvSpPr/>
            <p:nvPr/>
          </p:nvSpPr>
          <p:spPr>
            <a:xfrm>
              <a:off x="7147895" y="2837695"/>
              <a:ext cx="1200839" cy="1200839"/>
            </a:xfrm>
            <a:prstGeom prst="ellipse">
              <a:avLst/>
            </a:prstGeom>
            <a:solidFill>
              <a:srgbClr val="F049ED">
                <a:alpha val="50196"/>
              </a:srgbClr>
            </a:solidFill>
            <a:ln w="57150">
              <a:solidFill>
                <a:srgbClr val="BC37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latin typeface="Hiragino Sans GB W3" panose="020B0300000000000000" pitchFamily="34" charset="-128"/>
                <a:ea typeface="Hiragino Sans GB W3" panose="020B0300000000000000" pitchFamily="34" charset="-128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C1FE17-94BF-8C30-B55D-615C293CB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3719" y="2993519"/>
              <a:ext cx="889188" cy="889188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06A8F2A-6B20-F92E-6E24-9329A411493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411718" y="2437284"/>
              <a:ext cx="64008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D3B7D50-CC59-F153-A554-D7C94DEA0B93}"/>
                </a:ext>
              </a:extLst>
            </p:cNvPr>
            <p:cNvCxnSpPr>
              <a:cxnSpLocks/>
            </p:cNvCxnSpPr>
            <p:nvPr/>
          </p:nvCxnSpPr>
          <p:spPr>
            <a:xfrm>
              <a:off x="7741918" y="4134004"/>
              <a:ext cx="0" cy="64008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049256-14AD-68E9-2E16-6E1B9407DC20}"/>
                </a:ext>
              </a:extLst>
            </p:cNvPr>
            <p:cNvSpPr/>
            <p:nvPr/>
          </p:nvSpPr>
          <p:spPr>
            <a:xfrm>
              <a:off x="7147895" y="820935"/>
              <a:ext cx="1200839" cy="1200839"/>
            </a:xfrm>
            <a:prstGeom prst="ellipse">
              <a:avLst/>
            </a:prstGeom>
            <a:solidFill>
              <a:srgbClr val="00B0F0">
                <a:alpha val="50196"/>
              </a:srgbClr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latin typeface="Hiragino Sans GB W3" panose="020B0300000000000000" pitchFamily="34" charset="-128"/>
                <a:ea typeface="Hiragino Sans GB W3" panose="020B0300000000000000" pitchFamily="34" charset="-128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10DB71-9095-684C-B674-1AD021038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90884" y="886042"/>
              <a:ext cx="1121662" cy="1121662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FAF8CCC-B1F0-E5E1-ADC9-E83C19B69428}"/>
                </a:ext>
              </a:extLst>
            </p:cNvPr>
            <p:cNvSpPr/>
            <p:nvPr/>
          </p:nvSpPr>
          <p:spPr>
            <a:xfrm>
              <a:off x="7147895" y="4854455"/>
              <a:ext cx="1200839" cy="1200839"/>
            </a:xfrm>
            <a:prstGeom prst="ellipse">
              <a:avLst/>
            </a:prstGeom>
            <a:solidFill>
              <a:srgbClr val="0BE251">
                <a:alpha val="50196"/>
              </a:srgbClr>
            </a:solidFill>
            <a:ln w="57150">
              <a:solidFill>
                <a:srgbClr val="0ABB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latin typeface="Hiragino Sans GB W3" panose="020B0300000000000000" pitchFamily="34" charset="-128"/>
                <a:ea typeface="Hiragino Sans GB W3" panose="020B0300000000000000" pitchFamily="34" charset="-128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6B4445E-D5C6-4E8A-A396-019AC9D97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90886" y="4919564"/>
              <a:ext cx="1121662" cy="112166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77C47C7-5261-767F-D24C-5300C5E86D64}"/>
                </a:ext>
              </a:extLst>
            </p:cNvPr>
            <p:cNvSpPr/>
            <p:nvPr/>
          </p:nvSpPr>
          <p:spPr>
            <a:xfrm>
              <a:off x="8391723" y="1055054"/>
              <a:ext cx="167866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Parental </a:t>
              </a:r>
            </a:p>
            <a:p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Phenotype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E6D3DC3-165E-EB25-5EEA-CE47010A188C}"/>
                </a:ext>
              </a:extLst>
            </p:cNvPr>
            <p:cNvSpPr/>
            <p:nvPr/>
          </p:nvSpPr>
          <p:spPr>
            <a:xfrm>
              <a:off x="8389572" y="5100931"/>
              <a:ext cx="167866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Offspring </a:t>
              </a:r>
            </a:p>
            <a:p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Phenotype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B163A9-106C-3BFF-99D0-5F1799F96701}"/>
                </a:ext>
              </a:extLst>
            </p:cNvPr>
            <p:cNvSpPr/>
            <p:nvPr/>
          </p:nvSpPr>
          <p:spPr>
            <a:xfrm>
              <a:off x="8389572" y="3051603"/>
              <a:ext cx="194796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Familial </a:t>
              </a:r>
            </a:p>
            <a:p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Environment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006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-0.13073 -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F94030-88EE-E246-AE5C-E1E50B890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001" y="1212339"/>
            <a:ext cx="6786476" cy="38173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B8973-E079-0648-90D6-3D8C279B27B5}"/>
              </a:ext>
            </a:extLst>
          </p:cNvPr>
          <p:cNvSpPr/>
          <p:nvPr/>
        </p:nvSpPr>
        <p:spPr>
          <a:xfrm>
            <a:off x="3552153" y="5029732"/>
            <a:ext cx="54761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“Okay yeah, that explains a lot.”</a:t>
            </a:r>
          </a:p>
        </p:txBody>
      </p:sp>
    </p:spTree>
    <p:extLst>
      <p:ext uri="{BB962C8B-B14F-4D97-AF65-F5344CB8AC3E}">
        <p14:creationId xmlns:p14="http://schemas.microsoft.com/office/powerpoint/2010/main" val="270649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AC0E9-9AE4-FA42-02FE-97149FB84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5D23D4-BFCB-6959-9F43-794A1828B66E}"/>
              </a:ext>
            </a:extLst>
          </p:cNvPr>
          <p:cNvSpPr/>
          <p:nvPr/>
        </p:nvSpPr>
        <p:spPr>
          <a:xfrm>
            <a:off x="1460091" y="756462"/>
            <a:ext cx="9601199" cy="5718080"/>
          </a:xfrm>
          <a:prstGeom prst="rect">
            <a:avLst/>
          </a:prstGeom>
          <a:solidFill>
            <a:srgbClr val="FFFFE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81190BF-68BE-40A7-3FF4-729927C18A21}"/>
              </a:ext>
            </a:extLst>
          </p:cNvPr>
          <p:cNvSpPr/>
          <p:nvPr/>
        </p:nvSpPr>
        <p:spPr>
          <a:xfrm>
            <a:off x="5525572" y="2830371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488F8F-AF46-750E-12A6-688CF372B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396" y="2986195"/>
            <a:ext cx="889188" cy="88918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2DC65B4-330C-26F7-397A-5AF3E423E45D}"/>
              </a:ext>
            </a:extLst>
          </p:cNvPr>
          <p:cNvCxnSpPr>
            <a:cxnSpLocks/>
          </p:cNvCxnSpPr>
          <p:nvPr/>
        </p:nvCxnSpPr>
        <p:spPr>
          <a:xfrm flipV="1">
            <a:off x="3615155" y="1439549"/>
            <a:ext cx="1783080" cy="14477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3597A3F-C2B7-CFE0-400E-3EA6C1896696}"/>
              </a:ext>
            </a:extLst>
          </p:cNvPr>
          <p:cNvSpPr/>
          <p:nvPr/>
        </p:nvSpPr>
        <p:spPr>
          <a:xfrm>
            <a:off x="5525572" y="813611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F3E83C0-16B8-0605-B07C-E22EAF2B0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561" y="878718"/>
            <a:ext cx="1121662" cy="112166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17217B21-12D6-471D-C056-03356FF38CEA}"/>
              </a:ext>
            </a:extLst>
          </p:cNvPr>
          <p:cNvSpPr/>
          <p:nvPr/>
        </p:nvSpPr>
        <p:spPr>
          <a:xfrm>
            <a:off x="5525572" y="4847131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2D1B7A1-0F86-CEDC-302C-29224CCFE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563" y="4912240"/>
            <a:ext cx="1121662" cy="1121662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00CB95-254C-C2AA-DC8D-92D8F1DE90C9}"/>
              </a:ext>
            </a:extLst>
          </p:cNvPr>
          <p:cNvCxnSpPr>
            <a:cxnSpLocks/>
          </p:cNvCxnSpPr>
          <p:nvPr/>
        </p:nvCxnSpPr>
        <p:spPr>
          <a:xfrm>
            <a:off x="3556068" y="3875383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3A747B1-A51A-D4B2-06A2-EF64953B36D2}"/>
              </a:ext>
            </a:extLst>
          </p:cNvPr>
          <p:cNvSpPr/>
          <p:nvPr/>
        </p:nvSpPr>
        <p:spPr>
          <a:xfrm>
            <a:off x="5282886" y="44170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46E713-7201-CF2B-14C4-484D99EF5E20}"/>
              </a:ext>
            </a:extLst>
          </p:cNvPr>
          <p:cNvSpPr/>
          <p:nvPr/>
        </p:nvSpPr>
        <p:spPr>
          <a:xfrm>
            <a:off x="5270103" y="6033902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C615D2-6532-522F-CC04-79A527F2998B}"/>
              </a:ext>
            </a:extLst>
          </p:cNvPr>
          <p:cNvSpPr/>
          <p:nvPr/>
        </p:nvSpPr>
        <p:spPr>
          <a:xfrm>
            <a:off x="2414316" y="2762008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4136311-79A1-2C92-57D4-1F1B9F375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488" y="2887300"/>
            <a:ext cx="964493" cy="10071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0EAC34-4E95-5D04-EC0B-D37DE9B891BC}"/>
              </a:ext>
            </a:extLst>
          </p:cNvPr>
          <p:cNvSpPr/>
          <p:nvPr/>
        </p:nvSpPr>
        <p:spPr>
          <a:xfrm>
            <a:off x="220282" y="2700707"/>
            <a:ext cx="20883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Genes shared between parents and offspring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3F48FD5-3CBE-2161-0820-30148B9903F0}"/>
              </a:ext>
            </a:extLst>
          </p:cNvPr>
          <p:cNvCxnSpPr>
            <a:cxnSpLocks/>
          </p:cNvCxnSpPr>
          <p:nvPr/>
        </p:nvCxnSpPr>
        <p:spPr>
          <a:xfrm rot="5400000">
            <a:off x="5788892" y="2428032"/>
            <a:ext cx="6400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9E88F91-F871-966E-2F9C-62CCAD09E0DC}"/>
              </a:ext>
            </a:extLst>
          </p:cNvPr>
          <p:cNvCxnSpPr>
            <a:cxnSpLocks/>
          </p:cNvCxnSpPr>
          <p:nvPr/>
        </p:nvCxnSpPr>
        <p:spPr>
          <a:xfrm>
            <a:off x="6119092" y="4124752"/>
            <a:ext cx="0" cy="64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A0B68D45-36F9-C38E-FC4A-A4EBBF2F2A80}"/>
              </a:ext>
            </a:extLst>
          </p:cNvPr>
          <p:cNvSpPr/>
          <p:nvPr/>
        </p:nvSpPr>
        <p:spPr>
          <a:xfrm>
            <a:off x="6801115" y="3037245"/>
            <a:ext cx="1947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Familial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180814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22028-D91B-3E70-C2B5-DF9FD02C8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8F7869C-FEC1-E7BC-1F6B-1499D4F318A5}"/>
              </a:ext>
            </a:extLst>
          </p:cNvPr>
          <p:cNvGrpSpPr/>
          <p:nvPr/>
        </p:nvGrpSpPr>
        <p:grpSpPr>
          <a:xfrm>
            <a:off x="3615155" y="44170"/>
            <a:ext cx="5133929" cy="4720662"/>
            <a:chOff x="3615155" y="44170"/>
            <a:chExt cx="5133929" cy="472066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C49B954-7957-0536-8460-19F08028B2E5}"/>
                </a:ext>
              </a:extLst>
            </p:cNvPr>
            <p:cNvSpPr/>
            <p:nvPr/>
          </p:nvSpPr>
          <p:spPr>
            <a:xfrm>
              <a:off x="5525572" y="2830371"/>
              <a:ext cx="1200839" cy="1200839"/>
            </a:xfrm>
            <a:prstGeom prst="ellipse">
              <a:avLst/>
            </a:prstGeom>
            <a:solidFill>
              <a:srgbClr val="F049ED">
                <a:alpha val="50196"/>
              </a:srgbClr>
            </a:solidFill>
            <a:ln w="57150">
              <a:solidFill>
                <a:srgbClr val="BC37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latin typeface="Hiragino Sans GB W3" panose="020B0300000000000000" pitchFamily="34" charset="-128"/>
                <a:ea typeface="Hiragino Sans GB W3" panose="020B0300000000000000" pitchFamily="34" charset="-128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75C5BF-0B7E-A416-CBD7-008F0A30F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1396" y="2986195"/>
              <a:ext cx="889188" cy="889188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21909DE-962C-4F3E-F5B0-843E60F36C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5155" y="1439549"/>
              <a:ext cx="1783080" cy="144775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E3FFBB4-9B03-268B-5789-A52462BAFAA4}"/>
                </a:ext>
              </a:extLst>
            </p:cNvPr>
            <p:cNvSpPr/>
            <p:nvPr/>
          </p:nvSpPr>
          <p:spPr>
            <a:xfrm>
              <a:off x="5525572" y="813611"/>
              <a:ext cx="1200839" cy="1200839"/>
            </a:xfrm>
            <a:prstGeom prst="ellipse">
              <a:avLst/>
            </a:prstGeom>
            <a:solidFill>
              <a:srgbClr val="00B0F0">
                <a:alpha val="50196"/>
              </a:srgbClr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latin typeface="Hiragino Sans GB W3" panose="020B0300000000000000" pitchFamily="34" charset="-128"/>
                <a:ea typeface="Hiragino Sans GB W3" panose="020B0300000000000000" pitchFamily="34" charset="-128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DF9FC0C-D931-F10C-8D70-853B2D484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8561" y="878718"/>
              <a:ext cx="1121662" cy="1121662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EFFDA09-74D6-50E0-33BC-F5FF8136BCFC}"/>
                </a:ext>
              </a:extLst>
            </p:cNvPr>
            <p:cNvSpPr/>
            <p:nvPr/>
          </p:nvSpPr>
          <p:spPr>
            <a:xfrm>
              <a:off x="5282886" y="44170"/>
              <a:ext cx="167866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Parental </a:t>
              </a:r>
            </a:p>
            <a:p>
              <a:pPr algn="ctr"/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Phenotype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36DAA699-3BA5-85FA-FAA1-DDC160E715B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788892" y="2428032"/>
              <a:ext cx="64008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DF6EC10-86DB-85D3-3D6D-DAA07C9B0265}"/>
                </a:ext>
              </a:extLst>
            </p:cNvPr>
            <p:cNvCxnSpPr>
              <a:cxnSpLocks/>
            </p:cNvCxnSpPr>
            <p:nvPr/>
          </p:nvCxnSpPr>
          <p:spPr>
            <a:xfrm>
              <a:off x="6119092" y="4124752"/>
              <a:ext cx="0" cy="64008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B9000B7-DDA4-79CC-894E-D41CC67A3342}"/>
                </a:ext>
              </a:extLst>
            </p:cNvPr>
            <p:cNvSpPr/>
            <p:nvPr/>
          </p:nvSpPr>
          <p:spPr>
            <a:xfrm>
              <a:off x="6801115" y="3037245"/>
              <a:ext cx="194796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Familial </a:t>
              </a:r>
            </a:p>
            <a:p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Environment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9B8137F-A0D0-55C4-EB8B-BC7F8B4E51CA}"/>
              </a:ext>
            </a:extLst>
          </p:cNvPr>
          <p:cNvSpPr/>
          <p:nvPr/>
        </p:nvSpPr>
        <p:spPr>
          <a:xfrm>
            <a:off x="1460091" y="0"/>
            <a:ext cx="9601199" cy="6474542"/>
          </a:xfrm>
          <a:prstGeom prst="rect">
            <a:avLst/>
          </a:prstGeom>
          <a:solidFill>
            <a:srgbClr val="FFFFE5">
              <a:alpha val="869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85C3D1B-4651-6B1A-0E3F-DB829864A671}"/>
              </a:ext>
            </a:extLst>
          </p:cNvPr>
          <p:cNvSpPr/>
          <p:nvPr/>
        </p:nvSpPr>
        <p:spPr>
          <a:xfrm>
            <a:off x="5525572" y="4847131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F468A86-1CE1-6835-F87C-ED31E7EAD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563" y="4912240"/>
            <a:ext cx="1121662" cy="1121662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7473861-51D2-1467-B5AA-92167DA7743D}"/>
              </a:ext>
            </a:extLst>
          </p:cNvPr>
          <p:cNvCxnSpPr>
            <a:cxnSpLocks/>
          </p:cNvCxnSpPr>
          <p:nvPr/>
        </p:nvCxnSpPr>
        <p:spPr>
          <a:xfrm>
            <a:off x="3556068" y="3875383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21A9AF-3719-B3DC-65BB-27D732D3DEFF}"/>
              </a:ext>
            </a:extLst>
          </p:cNvPr>
          <p:cNvSpPr/>
          <p:nvPr/>
        </p:nvSpPr>
        <p:spPr>
          <a:xfrm>
            <a:off x="5270103" y="6033902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A7DF68B-87F2-3296-8917-086B8338E5E9}"/>
              </a:ext>
            </a:extLst>
          </p:cNvPr>
          <p:cNvSpPr/>
          <p:nvPr/>
        </p:nvSpPr>
        <p:spPr>
          <a:xfrm>
            <a:off x="2414316" y="2762008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BF6E88-E5AB-2A3D-1ED3-CC50D2D42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488" y="2887300"/>
            <a:ext cx="964493" cy="10071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8E5DD5-089E-2D84-7BC1-605245012F05}"/>
              </a:ext>
            </a:extLst>
          </p:cNvPr>
          <p:cNvSpPr/>
          <p:nvPr/>
        </p:nvSpPr>
        <p:spPr>
          <a:xfrm>
            <a:off x="220282" y="2700707"/>
            <a:ext cx="20883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Genes shared between parents and offspring</a:t>
            </a:r>
          </a:p>
        </p:txBody>
      </p:sp>
    </p:spTree>
    <p:extLst>
      <p:ext uri="{BB962C8B-B14F-4D97-AF65-F5344CB8AC3E}">
        <p14:creationId xmlns:p14="http://schemas.microsoft.com/office/powerpoint/2010/main" val="2248778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A6040-291A-7DBB-1481-7BA6A80D2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4A2D7CA-F2A3-9A49-FB1F-A7C9765ABA9F}"/>
              </a:ext>
            </a:extLst>
          </p:cNvPr>
          <p:cNvCxnSpPr>
            <a:cxnSpLocks/>
          </p:cNvCxnSpPr>
          <p:nvPr/>
        </p:nvCxnSpPr>
        <p:spPr>
          <a:xfrm>
            <a:off x="3556068" y="3875383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754EED6-A5D5-B12A-9A4E-AF6DF138EC71}"/>
              </a:ext>
            </a:extLst>
          </p:cNvPr>
          <p:cNvSpPr/>
          <p:nvPr/>
        </p:nvSpPr>
        <p:spPr>
          <a:xfrm>
            <a:off x="1460091" y="0"/>
            <a:ext cx="9601199" cy="6474542"/>
          </a:xfrm>
          <a:prstGeom prst="rect">
            <a:avLst/>
          </a:prstGeom>
          <a:solidFill>
            <a:srgbClr val="FFFFE5">
              <a:alpha val="869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20B2EB-05DD-E279-5764-096B8B10CC3E}"/>
              </a:ext>
            </a:extLst>
          </p:cNvPr>
          <p:cNvSpPr/>
          <p:nvPr/>
        </p:nvSpPr>
        <p:spPr>
          <a:xfrm>
            <a:off x="1460091" y="756462"/>
            <a:ext cx="9601199" cy="5718080"/>
          </a:xfrm>
          <a:prstGeom prst="rect">
            <a:avLst/>
          </a:prstGeom>
          <a:solidFill>
            <a:srgbClr val="FFFFE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982ECF0-48D3-875D-7E3E-AE45542E683A}"/>
              </a:ext>
            </a:extLst>
          </p:cNvPr>
          <p:cNvSpPr/>
          <p:nvPr/>
        </p:nvSpPr>
        <p:spPr>
          <a:xfrm>
            <a:off x="5525572" y="2830371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2D8AE-14D6-C053-28A3-6FAB393E9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396" y="2986195"/>
            <a:ext cx="889188" cy="88918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AEEBAC2-0A73-DACD-57E4-29537E3EC488}"/>
              </a:ext>
            </a:extLst>
          </p:cNvPr>
          <p:cNvSpPr/>
          <p:nvPr/>
        </p:nvSpPr>
        <p:spPr>
          <a:xfrm>
            <a:off x="5525572" y="813611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9ACC422-5736-A428-520E-19F98B274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561" y="878718"/>
            <a:ext cx="1121662" cy="112166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A3D7C831-567A-8A52-89B8-94564C73F5D3}"/>
              </a:ext>
            </a:extLst>
          </p:cNvPr>
          <p:cNvSpPr/>
          <p:nvPr/>
        </p:nvSpPr>
        <p:spPr>
          <a:xfrm>
            <a:off x="5525572" y="4847131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41B74DF-1540-E3D1-E6F1-7B9433EB8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563" y="4912240"/>
            <a:ext cx="1121662" cy="112166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085C0F2-3B1A-D415-EB04-553F97E23ED8}"/>
              </a:ext>
            </a:extLst>
          </p:cNvPr>
          <p:cNvSpPr/>
          <p:nvPr/>
        </p:nvSpPr>
        <p:spPr>
          <a:xfrm>
            <a:off x="5282886" y="44170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2B4B6A-8638-E72B-F20E-9C8A58732B8D}"/>
              </a:ext>
            </a:extLst>
          </p:cNvPr>
          <p:cNvSpPr/>
          <p:nvPr/>
        </p:nvSpPr>
        <p:spPr>
          <a:xfrm>
            <a:off x="5270103" y="6033902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954AA6B-C663-DE43-6CD3-F42EDD0F7F48}"/>
              </a:ext>
            </a:extLst>
          </p:cNvPr>
          <p:cNvCxnSpPr>
            <a:cxnSpLocks/>
          </p:cNvCxnSpPr>
          <p:nvPr/>
        </p:nvCxnSpPr>
        <p:spPr>
          <a:xfrm flipV="1">
            <a:off x="3615155" y="1439549"/>
            <a:ext cx="1783080" cy="14477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2F00BC8E-EEFF-B591-0555-6CB42B356CD6}"/>
              </a:ext>
            </a:extLst>
          </p:cNvPr>
          <p:cNvSpPr/>
          <p:nvPr/>
        </p:nvSpPr>
        <p:spPr>
          <a:xfrm>
            <a:off x="2414316" y="2762008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2D20B16-2797-B5D0-6211-639205F94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488" y="2887300"/>
            <a:ext cx="964493" cy="10071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353F93-513A-2418-170D-6564BBAFD331}"/>
              </a:ext>
            </a:extLst>
          </p:cNvPr>
          <p:cNvSpPr/>
          <p:nvPr/>
        </p:nvSpPr>
        <p:spPr>
          <a:xfrm>
            <a:off x="220282" y="2700707"/>
            <a:ext cx="20883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Genes shared between parents and offspring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6434BEC-49DF-44EB-7088-AAF09D3C7D10}"/>
              </a:ext>
            </a:extLst>
          </p:cNvPr>
          <p:cNvCxnSpPr>
            <a:cxnSpLocks/>
          </p:cNvCxnSpPr>
          <p:nvPr/>
        </p:nvCxnSpPr>
        <p:spPr>
          <a:xfrm rot="5400000">
            <a:off x="5788892" y="2428032"/>
            <a:ext cx="6400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E5984FE-A628-E9A2-535A-CCB7C2DEDEA9}"/>
              </a:ext>
            </a:extLst>
          </p:cNvPr>
          <p:cNvCxnSpPr>
            <a:cxnSpLocks/>
          </p:cNvCxnSpPr>
          <p:nvPr/>
        </p:nvCxnSpPr>
        <p:spPr>
          <a:xfrm>
            <a:off x="6119092" y="4124752"/>
            <a:ext cx="0" cy="64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55CF4419-D735-A69D-50B9-5B467B95BD5F}"/>
              </a:ext>
            </a:extLst>
          </p:cNvPr>
          <p:cNvSpPr/>
          <p:nvPr/>
        </p:nvSpPr>
        <p:spPr>
          <a:xfrm>
            <a:off x="6801115" y="3037245"/>
            <a:ext cx="1947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Familial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123403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0BDE8-FAF2-F048-388B-935BB9955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80D49F-0CD3-E7DA-59C4-3E27AC10DF40}"/>
              </a:ext>
            </a:extLst>
          </p:cNvPr>
          <p:cNvSpPr/>
          <p:nvPr/>
        </p:nvSpPr>
        <p:spPr>
          <a:xfrm>
            <a:off x="1460091" y="756462"/>
            <a:ext cx="9601199" cy="5718080"/>
          </a:xfrm>
          <a:prstGeom prst="rect">
            <a:avLst/>
          </a:prstGeom>
          <a:solidFill>
            <a:srgbClr val="FFFFE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6272563-CFAC-79DA-8DB4-01425876427C}"/>
              </a:ext>
            </a:extLst>
          </p:cNvPr>
          <p:cNvSpPr/>
          <p:nvPr/>
        </p:nvSpPr>
        <p:spPr>
          <a:xfrm>
            <a:off x="5525572" y="2830371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D5346F-3F41-7C38-07F3-EF2696C88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396" y="2986195"/>
            <a:ext cx="889188" cy="88918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0AE304-CD0E-CA9C-AA69-C38C2435072C}"/>
              </a:ext>
            </a:extLst>
          </p:cNvPr>
          <p:cNvCxnSpPr>
            <a:cxnSpLocks/>
          </p:cNvCxnSpPr>
          <p:nvPr/>
        </p:nvCxnSpPr>
        <p:spPr>
          <a:xfrm flipV="1">
            <a:off x="3615155" y="1439549"/>
            <a:ext cx="1783080" cy="14477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146BF3CB-E98A-2C93-3A16-CECAAF54557A}"/>
              </a:ext>
            </a:extLst>
          </p:cNvPr>
          <p:cNvSpPr/>
          <p:nvPr/>
        </p:nvSpPr>
        <p:spPr>
          <a:xfrm>
            <a:off x="5525572" y="813611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257D493-B66D-5B30-9E61-5B7DD4FFF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561" y="878718"/>
            <a:ext cx="1121662" cy="112166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3BAA9FF-7865-6A77-7DE7-9CE6B3D16C74}"/>
              </a:ext>
            </a:extLst>
          </p:cNvPr>
          <p:cNvSpPr/>
          <p:nvPr/>
        </p:nvSpPr>
        <p:spPr>
          <a:xfrm>
            <a:off x="5525572" y="4847131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8A9D604-F849-3562-B2A3-8F05F4265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563" y="4912240"/>
            <a:ext cx="1121662" cy="1121662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628B85C-DAEE-867B-4694-32C39D7F44E1}"/>
              </a:ext>
            </a:extLst>
          </p:cNvPr>
          <p:cNvCxnSpPr>
            <a:cxnSpLocks/>
          </p:cNvCxnSpPr>
          <p:nvPr/>
        </p:nvCxnSpPr>
        <p:spPr>
          <a:xfrm>
            <a:off x="3556068" y="3875383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85DACA4-1517-A4CF-845E-4263E135F785}"/>
              </a:ext>
            </a:extLst>
          </p:cNvPr>
          <p:cNvSpPr/>
          <p:nvPr/>
        </p:nvSpPr>
        <p:spPr>
          <a:xfrm>
            <a:off x="5282886" y="44170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7C8DA1-1461-E3C6-E17C-E8B0AC4085F5}"/>
              </a:ext>
            </a:extLst>
          </p:cNvPr>
          <p:cNvSpPr/>
          <p:nvPr/>
        </p:nvSpPr>
        <p:spPr>
          <a:xfrm>
            <a:off x="5270103" y="6033902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B058D4B-CB43-69DF-83EA-F64321BB810D}"/>
              </a:ext>
            </a:extLst>
          </p:cNvPr>
          <p:cNvSpPr/>
          <p:nvPr/>
        </p:nvSpPr>
        <p:spPr>
          <a:xfrm>
            <a:off x="2414316" y="2762008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9774BCF-AF02-5E7E-3D6F-DE4E44E7C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488" y="2887300"/>
            <a:ext cx="964493" cy="10071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DF1E63-F78E-C776-4150-F9AE4EE1C453}"/>
              </a:ext>
            </a:extLst>
          </p:cNvPr>
          <p:cNvSpPr/>
          <p:nvPr/>
        </p:nvSpPr>
        <p:spPr>
          <a:xfrm>
            <a:off x="220282" y="2700707"/>
            <a:ext cx="20883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Genes shared between parents and offspring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574C947-C297-41D4-3277-1BDAB739D502}"/>
              </a:ext>
            </a:extLst>
          </p:cNvPr>
          <p:cNvCxnSpPr>
            <a:cxnSpLocks/>
          </p:cNvCxnSpPr>
          <p:nvPr/>
        </p:nvCxnSpPr>
        <p:spPr>
          <a:xfrm rot="5400000">
            <a:off x="5788892" y="2428032"/>
            <a:ext cx="6400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5D3FBED-F3C9-3D17-F032-B0A7E2E90702}"/>
              </a:ext>
            </a:extLst>
          </p:cNvPr>
          <p:cNvCxnSpPr>
            <a:cxnSpLocks/>
          </p:cNvCxnSpPr>
          <p:nvPr/>
        </p:nvCxnSpPr>
        <p:spPr>
          <a:xfrm>
            <a:off x="6119092" y="4124752"/>
            <a:ext cx="0" cy="64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0B86A31C-3932-5427-CF42-2CC5EDC0AAAA}"/>
              </a:ext>
            </a:extLst>
          </p:cNvPr>
          <p:cNvSpPr/>
          <p:nvPr/>
        </p:nvSpPr>
        <p:spPr>
          <a:xfrm>
            <a:off x="6801115" y="3037245"/>
            <a:ext cx="1947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Familial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1367861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7EA48-ABAD-ED6B-1FB0-60BB1EF6B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F3F4D7CC-A050-04CE-7A72-E00D74AE8B41}"/>
              </a:ext>
            </a:extLst>
          </p:cNvPr>
          <p:cNvSpPr/>
          <p:nvPr/>
        </p:nvSpPr>
        <p:spPr>
          <a:xfrm>
            <a:off x="5525572" y="2830371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40386-3379-5C31-FABD-1591E939B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396" y="2986195"/>
            <a:ext cx="889188" cy="88918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4A06EB9-9915-DA39-1D8C-3FFD1DE5C74F}"/>
              </a:ext>
            </a:extLst>
          </p:cNvPr>
          <p:cNvSpPr/>
          <p:nvPr/>
        </p:nvSpPr>
        <p:spPr>
          <a:xfrm>
            <a:off x="5525572" y="813611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00966B5-F13D-1E9C-5B85-5D71B97D4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561" y="878718"/>
            <a:ext cx="1121662" cy="112166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93FDF12-8486-DF43-0380-458875AD1171}"/>
              </a:ext>
            </a:extLst>
          </p:cNvPr>
          <p:cNvSpPr/>
          <p:nvPr/>
        </p:nvSpPr>
        <p:spPr>
          <a:xfrm>
            <a:off x="5525572" y="4847131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841DD5E-BC4F-2D62-9179-AA9304EAB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563" y="4912240"/>
            <a:ext cx="1121662" cy="112166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A38C684-C014-7963-8E85-CF6750F20269}"/>
              </a:ext>
            </a:extLst>
          </p:cNvPr>
          <p:cNvSpPr/>
          <p:nvPr/>
        </p:nvSpPr>
        <p:spPr>
          <a:xfrm>
            <a:off x="5282886" y="44170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B86A9F-FAE2-A0FE-D729-17087D7740B9}"/>
              </a:ext>
            </a:extLst>
          </p:cNvPr>
          <p:cNvSpPr/>
          <p:nvPr/>
        </p:nvSpPr>
        <p:spPr>
          <a:xfrm>
            <a:off x="5270103" y="6033902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59D16B0-5F8D-DA1A-3E69-36C8D7A946F4}"/>
              </a:ext>
            </a:extLst>
          </p:cNvPr>
          <p:cNvCxnSpPr>
            <a:cxnSpLocks/>
          </p:cNvCxnSpPr>
          <p:nvPr/>
        </p:nvCxnSpPr>
        <p:spPr>
          <a:xfrm flipH="1" flipV="1">
            <a:off x="6842946" y="1439549"/>
            <a:ext cx="1783080" cy="1447751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2B543AA-CC2E-0514-5604-C2BC5B33020F}"/>
              </a:ext>
            </a:extLst>
          </p:cNvPr>
          <p:cNvCxnSpPr>
            <a:cxnSpLocks/>
          </p:cNvCxnSpPr>
          <p:nvPr/>
        </p:nvCxnSpPr>
        <p:spPr>
          <a:xfrm rot="5400000">
            <a:off x="5912301" y="2429960"/>
            <a:ext cx="640080" cy="0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29CBBB0-B961-8957-85BF-7D7D33DAEB92}"/>
              </a:ext>
            </a:extLst>
          </p:cNvPr>
          <p:cNvCxnSpPr>
            <a:cxnSpLocks/>
          </p:cNvCxnSpPr>
          <p:nvPr/>
        </p:nvCxnSpPr>
        <p:spPr>
          <a:xfrm rot="5400000">
            <a:off x="5912301" y="4446720"/>
            <a:ext cx="640080" cy="0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493B7839-4D77-3063-E55F-BC75698A2B14}"/>
              </a:ext>
            </a:extLst>
          </p:cNvPr>
          <p:cNvGrpSpPr/>
          <p:nvPr/>
        </p:nvGrpSpPr>
        <p:grpSpPr>
          <a:xfrm>
            <a:off x="8626026" y="2700707"/>
            <a:ext cx="3345692" cy="1631216"/>
            <a:chOff x="8626026" y="2700707"/>
            <a:chExt cx="3345692" cy="163121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DEBDC22-73D1-E4D8-3B96-265651E19F59}"/>
                </a:ext>
              </a:extLst>
            </p:cNvPr>
            <p:cNvSpPr/>
            <p:nvPr/>
          </p:nvSpPr>
          <p:spPr>
            <a:xfrm flipH="1">
              <a:off x="8626026" y="2762008"/>
              <a:ext cx="1200839" cy="1200839"/>
            </a:xfrm>
            <a:prstGeom prst="ellipse">
              <a:avLst/>
            </a:prstGeom>
            <a:pattFill prst="wdUpDiag">
              <a:fgClr>
                <a:srgbClr val="FFEDAB"/>
              </a:fgClr>
              <a:bgClr>
                <a:schemeClr val="bg1"/>
              </a:bgClr>
            </a:pattFill>
            <a:ln w="57150">
              <a:solidFill>
                <a:srgbClr val="00FF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F197D19-8A4D-8D9F-CC59-D8DC9DB1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44200" y="2887300"/>
              <a:ext cx="964493" cy="100711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2063D6-5964-6317-5DC2-06A9F3462E17}"/>
                </a:ext>
              </a:extLst>
            </p:cNvPr>
            <p:cNvSpPr/>
            <p:nvPr/>
          </p:nvSpPr>
          <p:spPr>
            <a:xfrm>
              <a:off x="9883320" y="2700707"/>
              <a:ext cx="2088398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Genes </a:t>
              </a:r>
              <a:r>
                <a:rPr lang="en-US" sz="2000" b="1" u="sng" dirty="0">
                  <a:solidFill>
                    <a:srgbClr val="00B050"/>
                  </a:solidFill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NOT</a:t>
              </a:r>
              <a:r>
                <a:rPr lang="en-US" sz="2000" b="1" dirty="0">
                  <a:solidFill>
                    <a:srgbClr val="00B050"/>
                  </a:solidFill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</a:t>
              </a:r>
              <a:r>
                <a:rPr lang="en-US" sz="2000" dirty="0">
                  <a:solidFill>
                    <a:srgbClr val="00B050"/>
                  </a:solidFill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shared between parents and offspring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6933186-F1B4-7FFB-3AE3-0697001C8CDE}"/>
              </a:ext>
            </a:extLst>
          </p:cNvPr>
          <p:cNvSpPr/>
          <p:nvPr/>
        </p:nvSpPr>
        <p:spPr>
          <a:xfrm>
            <a:off x="8973057" y="239200"/>
            <a:ext cx="2827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u="sng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Adoptive Parents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86E7D3-8D09-7A21-D898-709099EFF44F}"/>
              </a:ext>
            </a:extLst>
          </p:cNvPr>
          <p:cNvCxnSpPr>
            <a:cxnSpLocks/>
          </p:cNvCxnSpPr>
          <p:nvPr/>
        </p:nvCxnSpPr>
        <p:spPr>
          <a:xfrm>
            <a:off x="3556068" y="3875383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F71E67B-97B5-274B-D3C8-39E0C518E12A}"/>
              </a:ext>
            </a:extLst>
          </p:cNvPr>
          <p:cNvSpPr/>
          <p:nvPr/>
        </p:nvSpPr>
        <p:spPr>
          <a:xfrm>
            <a:off x="2414316" y="2762008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96A5C6-FB1F-74CD-5759-E643F08BB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488" y="2887300"/>
            <a:ext cx="964493" cy="10071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0C4462-6FCC-FEFD-87C4-807E12E72EB3}"/>
              </a:ext>
            </a:extLst>
          </p:cNvPr>
          <p:cNvSpPr/>
          <p:nvPr/>
        </p:nvSpPr>
        <p:spPr>
          <a:xfrm>
            <a:off x="220282" y="2700707"/>
            <a:ext cx="20883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Genes shared between parents and offspring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CF8607-D6B3-D626-C3C3-60E17D448929}"/>
              </a:ext>
            </a:extLst>
          </p:cNvPr>
          <p:cNvCxnSpPr>
            <a:cxnSpLocks/>
          </p:cNvCxnSpPr>
          <p:nvPr/>
        </p:nvCxnSpPr>
        <p:spPr>
          <a:xfrm flipV="1">
            <a:off x="3615155" y="1439549"/>
            <a:ext cx="1783080" cy="14477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0597C85-E50E-DB30-D8E3-078161937AA0}"/>
              </a:ext>
            </a:extLst>
          </p:cNvPr>
          <p:cNvCxnSpPr>
            <a:cxnSpLocks/>
          </p:cNvCxnSpPr>
          <p:nvPr/>
        </p:nvCxnSpPr>
        <p:spPr>
          <a:xfrm rot="5400000">
            <a:off x="5671411" y="2429960"/>
            <a:ext cx="6400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BC142C-F4A9-4CE6-0A15-BF48DBCA3CA2}"/>
              </a:ext>
            </a:extLst>
          </p:cNvPr>
          <p:cNvCxnSpPr>
            <a:cxnSpLocks/>
          </p:cNvCxnSpPr>
          <p:nvPr/>
        </p:nvCxnSpPr>
        <p:spPr>
          <a:xfrm>
            <a:off x="6001611" y="4126680"/>
            <a:ext cx="0" cy="64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43AD2DC-0E1B-BA01-0E57-19C90C41EFEB}"/>
              </a:ext>
            </a:extLst>
          </p:cNvPr>
          <p:cNvSpPr/>
          <p:nvPr/>
        </p:nvSpPr>
        <p:spPr>
          <a:xfrm>
            <a:off x="421722" y="239220"/>
            <a:ext cx="394599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Biological Parents</a:t>
            </a:r>
          </a:p>
          <a:p>
            <a:r>
              <a:rPr lang="en-US" sz="500" b="1" u="sng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1559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F221E-5521-A244-835A-0E5A7AA7C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" y="532967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latin typeface="Calisto MT" panose="02040603050505030304" pitchFamily="18" charset="77"/>
              </a:rPr>
              <a:t>”All models are wrong, some are useful.”</a:t>
            </a:r>
            <a:br>
              <a:rPr lang="en-US" dirty="0">
                <a:latin typeface="Calisto MT" panose="02040603050505030304" pitchFamily="18" charset="77"/>
              </a:rPr>
            </a:br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0766D5-2213-FD95-D57E-4ED2AF297204}"/>
              </a:ext>
            </a:extLst>
          </p:cNvPr>
          <p:cNvSpPr txBox="1"/>
          <p:nvPr/>
        </p:nvSpPr>
        <p:spPr>
          <a:xfrm>
            <a:off x="7090820" y="3718183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6FD13-E452-87E4-A003-D6BD92B8A8F0}"/>
              </a:ext>
            </a:extLst>
          </p:cNvPr>
          <p:cNvSpPr txBox="1"/>
          <p:nvPr/>
        </p:nvSpPr>
        <p:spPr>
          <a:xfrm>
            <a:off x="-576072" y="1440738"/>
            <a:ext cx="12192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0" i="0" dirty="0">
                <a:effectLst/>
                <a:latin typeface="Calisto MT" panose="02040603050505030304" pitchFamily="18" charset="77"/>
              </a:rPr>
              <a:t>       — George E.P. Box</a:t>
            </a:r>
            <a:endParaRPr lang="en-US" sz="2500" dirty="0">
              <a:latin typeface="Calisto MT" panose="02040603050505030304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2ABED2-6A2E-A86D-0A15-CB84737E59C0}"/>
              </a:ext>
            </a:extLst>
          </p:cNvPr>
          <p:cNvSpPr txBox="1"/>
          <p:nvPr/>
        </p:nvSpPr>
        <p:spPr>
          <a:xfrm>
            <a:off x="-576072" y="2040466"/>
            <a:ext cx="1219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0" i="0" dirty="0">
                <a:effectLst/>
                <a:latin typeface="Calisto MT" panose="02040603050505030304" pitchFamily="18" charset="77"/>
              </a:rPr>
              <a:t>	— Mike Hunter</a:t>
            </a:r>
            <a:endParaRPr lang="en-US" sz="3000" dirty="0">
              <a:latin typeface="Calisto MT" panose="02040603050505030304" pitchFamily="18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C7F4A-F755-D372-3612-AAC6312CD07B}"/>
              </a:ext>
            </a:extLst>
          </p:cNvPr>
          <p:cNvSpPr txBox="1"/>
          <p:nvPr/>
        </p:nvSpPr>
        <p:spPr>
          <a:xfrm>
            <a:off x="-576072" y="2671408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0" dirty="0">
                <a:effectLst/>
                <a:latin typeface="Calisto MT" panose="02040603050505030304" pitchFamily="18" charset="77"/>
              </a:rPr>
              <a:t>			— Sarah Medland</a:t>
            </a:r>
            <a:endParaRPr lang="en-US" sz="4000" dirty="0">
              <a:latin typeface="Calisto MT" panose="02040603050505030304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76B6D6-041F-5B45-FB1D-FB526AE475D9}"/>
              </a:ext>
            </a:extLst>
          </p:cNvPr>
          <p:cNvSpPr txBox="1"/>
          <p:nvPr/>
        </p:nvSpPr>
        <p:spPr>
          <a:xfrm>
            <a:off x="-576072" y="3447288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0" i="0" dirty="0">
                <a:effectLst/>
                <a:latin typeface="Calisto MT" panose="02040603050505030304" pitchFamily="18" charset="77"/>
              </a:rPr>
              <a:t>			 — Ben Neale</a:t>
            </a:r>
            <a:endParaRPr lang="en-US" sz="5000" dirty="0">
              <a:latin typeface="Calisto MT" panose="02040603050505030304" pitchFamily="18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8AB2C9-6E5B-9DD0-92EF-D7D2F0C23EBC}"/>
              </a:ext>
            </a:extLst>
          </p:cNvPr>
          <p:cNvSpPr txBox="1"/>
          <p:nvPr/>
        </p:nvSpPr>
        <p:spPr>
          <a:xfrm>
            <a:off x="-923544" y="4300113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0" i="0" dirty="0">
                <a:effectLst/>
                <a:latin typeface="Calisto MT" panose="02040603050505030304" pitchFamily="18" charset="77"/>
              </a:rPr>
              <a:t>					    — Matt Keller</a:t>
            </a:r>
            <a:endParaRPr lang="en-US" sz="6000" dirty="0">
              <a:latin typeface="Calisto MT" panose="02040603050505030304" pitchFamily="18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05F1DE-3768-9905-6EA5-22425A7133BA}"/>
              </a:ext>
            </a:extLst>
          </p:cNvPr>
          <p:cNvSpPr txBox="1"/>
          <p:nvPr/>
        </p:nvSpPr>
        <p:spPr>
          <a:xfrm>
            <a:off x="18288" y="5315776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0" i="0" dirty="0">
                <a:effectLst/>
                <a:latin typeface="Calisto MT" panose="02040603050505030304" pitchFamily="18" charset="77"/>
              </a:rPr>
              <a:t>					    </a:t>
            </a:r>
            <a:r>
              <a:rPr lang="en-US" sz="6600" b="0" i="0">
                <a:effectLst/>
                <a:latin typeface="Calisto MT" panose="02040603050505030304" pitchFamily="18" charset="77"/>
              </a:rPr>
              <a:t>— Jared Balbona</a:t>
            </a:r>
            <a:endParaRPr lang="en-US" sz="6600" dirty="0"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6916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AFDC1-703F-9088-C344-58D54513F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E3E95ED6-0413-E862-CC88-56725890CFB2}"/>
              </a:ext>
            </a:extLst>
          </p:cNvPr>
          <p:cNvSpPr/>
          <p:nvPr/>
        </p:nvSpPr>
        <p:spPr>
          <a:xfrm>
            <a:off x="5525572" y="2830371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9EF0DA-655A-63D4-C899-E50855B09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396" y="2986195"/>
            <a:ext cx="889188" cy="88918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9F0C8C51-6478-EDE1-25E7-2A745A1E6F03}"/>
              </a:ext>
            </a:extLst>
          </p:cNvPr>
          <p:cNvSpPr/>
          <p:nvPr/>
        </p:nvSpPr>
        <p:spPr>
          <a:xfrm>
            <a:off x="5525572" y="813611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B0CDC14-171C-9220-C432-02F4D17F3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561" y="878718"/>
            <a:ext cx="1121662" cy="112166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F6802804-4F2B-1CDE-A7D0-0451B6D8EFD1}"/>
              </a:ext>
            </a:extLst>
          </p:cNvPr>
          <p:cNvSpPr/>
          <p:nvPr/>
        </p:nvSpPr>
        <p:spPr>
          <a:xfrm>
            <a:off x="5525572" y="4847131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4286099-AADF-D488-1763-D3AF2C12A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563" y="4912240"/>
            <a:ext cx="1121662" cy="112166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761A44C-0235-649B-D7AB-831FFB3C60B3}"/>
              </a:ext>
            </a:extLst>
          </p:cNvPr>
          <p:cNvSpPr/>
          <p:nvPr/>
        </p:nvSpPr>
        <p:spPr>
          <a:xfrm>
            <a:off x="5282886" y="44170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EA7F3E-727C-E5E3-8644-1F9F41B267C8}"/>
              </a:ext>
            </a:extLst>
          </p:cNvPr>
          <p:cNvSpPr/>
          <p:nvPr/>
        </p:nvSpPr>
        <p:spPr>
          <a:xfrm>
            <a:off x="5270103" y="6033902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CAAC147-70E7-C641-52E5-8FB75CA877A0}"/>
              </a:ext>
            </a:extLst>
          </p:cNvPr>
          <p:cNvCxnSpPr>
            <a:cxnSpLocks/>
          </p:cNvCxnSpPr>
          <p:nvPr/>
        </p:nvCxnSpPr>
        <p:spPr>
          <a:xfrm flipH="1" flipV="1">
            <a:off x="6842946" y="1439549"/>
            <a:ext cx="1783080" cy="1447751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DA8D7A2-E9B2-D490-96EE-B1A75FB1A5C0}"/>
              </a:ext>
            </a:extLst>
          </p:cNvPr>
          <p:cNvCxnSpPr>
            <a:cxnSpLocks/>
          </p:cNvCxnSpPr>
          <p:nvPr/>
        </p:nvCxnSpPr>
        <p:spPr>
          <a:xfrm rot="5400000">
            <a:off x="5912301" y="2429960"/>
            <a:ext cx="640080" cy="0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C7CC3CB-192E-8C7B-B970-38E3A6AB1139}"/>
              </a:ext>
            </a:extLst>
          </p:cNvPr>
          <p:cNvCxnSpPr>
            <a:cxnSpLocks/>
          </p:cNvCxnSpPr>
          <p:nvPr/>
        </p:nvCxnSpPr>
        <p:spPr>
          <a:xfrm rot="5400000">
            <a:off x="5912301" y="4446720"/>
            <a:ext cx="640080" cy="0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C75D765E-E551-EE37-68DB-7E934766D700}"/>
              </a:ext>
            </a:extLst>
          </p:cNvPr>
          <p:cNvSpPr/>
          <p:nvPr/>
        </p:nvSpPr>
        <p:spPr>
          <a:xfrm flipH="1">
            <a:off x="8626026" y="2762008"/>
            <a:ext cx="1200839" cy="1200839"/>
          </a:xfrm>
          <a:prstGeom prst="ellipse">
            <a:avLst/>
          </a:prstGeom>
          <a:pattFill prst="wdUpDiag">
            <a:fgClr>
              <a:srgbClr val="FFEDAB"/>
            </a:fgClr>
            <a:bgClr>
              <a:schemeClr val="bg1"/>
            </a:bgClr>
          </a:pattFill>
          <a:ln w="57150">
            <a:solidFill>
              <a:srgbClr val="00F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F1B692F-1801-EF87-1EEF-329F5A7BF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4200" y="2887300"/>
            <a:ext cx="964493" cy="10071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52017D-4201-EA04-FF3D-E6808F606A62}"/>
              </a:ext>
            </a:extLst>
          </p:cNvPr>
          <p:cNvSpPr/>
          <p:nvPr/>
        </p:nvSpPr>
        <p:spPr>
          <a:xfrm>
            <a:off x="8973057" y="239200"/>
            <a:ext cx="2827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u="sng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Adoptive Parents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1C5B845-5CC2-5083-37C8-8BE4AD7F2467}"/>
              </a:ext>
            </a:extLst>
          </p:cNvPr>
          <p:cNvCxnSpPr>
            <a:cxnSpLocks/>
          </p:cNvCxnSpPr>
          <p:nvPr/>
        </p:nvCxnSpPr>
        <p:spPr>
          <a:xfrm>
            <a:off x="3556068" y="3875383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20905F7-8E7F-6065-AA27-C7AB8F62AB7D}"/>
              </a:ext>
            </a:extLst>
          </p:cNvPr>
          <p:cNvSpPr/>
          <p:nvPr/>
        </p:nvSpPr>
        <p:spPr>
          <a:xfrm>
            <a:off x="2414316" y="2762008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CD1F43-57E0-CBB9-313C-A283E6CC8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488" y="2887300"/>
            <a:ext cx="964493" cy="100711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252D91-26C2-C43B-E0D6-E44988CA4B5F}"/>
              </a:ext>
            </a:extLst>
          </p:cNvPr>
          <p:cNvCxnSpPr>
            <a:cxnSpLocks/>
          </p:cNvCxnSpPr>
          <p:nvPr/>
        </p:nvCxnSpPr>
        <p:spPr>
          <a:xfrm flipV="1">
            <a:off x="3615155" y="1439549"/>
            <a:ext cx="1783080" cy="14477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84D9ED-8CF5-72EE-2FA3-590192149900}"/>
              </a:ext>
            </a:extLst>
          </p:cNvPr>
          <p:cNvCxnSpPr>
            <a:cxnSpLocks/>
          </p:cNvCxnSpPr>
          <p:nvPr/>
        </p:nvCxnSpPr>
        <p:spPr>
          <a:xfrm rot="5400000">
            <a:off x="5671411" y="2429960"/>
            <a:ext cx="6400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79B66ED-F47E-F256-5B1C-124EE8E658EF}"/>
              </a:ext>
            </a:extLst>
          </p:cNvPr>
          <p:cNvCxnSpPr>
            <a:cxnSpLocks/>
          </p:cNvCxnSpPr>
          <p:nvPr/>
        </p:nvCxnSpPr>
        <p:spPr>
          <a:xfrm>
            <a:off x="6001611" y="4126680"/>
            <a:ext cx="0" cy="64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9659BD6-4BDE-7582-A1D4-21D6B1EA5AB0}"/>
              </a:ext>
            </a:extLst>
          </p:cNvPr>
          <p:cNvSpPr/>
          <p:nvPr/>
        </p:nvSpPr>
        <p:spPr>
          <a:xfrm>
            <a:off x="421722" y="239220"/>
            <a:ext cx="394599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Biological Parents</a:t>
            </a:r>
          </a:p>
          <a:p>
            <a:r>
              <a:rPr lang="en-US" sz="500" b="1" u="sng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62982F-EACC-1077-2F5D-77B14E8B29C1}"/>
              </a:ext>
            </a:extLst>
          </p:cNvPr>
          <p:cNvSpPr/>
          <p:nvPr/>
        </p:nvSpPr>
        <p:spPr>
          <a:xfrm>
            <a:off x="9901570" y="2921168"/>
            <a:ext cx="2185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alleles </a:t>
            </a:r>
            <a:r>
              <a:rPr lang="en-US" sz="2000" b="1" u="sng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not</a:t>
            </a:r>
            <a:r>
              <a:rPr lang="en-US" sz="2000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transmitted to the offspring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F99B5B-73B6-25D4-CEBA-D8EBEA8577CD}"/>
              </a:ext>
            </a:extLst>
          </p:cNvPr>
          <p:cNvSpPr/>
          <p:nvPr/>
        </p:nvSpPr>
        <p:spPr>
          <a:xfrm>
            <a:off x="179069" y="2830371"/>
            <a:ext cx="2185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alleles transmitted to the offspring</a:t>
            </a:r>
          </a:p>
        </p:txBody>
      </p:sp>
    </p:spTree>
    <p:extLst>
      <p:ext uri="{BB962C8B-B14F-4D97-AF65-F5344CB8AC3E}">
        <p14:creationId xmlns:p14="http://schemas.microsoft.com/office/powerpoint/2010/main" val="299170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9EFF0-7159-BF00-9CE2-8E1233038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9E70EC9F-3D09-16B0-EA6F-E885CBCC9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522" y="1863058"/>
            <a:ext cx="5584478" cy="313188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43E9A777-520E-ECDA-82E0-1EA4B228C945}"/>
              </a:ext>
            </a:extLst>
          </p:cNvPr>
          <p:cNvSpPr/>
          <p:nvPr/>
        </p:nvSpPr>
        <p:spPr>
          <a:xfrm>
            <a:off x="421722" y="239220"/>
            <a:ext cx="5200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Assumptions</a:t>
            </a:r>
            <a:endParaRPr lang="en-US" sz="5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3CBE1A04-A8AA-05AB-03FF-769617641447}"/>
              </a:ext>
            </a:extLst>
          </p:cNvPr>
          <p:cNvSpPr txBox="1">
            <a:spLocks/>
          </p:cNvSpPr>
          <p:nvPr/>
        </p:nvSpPr>
        <p:spPr>
          <a:xfrm>
            <a:off x="421722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3A3E656-62E7-5A52-C42A-03FBCBD71211}"/>
              </a:ext>
            </a:extLst>
          </p:cNvPr>
          <p:cNvCxnSpPr>
            <a:cxnSpLocks/>
          </p:cNvCxnSpPr>
          <p:nvPr/>
        </p:nvCxnSpPr>
        <p:spPr>
          <a:xfrm>
            <a:off x="6610389" y="402521"/>
            <a:ext cx="0" cy="5983531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6AD136E-F813-1FD1-0AFB-1006CA8450D5}"/>
              </a:ext>
            </a:extLst>
          </p:cNvPr>
          <p:cNvCxnSpPr>
            <a:cxnSpLocks/>
          </p:cNvCxnSpPr>
          <p:nvPr/>
        </p:nvCxnSpPr>
        <p:spPr>
          <a:xfrm flipH="1">
            <a:off x="421722" y="885551"/>
            <a:ext cx="3235878" cy="0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360D6FA-80E7-D697-8E05-66AEB1A8A312}"/>
              </a:ext>
            </a:extLst>
          </p:cNvPr>
          <p:cNvSpPr txBox="1"/>
          <p:nvPr/>
        </p:nvSpPr>
        <p:spPr>
          <a:xfrm>
            <a:off x="421721" y="1253329"/>
            <a:ext cx="607085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Child’s genotype is uncorrelated with adoptive parents’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 selective placement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 within-family adoption</a:t>
            </a:r>
          </a:p>
          <a:p>
            <a:pPr lvl="1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Equivalence of environments provided by biological and adoptive parents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Random mating between the parents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Generalizable to all individuals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94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81688-AAC6-42F4-8354-D0EE0AC64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3579CC6E-E589-1FFD-E0DA-16800E8DBF62}"/>
              </a:ext>
            </a:extLst>
          </p:cNvPr>
          <p:cNvSpPr txBox="1">
            <a:spLocks/>
          </p:cNvSpPr>
          <p:nvPr/>
        </p:nvSpPr>
        <p:spPr>
          <a:xfrm>
            <a:off x="421722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A4AEE7-4D7E-642B-81E2-F951BB8E147C}"/>
              </a:ext>
            </a:extLst>
          </p:cNvPr>
          <p:cNvSpPr/>
          <p:nvPr/>
        </p:nvSpPr>
        <p:spPr>
          <a:xfrm>
            <a:off x="421722" y="239220"/>
            <a:ext cx="5200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Limitations</a:t>
            </a:r>
            <a:endParaRPr lang="en-US" sz="5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D58A39E-610D-C19E-F483-07C4995F3DEC}"/>
              </a:ext>
            </a:extLst>
          </p:cNvPr>
          <p:cNvCxnSpPr>
            <a:cxnSpLocks/>
          </p:cNvCxnSpPr>
          <p:nvPr/>
        </p:nvCxnSpPr>
        <p:spPr>
          <a:xfrm flipH="1">
            <a:off x="421722" y="885551"/>
            <a:ext cx="3235878" cy="0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2CA7A84-624F-88FD-06F4-5ECC9B148302}"/>
              </a:ext>
            </a:extLst>
          </p:cNvPr>
          <p:cNvSpPr txBox="1"/>
          <p:nvPr/>
        </p:nvSpPr>
        <p:spPr>
          <a:xfrm>
            <a:off x="421721" y="1253329"/>
            <a:ext cx="60708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Difficult sample to collect– Often small and proprietary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38AE80-6B2F-74AF-FF36-0F58EBF16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522" y="1863058"/>
            <a:ext cx="5584478" cy="3131884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FA9B73A-66C3-325E-7F34-D8990086AA15}"/>
              </a:ext>
            </a:extLst>
          </p:cNvPr>
          <p:cNvCxnSpPr>
            <a:cxnSpLocks/>
          </p:cNvCxnSpPr>
          <p:nvPr/>
        </p:nvCxnSpPr>
        <p:spPr>
          <a:xfrm>
            <a:off x="6610389" y="402521"/>
            <a:ext cx="0" cy="5983531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07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13C91-5332-E3F0-1788-7EC504CCB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D87856B9-3734-04BD-FE8D-907EAC83A5C1}"/>
              </a:ext>
            </a:extLst>
          </p:cNvPr>
          <p:cNvSpPr/>
          <p:nvPr/>
        </p:nvSpPr>
        <p:spPr>
          <a:xfrm>
            <a:off x="5525572" y="2830371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6CDB5E-7B85-F3A3-20B3-9FABB31FD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396" y="2986195"/>
            <a:ext cx="889188" cy="88918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7BEA1DC5-0E78-C8D7-06B5-C6114DAE34A2}"/>
              </a:ext>
            </a:extLst>
          </p:cNvPr>
          <p:cNvSpPr/>
          <p:nvPr/>
        </p:nvSpPr>
        <p:spPr>
          <a:xfrm>
            <a:off x="5525572" y="813611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7B57ED5-8B5C-98CC-8E24-898C2064F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561" y="878718"/>
            <a:ext cx="1121662" cy="112166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948F152-4F59-181B-604F-20340C89CACC}"/>
              </a:ext>
            </a:extLst>
          </p:cNvPr>
          <p:cNvSpPr/>
          <p:nvPr/>
        </p:nvSpPr>
        <p:spPr>
          <a:xfrm>
            <a:off x="5525572" y="4847131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5525F60-87EF-0ED0-DA23-D0F142189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563" y="4912240"/>
            <a:ext cx="1121662" cy="112166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CCAE61D-D4A2-7406-95D9-3B33B40D0BF2}"/>
              </a:ext>
            </a:extLst>
          </p:cNvPr>
          <p:cNvSpPr/>
          <p:nvPr/>
        </p:nvSpPr>
        <p:spPr>
          <a:xfrm>
            <a:off x="5282886" y="44170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92F23E-23E6-0186-7960-419237CDEF05}"/>
              </a:ext>
            </a:extLst>
          </p:cNvPr>
          <p:cNvSpPr/>
          <p:nvPr/>
        </p:nvSpPr>
        <p:spPr>
          <a:xfrm>
            <a:off x="5270103" y="6033902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EF0C76E-CB86-731F-A50B-D30B286756E2}"/>
              </a:ext>
            </a:extLst>
          </p:cNvPr>
          <p:cNvCxnSpPr>
            <a:cxnSpLocks/>
          </p:cNvCxnSpPr>
          <p:nvPr/>
        </p:nvCxnSpPr>
        <p:spPr>
          <a:xfrm flipH="1" flipV="1">
            <a:off x="6842946" y="1439549"/>
            <a:ext cx="1783080" cy="1447751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9F3D02B-41F3-6052-7308-0DC4361A5B8C}"/>
              </a:ext>
            </a:extLst>
          </p:cNvPr>
          <p:cNvCxnSpPr>
            <a:cxnSpLocks/>
          </p:cNvCxnSpPr>
          <p:nvPr/>
        </p:nvCxnSpPr>
        <p:spPr>
          <a:xfrm rot="5400000">
            <a:off x="5912301" y="2429960"/>
            <a:ext cx="640080" cy="0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28E3A35-1732-D7E2-FD3F-DDC38BF0C757}"/>
              </a:ext>
            </a:extLst>
          </p:cNvPr>
          <p:cNvCxnSpPr>
            <a:cxnSpLocks/>
          </p:cNvCxnSpPr>
          <p:nvPr/>
        </p:nvCxnSpPr>
        <p:spPr>
          <a:xfrm rot="5400000">
            <a:off x="5912301" y="4446720"/>
            <a:ext cx="640080" cy="0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1FE1699D-7E29-05CF-FC63-11D715D0CF5C}"/>
              </a:ext>
            </a:extLst>
          </p:cNvPr>
          <p:cNvSpPr/>
          <p:nvPr/>
        </p:nvSpPr>
        <p:spPr>
          <a:xfrm flipH="1">
            <a:off x="8626026" y="2762008"/>
            <a:ext cx="1200839" cy="1200839"/>
          </a:xfrm>
          <a:prstGeom prst="ellipse">
            <a:avLst/>
          </a:prstGeom>
          <a:pattFill prst="wdUpDiag">
            <a:fgClr>
              <a:srgbClr val="FFEDAB"/>
            </a:fgClr>
            <a:bgClr>
              <a:schemeClr val="bg1"/>
            </a:bgClr>
          </a:pattFill>
          <a:ln w="57150">
            <a:solidFill>
              <a:srgbClr val="00F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8620634-3EFF-9257-A9A9-1335100F9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4200" y="2887300"/>
            <a:ext cx="964493" cy="10071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577397-B47A-F503-C088-F6FFABF728CE}"/>
              </a:ext>
            </a:extLst>
          </p:cNvPr>
          <p:cNvSpPr/>
          <p:nvPr/>
        </p:nvSpPr>
        <p:spPr>
          <a:xfrm>
            <a:off x="8973057" y="239200"/>
            <a:ext cx="2827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u="sng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Adoptive Parents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CD07E76-7F1E-2E76-402B-C31DAD3300C8}"/>
              </a:ext>
            </a:extLst>
          </p:cNvPr>
          <p:cNvCxnSpPr>
            <a:cxnSpLocks/>
          </p:cNvCxnSpPr>
          <p:nvPr/>
        </p:nvCxnSpPr>
        <p:spPr>
          <a:xfrm>
            <a:off x="3556068" y="3875383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0E94E62-929E-70BE-0D07-BA2C6BDEEA65}"/>
              </a:ext>
            </a:extLst>
          </p:cNvPr>
          <p:cNvSpPr/>
          <p:nvPr/>
        </p:nvSpPr>
        <p:spPr>
          <a:xfrm>
            <a:off x="2414316" y="2762008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E25726-B5BD-D088-61AC-33F727D2F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488" y="2887300"/>
            <a:ext cx="964493" cy="100711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5387EC-4F63-D249-9973-560DB4C56A7C}"/>
              </a:ext>
            </a:extLst>
          </p:cNvPr>
          <p:cNvCxnSpPr>
            <a:cxnSpLocks/>
          </p:cNvCxnSpPr>
          <p:nvPr/>
        </p:nvCxnSpPr>
        <p:spPr>
          <a:xfrm flipV="1">
            <a:off x="3615155" y="1439549"/>
            <a:ext cx="1783080" cy="14477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58E7F6-F95C-1D06-931A-C3C0904DC501}"/>
              </a:ext>
            </a:extLst>
          </p:cNvPr>
          <p:cNvCxnSpPr>
            <a:cxnSpLocks/>
          </p:cNvCxnSpPr>
          <p:nvPr/>
        </p:nvCxnSpPr>
        <p:spPr>
          <a:xfrm rot="5400000">
            <a:off x="5671411" y="2429960"/>
            <a:ext cx="6400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3F583C-51CA-BD4E-3152-7DE9D4E8C2BF}"/>
              </a:ext>
            </a:extLst>
          </p:cNvPr>
          <p:cNvCxnSpPr>
            <a:cxnSpLocks/>
          </p:cNvCxnSpPr>
          <p:nvPr/>
        </p:nvCxnSpPr>
        <p:spPr>
          <a:xfrm>
            <a:off x="6001611" y="4126680"/>
            <a:ext cx="0" cy="64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E7078E2-ECA7-1BF3-9C67-3CE09531E996}"/>
              </a:ext>
            </a:extLst>
          </p:cNvPr>
          <p:cNvSpPr/>
          <p:nvPr/>
        </p:nvSpPr>
        <p:spPr>
          <a:xfrm>
            <a:off x="421722" y="239220"/>
            <a:ext cx="394599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Biological Parents</a:t>
            </a:r>
          </a:p>
          <a:p>
            <a:r>
              <a:rPr lang="en-US" sz="500" b="1" u="sng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B3B468-7833-29B9-7FFE-A6402CF84C98}"/>
              </a:ext>
            </a:extLst>
          </p:cNvPr>
          <p:cNvSpPr/>
          <p:nvPr/>
        </p:nvSpPr>
        <p:spPr>
          <a:xfrm>
            <a:off x="9901570" y="2921168"/>
            <a:ext cx="2185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alleles </a:t>
            </a:r>
            <a:r>
              <a:rPr lang="en-US" sz="2000" b="1" u="sng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not</a:t>
            </a:r>
            <a:r>
              <a:rPr lang="en-US" sz="2000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transmitted to the offspring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115CCD-6E84-EABA-548A-A6AD54EDE6A7}"/>
              </a:ext>
            </a:extLst>
          </p:cNvPr>
          <p:cNvSpPr/>
          <p:nvPr/>
        </p:nvSpPr>
        <p:spPr>
          <a:xfrm>
            <a:off x="179069" y="2830371"/>
            <a:ext cx="2185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alleles transmitted to the offspring</a:t>
            </a:r>
          </a:p>
        </p:txBody>
      </p:sp>
    </p:spTree>
    <p:extLst>
      <p:ext uri="{BB962C8B-B14F-4D97-AF65-F5344CB8AC3E}">
        <p14:creationId xmlns:p14="http://schemas.microsoft.com/office/powerpoint/2010/main" val="191654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E5534-708D-4C7B-E583-B761F8640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FF7417-B1E7-B554-4091-8E5BF4CE7829}"/>
              </a:ext>
            </a:extLst>
          </p:cNvPr>
          <p:cNvSpPr/>
          <p:nvPr/>
        </p:nvSpPr>
        <p:spPr>
          <a:xfrm>
            <a:off x="1464371" y="-5414"/>
            <a:ext cx="1532986" cy="6858000"/>
          </a:xfrm>
          <a:prstGeom prst="rect">
            <a:avLst/>
          </a:prstGeom>
          <a:solidFill>
            <a:srgbClr val="CE73FF">
              <a:alpha val="25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F21CAC-E4CE-F1EF-E953-B93FAD781DB5}"/>
              </a:ext>
            </a:extLst>
          </p:cNvPr>
          <p:cNvSpPr/>
          <p:nvPr/>
        </p:nvSpPr>
        <p:spPr>
          <a:xfrm>
            <a:off x="7252522" y="-13639"/>
            <a:ext cx="1550406" cy="6858000"/>
          </a:xfrm>
          <a:prstGeom prst="rect">
            <a:avLst/>
          </a:prstGeom>
          <a:solidFill>
            <a:srgbClr val="00B0F0">
              <a:alpha val="25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602FB3-EB58-463B-0DE7-9FF4D473D575}"/>
              </a:ext>
            </a:extLst>
          </p:cNvPr>
          <p:cNvSpPr/>
          <p:nvPr/>
        </p:nvSpPr>
        <p:spPr>
          <a:xfrm>
            <a:off x="3374681" y="-7910"/>
            <a:ext cx="1550406" cy="6858000"/>
          </a:xfrm>
          <a:prstGeom prst="rect">
            <a:avLst/>
          </a:prstGeom>
          <a:solidFill>
            <a:srgbClr val="FFD966">
              <a:alpha val="25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3E3C9FB-28FD-6A8D-CEF2-0A0D2A40794F}"/>
              </a:ext>
            </a:extLst>
          </p:cNvPr>
          <p:cNvSpPr/>
          <p:nvPr/>
        </p:nvSpPr>
        <p:spPr>
          <a:xfrm>
            <a:off x="1490817" y="2688144"/>
            <a:ext cx="1478318" cy="1478318"/>
          </a:xfrm>
          <a:prstGeom prst="ellipse">
            <a:avLst/>
          </a:prstGeom>
          <a:solidFill>
            <a:srgbClr val="CE73FF">
              <a:alpha val="50196"/>
            </a:srgbClr>
          </a:solidFill>
          <a:ln w="50800">
            <a:solidFill>
              <a:srgbClr val="AC7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BFA6D21-2EAD-7AF0-A3F8-FB2588536C17}"/>
              </a:ext>
            </a:extLst>
          </p:cNvPr>
          <p:cNvSpPr/>
          <p:nvPr/>
        </p:nvSpPr>
        <p:spPr>
          <a:xfrm>
            <a:off x="7296388" y="2679919"/>
            <a:ext cx="1478318" cy="1478318"/>
          </a:xfrm>
          <a:prstGeom prst="ellipse">
            <a:avLst/>
          </a:prstGeom>
          <a:solidFill>
            <a:srgbClr val="00B0F0">
              <a:alpha val="50196"/>
            </a:srgbClr>
          </a:solidFill>
          <a:ln w="50800">
            <a:solidFill>
              <a:srgbClr val="0084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495B322-ECBB-8C4F-CE4B-E3DA3EB2AE44}"/>
              </a:ext>
            </a:extLst>
          </p:cNvPr>
          <p:cNvSpPr/>
          <p:nvPr/>
        </p:nvSpPr>
        <p:spPr>
          <a:xfrm>
            <a:off x="3418547" y="2685648"/>
            <a:ext cx="1478318" cy="1478318"/>
          </a:xfrm>
          <a:prstGeom prst="ellipse">
            <a:avLst/>
          </a:prstGeom>
          <a:solidFill>
            <a:srgbClr val="FFD966">
              <a:alpha val="50196"/>
            </a:srgbClr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88DAF0A-EA7B-71FD-4476-FB9F01E33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456" y="2863907"/>
            <a:ext cx="1109338" cy="11093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A7F4752-CB9D-5B16-06AA-AFD959EE4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48137" y="2848359"/>
            <a:ext cx="1114250" cy="112488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6A8B4D9-DBE0-A46B-9D60-4B6971E40362}"/>
              </a:ext>
            </a:extLst>
          </p:cNvPr>
          <p:cNvSpPr/>
          <p:nvPr/>
        </p:nvSpPr>
        <p:spPr>
          <a:xfrm>
            <a:off x="9172572" y="0"/>
            <a:ext cx="1508768" cy="6858000"/>
          </a:xfrm>
          <a:prstGeom prst="rect">
            <a:avLst/>
          </a:prstGeom>
          <a:solidFill>
            <a:srgbClr val="F049ED">
              <a:alpha val="25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1A64A97-E150-4A1A-6BBA-D42D21026CE9}"/>
              </a:ext>
            </a:extLst>
          </p:cNvPr>
          <p:cNvSpPr/>
          <p:nvPr/>
        </p:nvSpPr>
        <p:spPr>
          <a:xfrm>
            <a:off x="9199293" y="2693558"/>
            <a:ext cx="1478318" cy="1478318"/>
          </a:xfrm>
          <a:prstGeom prst="ellipse">
            <a:avLst/>
          </a:prstGeom>
          <a:solidFill>
            <a:srgbClr val="F049ED">
              <a:alpha val="50196"/>
            </a:srgbClr>
          </a:solidFill>
          <a:ln w="5080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6329DF4-4B58-5D73-2BE3-554B5EDBBC68}"/>
              </a:ext>
            </a:extLst>
          </p:cNvPr>
          <p:cNvSpPr/>
          <p:nvPr/>
        </p:nvSpPr>
        <p:spPr>
          <a:xfrm>
            <a:off x="5324791" y="-5414"/>
            <a:ext cx="1550406" cy="6858000"/>
          </a:xfrm>
          <a:prstGeom prst="rect">
            <a:avLst/>
          </a:prstGeom>
          <a:solidFill>
            <a:srgbClr val="0BE251">
              <a:alpha val="25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EAD40E7-FD9A-BDFB-178B-5ED653088F07}"/>
              </a:ext>
            </a:extLst>
          </p:cNvPr>
          <p:cNvSpPr/>
          <p:nvPr/>
        </p:nvSpPr>
        <p:spPr>
          <a:xfrm>
            <a:off x="5368657" y="2688144"/>
            <a:ext cx="1478318" cy="1478318"/>
          </a:xfrm>
          <a:prstGeom prst="ellipse">
            <a:avLst/>
          </a:prstGeom>
          <a:solidFill>
            <a:srgbClr val="0BE251">
              <a:alpha val="50196"/>
            </a:srgbClr>
          </a:solidFill>
          <a:ln w="5080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731B746-6225-A993-C674-7583D910A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774" y="2730969"/>
            <a:ext cx="1380845" cy="1380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30787B-9584-FCE5-5C10-051AE821E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1461" y="2963297"/>
            <a:ext cx="966944" cy="966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0A1D71-03DE-3969-CF3D-A7CCF76BD4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9337" y="2863907"/>
            <a:ext cx="783225" cy="114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7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35" grpId="0" animBg="1"/>
      <p:bldP spid="22" grpId="0" animBg="1"/>
      <p:bldP spid="40" grpId="0" animBg="1"/>
      <p:bldP spid="44" grpId="0" animBg="1"/>
      <p:bldP spid="45" grpId="0" animBg="1"/>
      <p:bldP spid="47" grpId="0" animBg="1"/>
      <p:bldP spid="4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3C621DE-0BF3-85EA-D3AB-34D756FC8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8BDBA07F-C35C-71B7-7860-74CC82D5645A}"/>
              </a:ext>
            </a:extLst>
          </p:cNvPr>
          <p:cNvSpPr/>
          <p:nvPr/>
        </p:nvSpPr>
        <p:spPr>
          <a:xfrm>
            <a:off x="5525572" y="2830371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CCCEA-F97F-FEFF-D3D7-D4B4EAD57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396" y="2986195"/>
            <a:ext cx="889188" cy="88918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15E774E-CAF1-4A72-0C20-45B859A6E58C}"/>
              </a:ext>
            </a:extLst>
          </p:cNvPr>
          <p:cNvSpPr/>
          <p:nvPr/>
        </p:nvSpPr>
        <p:spPr>
          <a:xfrm>
            <a:off x="5525572" y="813611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30271C3-15D7-896A-7E00-F4AC93DB7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561" y="878718"/>
            <a:ext cx="1121662" cy="112166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C410CABF-9638-A0FA-DE5B-290CC1B282D1}"/>
              </a:ext>
            </a:extLst>
          </p:cNvPr>
          <p:cNvSpPr/>
          <p:nvPr/>
        </p:nvSpPr>
        <p:spPr>
          <a:xfrm>
            <a:off x="5525572" y="4847131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6A3F9F8-1698-872F-EE42-828F37731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563" y="4912240"/>
            <a:ext cx="1121662" cy="112166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70D7DF4-F135-3BF8-D575-BFBDBA548D9B}"/>
              </a:ext>
            </a:extLst>
          </p:cNvPr>
          <p:cNvSpPr/>
          <p:nvPr/>
        </p:nvSpPr>
        <p:spPr>
          <a:xfrm>
            <a:off x="5282886" y="44170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7C65C0-7A10-4A90-DF9A-CA44B28B134B}"/>
              </a:ext>
            </a:extLst>
          </p:cNvPr>
          <p:cNvSpPr/>
          <p:nvPr/>
        </p:nvSpPr>
        <p:spPr>
          <a:xfrm>
            <a:off x="5270103" y="6033902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5C614C2-4493-9A69-5703-9CF48615DE5F}"/>
              </a:ext>
            </a:extLst>
          </p:cNvPr>
          <p:cNvCxnSpPr>
            <a:cxnSpLocks/>
          </p:cNvCxnSpPr>
          <p:nvPr/>
        </p:nvCxnSpPr>
        <p:spPr>
          <a:xfrm flipH="1" flipV="1">
            <a:off x="6842946" y="1439549"/>
            <a:ext cx="1783080" cy="1447751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7152A9B-00A3-3E18-2C03-AA2B0BFB0F31}"/>
              </a:ext>
            </a:extLst>
          </p:cNvPr>
          <p:cNvCxnSpPr>
            <a:cxnSpLocks/>
          </p:cNvCxnSpPr>
          <p:nvPr/>
        </p:nvCxnSpPr>
        <p:spPr>
          <a:xfrm rot="5400000">
            <a:off x="5912301" y="2429960"/>
            <a:ext cx="640080" cy="0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CD0EC55-7BE0-9631-9448-8752F51D2C04}"/>
              </a:ext>
            </a:extLst>
          </p:cNvPr>
          <p:cNvCxnSpPr>
            <a:cxnSpLocks/>
          </p:cNvCxnSpPr>
          <p:nvPr/>
        </p:nvCxnSpPr>
        <p:spPr>
          <a:xfrm rot="5400000">
            <a:off x="5912301" y="4446720"/>
            <a:ext cx="640080" cy="0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4E65206D-BBBB-0EEA-8034-F2BED07CFC1D}"/>
              </a:ext>
            </a:extLst>
          </p:cNvPr>
          <p:cNvSpPr/>
          <p:nvPr/>
        </p:nvSpPr>
        <p:spPr>
          <a:xfrm flipH="1">
            <a:off x="8626026" y="2762008"/>
            <a:ext cx="1200839" cy="1200839"/>
          </a:xfrm>
          <a:prstGeom prst="ellipse">
            <a:avLst/>
          </a:prstGeom>
          <a:pattFill prst="wdUpDiag">
            <a:fgClr>
              <a:srgbClr val="FFEDAB"/>
            </a:fgClr>
            <a:bgClr>
              <a:schemeClr val="bg1"/>
            </a:bgClr>
          </a:pattFill>
          <a:ln w="57150">
            <a:solidFill>
              <a:srgbClr val="00F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86A224B-9EEA-8F0A-5897-91DC10EF5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4200" y="2887300"/>
            <a:ext cx="964493" cy="10071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76E296-0947-8838-3D1C-0343CE222ED4}"/>
              </a:ext>
            </a:extLst>
          </p:cNvPr>
          <p:cNvSpPr/>
          <p:nvPr/>
        </p:nvSpPr>
        <p:spPr>
          <a:xfrm>
            <a:off x="8973057" y="239200"/>
            <a:ext cx="2827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u="sng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Adoptive Parents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30CA60-B5D4-CFB8-5D35-909CCC8BFB65}"/>
              </a:ext>
            </a:extLst>
          </p:cNvPr>
          <p:cNvCxnSpPr>
            <a:cxnSpLocks/>
          </p:cNvCxnSpPr>
          <p:nvPr/>
        </p:nvCxnSpPr>
        <p:spPr>
          <a:xfrm>
            <a:off x="3556068" y="3875383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9010608A-0229-C2F3-66EA-2AC2CA9CC0CA}"/>
              </a:ext>
            </a:extLst>
          </p:cNvPr>
          <p:cNvSpPr/>
          <p:nvPr/>
        </p:nvSpPr>
        <p:spPr>
          <a:xfrm>
            <a:off x="2414316" y="2762008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F8BAD3-DEC5-1180-E85C-B2A1612B7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488" y="2887300"/>
            <a:ext cx="964493" cy="10071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B571DE-300B-6997-0B00-FCCB3CC57A33}"/>
              </a:ext>
            </a:extLst>
          </p:cNvPr>
          <p:cNvSpPr/>
          <p:nvPr/>
        </p:nvSpPr>
        <p:spPr>
          <a:xfrm>
            <a:off x="421722" y="239220"/>
            <a:ext cx="3945999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Biological Parents</a:t>
            </a:r>
          </a:p>
          <a:p>
            <a:r>
              <a:rPr lang="en-US" sz="1000" b="1" u="sng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</a:t>
            </a:r>
          </a:p>
          <a:p>
            <a:r>
              <a:rPr lang="en-US" sz="2000" b="1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(of adopted away offspring)</a:t>
            </a:r>
          </a:p>
          <a:p>
            <a:r>
              <a:rPr lang="en-US" sz="100" b="1" u="sng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</a:t>
            </a:r>
            <a:endParaRPr lang="en-US" sz="500" b="1" u="sng" dirty="0">
              <a:solidFill>
                <a:srgbClr val="FF0000"/>
              </a:solidFill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B510F4-1284-C9D3-95D1-AA7D4001FABB}"/>
              </a:ext>
            </a:extLst>
          </p:cNvPr>
          <p:cNvSpPr/>
          <p:nvPr/>
        </p:nvSpPr>
        <p:spPr>
          <a:xfrm>
            <a:off x="9901570" y="2921168"/>
            <a:ext cx="2185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alleles </a:t>
            </a:r>
            <a:r>
              <a:rPr lang="en-US" sz="2000" b="1" u="sng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not</a:t>
            </a:r>
            <a:r>
              <a:rPr lang="en-US" sz="2000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transmitted to the offspring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D629A1-B021-260A-D409-75FD427950E6}"/>
              </a:ext>
            </a:extLst>
          </p:cNvPr>
          <p:cNvSpPr/>
          <p:nvPr/>
        </p:nvSpPr>
        <p:spPr>
          <a:xfrm>
            <a:off x="179069" y="2830371"/>
            <a:ext cx="2185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alleles transmitted to the offspring</a:t>
            </a:r>
          </a:p>
        </p:txBody>
      </p:sp>
    </p:spTree>
    <p:extLst>
      <p:ext uri="{BB962C8B-B14F-4D97-AF65-F5344CB8AC3E}">
        <p14:creationId xmlns:p14="http://schemas.microsoft.com/office/powerpoint/2010/main" val="422587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CB1209-CCA0-C748-9C32-71EE135A6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41" y="3436789"/>
            <a:ext cx="5115627" cy="297437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D819BD-7A2E-064F-BFD7-2E65A09F8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465" y="362793"/>
            <a:ext cx="5070203" cy="2731647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B6265D-D09E-A34E-8447-C02DF2041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057" y="362794"/>
            <a:ext cx="5172840" cy="2731647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1BDE1-48FD-114B-A0BE-73CD8C539A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9427"/>
          <a:stretch/>
        </p:blipFill>
        <p:spPr>
          <a:xfrm>
            <a:off x="6219057" y="3428440"/>
            <a:ext cx="5485263" cy="298272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2822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C1BDE1-48FD-114B-A0BE-73CD8C539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427"/>
          <a:stretch/>
        </p:blipFill>
        <p:spPr>
          <a:xfrm>
            <a:off x="2498029" y="1469571"/>
            <a:ext cx="7537142" cy="40984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491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3C5CA-2849-F7C5-D66A-C1E9E3D51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D7B162-2376-B3D3-F615-CCADC89FF02C}"/>
              </a:ext>
            </a:extLst>
          </p:cNvPr>
          <p:cNvSpPr/>
          <p:nvPr/>
        </p:nvSpPr>
        <p:spPr>
          <a:xfrm flipH="1">
            <a:off x="3890867" y="5045162"/>
            <a:ext cx="15295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Paternal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Genotype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F7E0D7-15AB-2689-CC11-7A6CA56609A6}"/>
              </a:ext>
            </a:extLst>
          </p:cNvPr>
          <p:cNvSpPr/>
          <p:nvPr/>
        </p:nvSpPr>
        <p:spPr>
          <a:xfrm flipH="1">
            <a:off x="3890867" y="1038259"/>
            <a:ext cx="15295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Maternal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Genotype</a:t>
            </a:r>
          </a:p>
        </p:txBody>
      </p:sp>
      <p:sp>
        <p:nvSpPr>
          <p:cNvPr id="15" name="Chord 14">
            <a:extLst>
              <a:ext uri="{FF2B5EF4-FFF2-40B4-BE49-F238E27FC236}">
                <a16:creationId xmlns:a16="http://schemas.microsoft.com/office/drawing/2014/main" id="{F1DB7EFE-F850-C179-F2B2-9F1C5B00C842}"/>
              </a:ext>
            </a:extLst>
          </p:cNvPr>
          <p:cNvSpPr/>
          <p:nvPr/>
        </p:nvSpPr>
        <p:spPr>
          <a:xfrm flipH="1">
            <a:off x="5531781" y="786738"/>
            <a:ext cx="1200839" cy="1200839"/>
          </a:xfrm>
          <a:prstGeom prst="chord">
            <a:avLst>
              <a:gd name="adj1" fmla="val 2700000"/>
              <a:gd name="adj2" fmla="val 13485907"/>
            </a:avLst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8" name="Chord 7">
            <a:extLst>
              <a:ext uri="{FF2B5EF4-FFF2-40B4-BE49-F238E27FC236}">
                <a16:creationId xmlns:a16="http://schemas.microsoft.com/office/drawing/2014/main" id="{56014F26-E7CE-899B-084E-FCD601D8CA05}"/>
              </a:ext>
            </a:extLst>
          </p:cNvPr>
          <p:cNvSpPr/>
          <p:nvPr/>
        </p:nvSpPr>
        <p:spPr>
          <a:xfrm rot="10800000" flipH="1">
            <a:off x="5527240" y="4870416"/>
            <a:ext cx="1200839" cy="1200839"/>
          </a:xfrm>
          <a:prstGeom prst="chord">
            <a:avLst>
              <a:gd name="adj1" fmla="val 2700000"/>
              <a:gd name="adj2" fmla="val 13485907"/>
            </a:avLst>
          </a:prstGeom>
          <a:pattFill prst="wdDnDiag">
            <a:fgClr>
              <a:srgbClr val="F990EA"/>
            </a:fgClr>
            <a:bgClr>
              <a:schemeClr val="bg1"/>
            </a:bgClr>
          </a:pattFill>
          <a:ln w="57150">
            <a:solidFill>
              <a:srgbClr val="FB7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3D965C3-DEAA-EE38-4547-8819438734A1}"/>
              </a:ext>
            </a:extLst>
          </p:cNvPr>
          <p:cNvGrpSpPr/>
          <p:nvPr/>
        </p:nvGrpSpPr>
        <p:grpSpPr>
          <a:xfrm>
            <a:off x="5531781" y="4879355"/>
            <a:ext cx="1200839" cy="1200839"/>
            <a:chOff x="5531781" y="4879355"/>
            <a:chExt cx="1200839" cy="1200839"/>
          </a:xfrm>
        </p:grpSpPr>
        <p:sp>
          <p:nvSpPr>
            <p:cNvPr id="7" name="Chord 6">
              <a:extLst>
                <a:ext uri="{FF2B5EF4-FFF2-40B4-BE49-F238E27FC236}">
                  <a16:creationId xmlns:a16="http://schemas.microsoft.com/office/drawing/2014/main" id="{0F6E8455-7FFD-CBD1-E05B-3C99AD60B3AD}"/>
                </a:ext>
              </a:extLst>
            </p:cNvPr>
            <p:cNvSpPr/>
            <p:nvPr/>
          </p:nvSpPr>
          <p:spPr>
            <a:xfrm flipH="1">
              <a:off x="5531781" y="4879355"/>
              <a:ext cx="1200839" cy="1200839"/>
            </a:xfrm>
            <a:prstGeom prst="chord">
              <a:avLst>
                <a:gd name="adj1" fmla="val 2700000"/>
                <a:gd name="adj2" fmla="val 13485907"/>
              </a:avLst>
            </a:prstGeom>
            <a:solidFill>
              <a:srgbClr val="F990EA">
                <a:alpha val="50196"/>
              </a:srgbClr>
            </a:solidFill>
            <a:ln w="57150">
              <a:solidFill>
                <a:srgbClr val="FB7E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84A1E12-01B2-4307-965C-CDFDC62C5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47542" y="4993072"/>
              <a:ext cx="964493" cy="100711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AD8CFB-AF08-0999-EB97-779AE4F3B579}"/>
              </a:ext>
            </a:extLst>
          </p:cNvPr>
          <p:cNvGrpSpPr/>
          <p:nvPr/>
        </p:nvGrpSpPr>
        <p:grpSpPr>
          <a:xfrm>
            <a:off x="5520313" y="777799"/>
            <a:ext cx="1200839" cy="1200839"/>
            <a:chOff x="5520313" y="777799"/>
            <a:chExt cx="1200839" cy="1200839"/>
          </a:xfrm>
        </p:grpSpPr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3338619B-15BD-96B6-06B7-AAC65D136C82}"/>
                </a:ext>
              </a:extLst>
            </p:cNvPr>
            <p:cNvSpPr/>
            <p:nvPr/>
          </p:nvSpPr>
          <p:spPr>
            <a:xfrm rot="10800000" flipH="1">
              <a:off x="5520313" y="777799"/>
              <a:ext cx="1200839" cy="1200839"/>
            </a:xfrm>
            <a:prstGeom prst="chord">
              <a:avLst>
                <a:gd name="adj1" fmla="val 2700000"/>
                <a:gd name="adj2" fmla="val 13485907"/>
              </a:avLst>
            </a:prstGeom>
            <a:pattFill prst="wdDnDiag">
              <a:fgClr>
                <a:srgbClr val="00B0F0"/>
              </a:fgClr>
              <a:bgClr>
                <a:schemeClr val="bg1"/>
              </a:bgClr>
            </a:patt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C1B5740-EC99-F357-FCEA-F7F52B04F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47542" y="900455"/>
              <a:ext cx="964493" cy="1007110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EA62ED6-D60C-9395-A28C-1AECC77BF69F}"/>
              </a:ext>
            </a:extLst>
          </p:cNvPr>
          <p:cNvSpPr/>
          <p:nvPr/>
        </p:nvSpPr>
        <p:spPr>
          <a:xfrm>
            <a:off x="179069" y="2830371"/>
            <a:ext cx="2185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alleles transmitted to the offspring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E421C77-3066-5A2B-6BFC-722147496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001" y="4993072"/>
            <a:ext cx="964493" cy="100711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2B29852-5EB0-5961-E3DF-77B7E306FDAF}"/>
              </a:ext>
            </a:extLst>
          </p:cNvPr>
          <p:cNvSpPr/>
          <p:nvPr/>
        </p:nvSpPr>
        <p:spPr>
          <a:xfrm>
            <a:off x="9901570" y="2921168"/>
            <a:ext cx="2185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alleles </a:t>
            </a:r>
            <a:r>
              <a:rPr lang="en-US" sz="2000" b="1" u="sng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not</a:t>
            </a:r>
            <a:r>
              <a:rPr lang="en-US" sz="2000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transmitted to the offspring</a:t>
            </a:r>
          </a:p>
        </p:txBody>
      </p:sp>
    </p:spTree>
    <p:extLst>
      <p:ext uri="{BB962C8B-B14F-4D97-AF65-F5344CB8AC3E}">
        <p14:creationId xmlns:p14="http://schemas.microsoft.com/office/powerpoint/2010/main" val="148027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25338 -0.30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-154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0.26731 0.259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72" y="129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5443 0.286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21" y="1432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26914 -0.283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51" y="-1416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 animBg="1"/>
      <p:bldP spid="15" grpId="1" animBg="1"/>
      <p:bldP spid="8" grpId="0" animBg="1"/>
      <p:bldP spid="8" grpId="1" animBg="1"/>
      <p:bldP spid="32" grpId="0"/>
      <p:bldP spid="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719B7-4C75-C3EB-ADB8-0F4A69BE7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594EE36C-EE88-25ED-BA7C-184CE80A6EA4}"/>
              </a:ext>
            </a:extLst>
          </p:cNvPr>
          <p:cNvSpPr/>
          <p:nvPr/>
        </p:nvSpPr>
        <p:spPr>
          <a:xfrm flipH="1">
            <a:off x="8626026" y="2762008"/>
            <a:ext cx="1200839" cy="1200839"/>
          </a:xfrm>
          <a:prstGeom prst="ellipse">
            <a:avLst/>
          </a:prstGeom>
          <a:pattFill prst="wdUpDiag">
            <a:fgClr>
              <a:srgbClr val="FFEDAB"/>
            </a:fgClr>
            <a:bgClr>
              <a:schemeClr val="bg1"/>
            </a:bgClr>
          </a:pattFill>
          <a:ln w="57150">
            <a:solidFill>
              <a:srgbClr val="00F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AB1BF8F-F50D-0662-045A-7D934A890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200" y="2887300"/>
            <a:ext cx="964493" cy="100711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ACE879B-DA11-6FE6-A7F3-F88D41F1A5BA}"/>
              </a:ext>
            </a:extLst>
          </p:cNvPr>
          <p:cNvSpPr/>
          <p:nvPr/>
        </p:nvSpPr>
        <p:spPr>
          <a:xfrm>
            <a:off x="2414316" y="2762008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412D5D-B6CC-5AFB-7978-808E2043B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488" y="2887300"/>
            <a:ext cx="964493" cy="100711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9D4B1BB-AD8B-46C9-1B1B-EFA6F0745D53}"/>
              </a:ext>
            </a:extLst>
          </p:cNvPr>
          <p:cNvSpPr/>
          <p:nvPr/>
        </p:nvSpPr>
        <p:spPr>
          <a:xfrm>
            <a:off x="9901570" y="2921168"/>
            <a:ext cx="2185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alleles </a:t>
            </a:r>
            <a:r>
              <a:rPr lang="en-US" sz="2000" b="1" u="sng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not</a:t>
            </a:r>
            <a:r>
              <a:rPr lang="en-US" sz="2000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transmitted to the offspring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0E3AF7-E9E1-E516-2581-B6A480D5BA5A}"/>
              </a:ext>
            </a:extLst>
          </p:cNvPr>
          <p:cNvSpPr/>
          <p:nvPr/>
        </p:nvSpPr>
        <p:spPr>
          <a:xfrm>
            <a:off x="179069" y="2830371"/>
            <a:ext cx="2185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alleles transmitted to the offspring</a:t>
            </a:r>
          </a:p>
        </p:txBody>
      </p:sp>
    </p:spTree>
    <p:extLst>
      <p:ext uri="{BB962C8B-B14F-4D97-AF65-F5344CB8AC3E}">
        <p14:creationId xmlns:p14="http://schemas.microsoft.com/office/powerpoint/2010/main" val="4171317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CD1FE-4614-A190-21B6-B4E61E1F8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335FD193-7580-6103-A13A-0332CAEEBCA7}"/>
              </a:ext>
            </a:extLst>
          </p:cNvPr>
          <p:cNvSpPr/>
          <p:nvPr/>
        </p:nvSpPr>
        <p:spPr>
          <a:xfrm flipH="1">
            <a:off x="8626026" y="2762008"/>
            <a:ext cx="1200839" cy="1200839"/>
          </a:xfrm>
          <a:prstGeom prst="ellipse">
            <a:avLst/>
          </a:prstGeom>
          <a:pattFill prst="wdUpDiag">
            <a:fgClr>
              <a:srgbClr val="FFEDAB"/>
            </a:fgClr>
            <a:bgClr>
              <a:schemeClr val="bg1"/>
            </a:bgClr>
          </a:pattFill>
          <a:ln w="57150">
            <a:solidFill>
              <a:srgbClr val="00F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6D50AAE-6C03-A678-2195-590CA1667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200" y="2887300"/>
            <a:ext cx="964493" cy="100711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EF22351-4CF4-52F2-9EE9-744409A38818}"/>
              </a:ext>
            </a:extLst>
          </p:cNvPr>
          <p:cNvSpPr/>
          <p:nvPr/>
        </p:nvSpPr>
        <p:spPr>
          <a:xfrm>
            <a:off x="2414316" y="2762008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FABB2F-F539-CC26-F867-DA3B4C612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488" y="2887300"/>
            <a:ext cx="964493" cy="100711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A6419DA-CADB-3E41-36E9-A69A0C5AC591}"/>
              </a:ext>
            </a:extLst>
          </p:cNvPr>
          <p:cNvSpPr/>
          <p:nvPr/>
        </p:nvSpPr>
        <p:spPr>
          <a:xfrm>
            <a:off x="5525572" y="2830371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1E5CBD-BE96-7421-C1CA-C9355195D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396" y="2986195"/>
            <a:ext cx="889188" cy="88918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07B57D6-A3B9-3105-E787-B2ADCC18EDC1}"/>
              </a:ext>
            </a:extLst>
          </p:cNvPr>
          <p:cNvSpPr/>
          <p:nvPr/>
        </p:nvSpPr>
        <p:spPr>
          <a:xfrm>
            <a:off x="5525572" y="813611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D28EB-5CF8-078B-C748-C70E9F0BA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561" y="878718"/>
            <a:ext cx="1121662" cy="112166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262539B-B203-5E61-2805-1EFF3426D069}"/>
              </a:ext>
            </a:extLst>
          </p:cNvPr>
          <p:cNvSpPr/>
          <p:nvPr/>
        </p:nvSpPr>
        <p:spPr>
          <a:xfrm>
            <a:off x="5525572" y="4847131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B96BE3-E888-538E-3F73-ACB9B4C07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563" y="4912240"/>
            <a:ext cx="1121662" cy="11216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C52169-432E-CABC-EB6E-D8136BCE6450}"/>
              </a:ext>
            </a:extLst>
          </p:cNvPr>
          <p:cNvSpPr/>
          <p:nvPr/>
        </p:nvSpPr>
        <p:spPr>
          <a:xfrm>
            <a:off x="5282886" y="44170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566F8F-2CE6-9C9A-FA9B-E5434002E605}"/>
              </a:ext>
            </a:extLst>
          </p:cNvPr>
          <p:cNvSpPr/>
          <p:nvPr/>
        </p:nvSpPr>
        <p:spPr>
          <a:xfrm>
            <a:off x="5270103" y="6033902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58944F-3AF8-8EE7-DF45-A6E0B492B5D2}"/>
              </a:ext>
            </a:extLst>
          </p:cNvPr>
          <p:cNvCxnSpPr>
            <a:cxnSpLocks/>
          </p:cNvCxnSpPr>
          <p:nvPr/>
        </p:nvCxnSpPr>
        <p:spPr>
          <a:xfrm>
            <a:off x="3556068" y="3875383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0909B86-31E8-27E0-B002-EDB6C6D965D9}"/>
              </a:ext>
            </a:extLst>
          </p:cNvPr>
          <p:cNvCxnSpPr>
            <a:cxnSpLocks/>
          </p:cNvCxnSpPr>
          <p:nvPr/>
        </p:nvCxnSpPr>
        <p:spPr>
          <a:xfrm flipV="1">
            <a:off x="3615155" y="1439549"/>
            <a:ext cx="1783080" cy="14477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5DC9ED7-577B-87A4-CFB6-4059A22AEA41}"/>
              </a:ext>
            </a:extLst>
          </p:cNvPr>
          <p:cNvCxnSpPr>
            <a:cxnSpLocks/>
          </p:cNvCxnSpPr>
          <p:nvPr/>
        </p:nvCxnSpPr>
        <p:spPr>
          <a:xfrm rot="5400000">
            <a:off x="5671411" y="2429960"/>
            <a:ext cx="6400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84C2022-E72C-CA94-6A60-4CAB227DF8A6}"/>
              </a:ext>
            </a:extLst>
          </p:cNvPr>
          <p:cNvCxnSpPr>
            <a:cxnSpLocks/>
          </p:cNvCxnSpPr>
          <p:nvPr/>
        </p:nvCxnSpPr>
        <p:spPr>
          <a:xfrm>
            <a:off x="6001611" y="4126680"/>
            <a:ext cx="0" cy="64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07B02EC7-823D-0D42-AD14-49AD61944B87}"/>
              </a:ext>
            </a:extLst>
          </p:cNvPr>
          <p:cNvSpPr/>
          <p:nvPr/>
        </p:nvSpPr>
        <p:spPr>
          <a:xfrm>
            <a:off x="9901570" y="2921168"/>
            <a:ext cx="2185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alleles </a:t>
            </a:r>
            <a:r>
              <a:rPr lang="en-US" sz="2000" b="1" u="sng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not</a:t>
            </a:r>
            <a:r>
              <a:rPr lang="en-US" sz="2000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transmitted to the offspring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01FFB5-E473-A6F5-6003-A79882A35253}"/>
              </a:ext>
            </a:extLst>
          </p:cNvPr>
          <p:cNvSpPr/>
          <p:nvPr/>
        </p:nvSpPr>
        <p:spPr>
          <a:xfrm>
            <a:off x="179069" y="2830371"/>
            <a:ext cx="2185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alleles transmitted to the offspring</a:t>
            </a:r>
          </a:p>
        </p:txBody>
      </p:sp>
    </p:spTree>
    <p:extLst>
      <p:ext uri="{BB962C8B-B14F-4D97-AF65-F5344CB8AC3E}">
        <p14:creationId xmlns:p14="http://schemas.microsoft.com/office/powerpoint/2010/main" val="79017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3C933-35CF-4878-5CE3-BF9492BEC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2CBF3AE-6BB7-6B22-5D4D-C684547F1924}"/>
              </a:ext>
            </a:extLst>
          </p:cNvPr>
          <p:cNvCxnSpPr>
            <a:cxnSpLocks/>
          </p:cNvCxnSpPr>
          <p:nvPr/>
        </p:nvCxnSpPr>
        <p:spPr>
          <a:xfrm flipH="1" flipV="1">
            <a:off x="6842946" y="1439549"/>
            <a:ext cx="1783080" cy="1447751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28009C7-6201-DBFE-0748-8B3CC0790FEE}"/>
              </a:ext>
            </a:extLst>
          </p:cNvPr>
          <p:cNvCxnSpPr>
            <a:cxnSpLocks/>
          </p:cNvCxnSpPr>
          <p:nvPr/>
        </p:nvCxnSpPr>
        <p:spPr>
          <a:xfrm rot="5400000">
            <a:off x="5912301" y="2429960"/>
            <a:ext cx="640080" cy="0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2787A6F-15A6-178C-6272-FA3C05BA3C97}"/>
              </a:ext>
            </a:extLst>
          </p:cNvPr>
          <p:cNvCxnSpPr>
            <a:cxnSpLocks/>
          </p:cNvCxnSpPr>
          <p:nvPr/>
        </p:nvCxnSpPr>
        <p:spPr>
          <a:xfrm rot="5400000">
            <a:off x="5912301" y="4446720"/>
            <a:ext cx="640080" cy="0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7FF6FBAE-CDEF-F1C9-DE65-5EFC38120526}"/>
              </a:ext>
            </a:extLst>
          </p:cNvPr>
          <p:cNvSpPr/>
          <p:nvPr/>
        </p:nvSpPr>
        <p:spPr>
          <a:xfrm flipH="1">
            <a:off x="8626026" y="2762008"/>
            <a:ext cx="1200839" cy="1200839"/>
          </a:xfrm>
          <a:prstGeom prst="ellipse">
            <a:avLst/>
          </a:prstGeom>
          <a:pattFill prst="wdUpDiag">
            <a:fgClr>
              <a:srgbClr val="FFEDAB"/>
            </a:fgClr>
            <a:bgClr>
              <a:schemeClr val="bg1"/>
            </a:bgClr>
          </a:pattFill>
          <a:ln w="57150">
            <a:solidFill>
              <a:srgbClr val="00F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9CCBD95-DA39-C829-6D74-BBF93D156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200" y="2887300"/>
            <a:ext cx="964493" cy="1007110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932C6F68-5142-B4E9-D589-BBD84F61E360}"/>
              </a:ext>
            </a:extLst>
          </p:cNvPr>
          <p:cNvSpPr/>
          <p:nvPr/>
        </p:nvSpPr>
        <p:spPr>
          <a:xfrm>
            <a:off x="5525572" y="2830371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1D71C-CB67-25C4-B786-AC836D912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396" y="2986195"/>
            <a:ext cx="889188" cy="88918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D6E0B54-87D7-0D21-97F4-1B678F30733A}"/>
              </a:ext>
            </a:extLst>
          </p:cNvPr>
          <p:cNvSpPr/>
          <p:nvPr/>
        </p:nvSpPr>
        <p:spPr>
          <a:xfrm>
            <a:off x="5525572" y="813611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9E215AE-0B7D-730A-0B66-2BBA360D6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561" y="878718"/>
            <a:ext cx="1121662" cy="112166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E85B9DD-B307-A6DE-15DC-87780904EF47}"/>
              </a:ext>
            </a:extLst>
          </p:cNvPr>
          <p:cNvSpPr/>
          <p:nvPr/>
        </p:nvSpPr>
        <p:spPr>
          <a:xfrm>
            <a:off x="5525572" y="4847131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13EBD09-4151-06B7-39AC-D8D8953D7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563" y="4912240"/>
            <a:ext cx="1121662" cy="112166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A33CDD2-0862-F911-645F-50F252793173}"/>
              </a:ext>
            </a:extLst>
          </p:cNvPr>
          <p:cNvSpPr/>
          <p:nvPr/>
        </p:nvSpPr>
        <p:spPr>
          <a:xfrm>
            <a:off x="5282886" y="44170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C82BA7-C0AA-3754-DD29-942E2D851703}"/>
              </a:ext>
            </a:extLst>
          </p:cNvPr>
          <p:cNvSpPr/>
          <p:nvPr/>
        </p:nvSpPr>
        <p:spPr>
          <a:xfrm>
            <a:off x="5270103" y="6033902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369C85-742E-6344-FE53-98EC536D6622}"/>
              </a:ext>
            </a:extLst>
          </p:cNvPr>
          <p:cNvCxnSpPr>
            <a:cxnSpLocks/>
          </p:cNvCxnSpPr>
          <p:nvPr/>
        </p:nvCxnSpPr>
        <p:spPr>
          <a:xfrm>
            <a:off x="3556068" y="3875383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ED4236E-72B9-0176-AD7E-B2F0CC4D7F7B}"/>
              </a:ext>
            </a:extLst>
          </p:cNvPr>
          <p:cNvSpPr/>
          <p:nvPr/>
        </p:nvSpPr>
        <p:spPr>
          <a:xfrm>
            <a:off x="2414316" y="2762008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CFF33A-1FFD-D705-C930-A499BEEAC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488" y="2887300"/>
            <a:ext cx="964493" cy="100711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303F37-6595-54A2-5848-0B62A291FC51}"/>
              </a:ext>
            </a:extLst>
          </p:cNvPr>
          <p:cNvCxnSpPr>
            <a:cxnSpLocks/>
          </p:cNvCxnSpPr>
          <p:nvPr/>
        </p:nvCxnSpPr>
        <p:spPr>
          <a:xfrm flipV="1">
            <a:off x="3615155" y="1439549"/>
            <a:ext cx="1783080" cy="14477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B648CB-6CDA-CA4A-4E19-A0C939D4CCBA}"/>
              </a:ext>
            </a:extLst>
          </p:cNvPr>
          <p:cNvCxnSpPr>
            <a:cxnSpLocks/>
          </p:cNvCxnSpPr>
          <p:nvPr/>
        </p:nvCxnSpPr>
        <p:spPr>
          <a:xfrm rot="5400000">
            <a:off x="5671411" y="2429960"/>
            <a:ext cx="6400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1D06F28-F53C-C590-104B-CE5CE36D5DDD}"/>
              </a:ext>
            </a:extLst>
          </p:cNvPr>
          <p:cNvCxnSpPr>
            <a:cxnSpLocks/>
          </p:cNvCxnSpPr>
          <p:nvPr/>
        </p:nvCxnSpPr>
        <p:spPr>
          <a:xfrm>
            <a:off x="6001611" y="4126680"/>
            <a:ext cx="0" cy="64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D43EF38-C903-6BC4-649A-8E3033DB6E31}"/>
              </a:ext>
            </a:extLst>
          </p:cNvPr>
          <p:cNvSpPr/>
          <p:nvPr/>
        </p:nvSpPr>
        <p:spPr>
          <a:xfrm>
            <a:off x="9901570" y="2921168"/>
            <a:ext cx="2185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alleles </a:t>
            </a:r>
            <a:r>
              <a:rPr lang="en-US" sz="2000" b="1" u="sng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not</a:t>
            </a:r>
            <a:r>
              <a:rPr lang="en-US" sz="2000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transmitted to the offspring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E1A2DD-18E2-BCA4-04D3-178A920E3F7B}"/>
              </a:ext>
            </a:extLst>
          </p:cNvPr>
          <p:cNvSpPr/>
          <p:nvPr/>
        </p:nvSpPr>
        <p:spPr>
          <a:xfrm>
            <a:off x="179069" y="2830371"/>
            <a:ext cx="2185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alleles transmitted to the offspring</a:t>
            </a:r>
          </a:p>
        </p:txBody>
      </p:sp>
    </p:spTree>
    <p:extLst>
      <p:ext uri="{BB962C8B-B14F-4D97-AF65-F5344CB8AC3E}">
        <p14:creationId xmlns:p14="http://schemas.microsoft.com/office/powerpoint/2010/main" val="3926470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5FC98-1623-70D0-D28D-085886757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C48B411-566D-2082-00A8-A532D4B98989}"/>
              </a:ext>
            </a:extLst>
          </p:cNvPr>
          <p:cNvCxnSpPr>
            <a:cxnSpLocks/>
          </p:cNvCxnSpPr>
          <p:nvPr/>
        </p:nvCxnSpPr>
        <p:spPr>
          <a:xfrm flipH="1" flipV="1">
            <a:off x="6842946" y="1439549"/>
            <a:ext cx="1783080" cy="1447751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3C7EDC4-A904-2026-CDF0-A71FAE5F9837}"/>
              </a:ext>
            </a:extLst>
          </p:cNvPr>
          <p:cNvCxnSpPr>
            <a:cxnSpLocks/>
          </p:cNvCxnSpPr>
          <p:nvPr/>
        </p:nvCxnSpPr>
        <p:spPr>
          <a:xfrm rot="5400000">
            <a:off x="5912301" y="2429960"/>
            <a:ext cx="640080" cy="0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3558D4E-70CB-0C38-CD20-73B74A2765B4}"/>
              </a:ext>
            </a:extLst>
          </p:cNvPr>
          <p:cNvCxnSpPr>
            <a:cxnSpLocks/>
          </p:cNvCxnSpPr>
          <p:nvPr/>
        </p:nvCxnSpPr>
        <p:spPr>
          <a:xfrm rot="5400000">
            <a:off x="5912301" y="4446720"/>
            <a:ext cx="640080" cy="0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380EE2D8-8FC3-41FA-A22B-919A6DD26584}"/>
              </a:ext>
            </a:extLst>
          </p:cNvPr>
          <p:cNvSpPr/>
          <p:nvPr/>
        </p:nvSpPr>
        <p:spPr>
          <a:xfrm flipH="1">
            <a:off x="8626026" y="2762008"/>
            <a:ext cx="1200839" cy="1200839"/>
          </a:xfrm>
          <a:prstGeom prst="ellipse">
            <a:avLst/>
          </a:prstGeom>
          <a:pattFill prst="wdUpDiag">
            <a:fgClr>
              <a:srgbClr val="FFEDAB"/>
            </a:fgClr>
            <a:bgClr>
              <a:schemeClr val="bg1"/>
            </a:bgClr>
          </a:pattFill>
          <a:ln w="57150">
            <a:solidFill>
              <a:srgbClr val="00F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3D27763-4ACC-4594-3097-8CB116955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200" y="2887300"/>
            <a:ext cx="964493" cy="10071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913455-6118-E2B3-6BAE-B87809196F19}"/>
              </a:ext>
            </a:extLst>
          </p:cNvPr>
          <p:cNvSpPr/>
          <p:nvPr/>
        </p:nvSpPr>
        <p:spPr>
          <a:xfrm>
            <a:off x="7572155" y="239200"/>
            <a:ext cx="4228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u="sng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Non-Transmitted Alleles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B3B8494-9114-969B-6E58-7B83E4DD8844}"/>
              </a:ext>
            </a:extLst>
          </p:cNvPr>
          <p:cNvSpPr/>
          <p:nvPr/>
        </p:nvSpPr>
        <p:spPr>
          <a:xfrm>
            <a:off x="5525572" y="2830371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33B8FA-B052-F8AC-67D9-C5D3F020E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396" y="2986195"/>
            <a:ext cx="889188" cy="88918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B1305125-5351-4FC4-76A5-704D5D540534}"/>
              </a:ext>
            </a:extLst>
          </p:cNvPr>
          <p:cNvSpPr/>
          <p:nvPr/>
        </p:nvSpPr>
        <p:spPr>
          <a:xfrm>
            <a:off x="5525572" y="813611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839D58A-37A9-C4EB-3214-6A8193B6D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561" y="878718"/>
            <a:ext cx="1121662" cy="112166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FDD43AED-2CF4-2734-98C5-0E14342E287B}"/>
              </a:ext>
            </a:extLst>
          </p:cNvPr>
          <p:cNvSpPr/>
          <p:nvPr/>
        </p:nvSpPr>
        <p:spPr>
          <a:xfrm>
            <a:off x="5525572" y="4847131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B4447B0-257D-7ECD-94D3-3EDD66E7B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563" y="4912240"/>
            <a:ext cx="1121662" cy="112166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BD0947F-D279-609F-507B-BAD2A00EA913}"/>
              </a:ext>
            </a:extLst>
          </p:cNvPr>
          <p:cNvSpPr/>
          <p:nvPr/>
        </p:nvSpPr>
        <p:spPr>
          <a:xfrm>
            <a:off x="5282886" y="44170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6F1E60-77E8-14CB-A74E-5342E22AABD2}"/>
              </a:ext>
            </a:extLst>
          </p:cNvPr>
          <p:cNvSpPr/>
          <p:nvPr/>
        </p:nvSpPr>
        <p:spPr>
          <a:xfrm>
            <a:off x="5270103" y="6033902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AD2F18-6851-B5CD-35DD-BB76678B97F2}"/>
              </a:ext>
            </a:extLst>
          </p:cNvPr>
          <p:cNvCxnSpPr>
            <a:cxnSpLocks/>
          </p:cNvCxnSpPr>
          <p:nvPr/>
        </p:nvCxnSpPr>
        <p:spPr>
          <a:xfrm>
            <a:off x="3556068" y="3875383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2649900-F8C0-33BD-CFA3-FB6597D2024E}"/>
              </a:ext>
            </a:extLst>
          </p:cNvPr>
          <p:cNvSpPr/>
          <p:nvPr/>
        </p:nvSpPr>
        <p:spPr>
          <a:xfrm>
            <a:off x="2414316" y="2762008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6E157D-7EB0-BDC8-6A6C-B7F0BF761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488" y="2887300"/>
            <a:ext cx="964493" cy="100711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8F5568-7599-2186-CF1F-8392A7D87703}"/>
              </a:ext>
            </a:extLst>
          </p:cNvPr>
          <p:cNvCxnSpPr>
            <a:cxnSpLocks/>
          </p:cNvCxnSpPr>
          <p:nvPr/>
        </p:nvCxnSpPr>
        <p:spPr>
          <a:xfrm flipV="1">
            <a:off x="3615155" y="1439549"/>
            <a:ext cx="1783080" cy="14477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30498E9-7BC4-7003-3E94-9E2A20F76E5B}"/>
              </a:ext>
            </a:extLst>
          </p:cNvPr>
          <p:cNvCxnSpPr>
            <a:cxnSpLocks/>
          </p:cNvCxnSpPr>
          <p:nvPr/>
        </p:nvCxnSpPr>
        <p:spPr>
          <a:xfrm rot="5400000">
            <a:off x="5671411" y="2429960"/>
            <a:ext cx="6400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67989D-63EE-329A-2496-EBFF64585249}"/>
              </a:ext>
            </a:extLst>
          </p:cNvPr>
          <p:cNvCxnSpPr>
            <a:cxnSpLocks/>
          </p:cNvCxnSpPr>
          <p:nvPr/>
        </p:nvCxnSpPr>
        <p:spPr>
          <a:xfrm>
            <a:off x="6001611" y="4126680"/>
            <a:ext cx="0" cy="64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6F236-E6AA-7135-B889-37F298CCC78F}"/>
              </a:ext>
            </a:extLst>
          </p:cNvPr>
          <p:cNvSpPr/>
          <p:nvPr/>
        </p:nvSpPr>
        <p:spPr>
          <a:xfrm>
            <a:off x="421722" y="239220"/>
            <a:ext cx="3945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Transmitted</a:t>
            </a:r>
          </a:p>
          <a:p>
            <a:r>
              <a:rPr lang="en-US" sz="3600" b="1" u="sng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Alleles</a:t>
            </a:r>
            <a:endParaRPr lang="en-US" sz="500" b="1" u="sng" dirty="0">
              <a:solidFill>
                <a:srgbClr val="FF0000"/>
              </a:solidFill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0583B8A-4BA4-452E-8D0D-8C67440FA0D4}"/>
              </a:ext>
            </a:extLst>
          </p:cNvPr>
          <p:cNvSpPr/>
          <p:nvPr/>
        </p:nvSpPr>
        <p:spPr>
          <a:xfrm>
            <a:off x="9901570" y="2921168"/>
            <a:ext cx="2185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alleles </a:t>
            </a:r>
            <a:r>
              <a:rPr lang="en-US" sz="2000" b="1" u="sng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not</a:t>
            </a:r>
            <a:r>
              <a:rPr lang="en-US" sz="2000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transmitted to the offspring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6922378-3209-C2CD-699F-A8109739AE9F}"/>
              </a:ext>
            </a:extLst>
          </p:cNvPr>
          <p:cNvSpPr/>
          <p:nvPr/>
        </p:nvSpPr>
        <p:spPr>
          <a:xfrm>
            <a:off x="179069" y="2830371"/>
            <a:ext cx="2185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alleles transmitted to the offspring</a:t>
            </a:r>
          </a:p>
        </p:txBody>
      </p:sp>
    </p:spTree>
    <p:extLst>
      <p:ext uri="{BB962C8B-B14F-4D97-AF65-F5344CB8AC3E}">
        <p14:creationId xmlns:p14="http://schemas.microsoft.com/office/powerpoint/2010/main" val="321845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6C369-BE9A-ED13-C743-462A096D5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84AC218-0457-725F-289C-BB17DF29EA8C}"/>
              </a:ext>
            </a:extLst>
          </p:cNvPr>
          <p:cNvCxnSpPr>
            <a:cxnSpLocks/>
          </p:cNvCxnSpPr>
          <p:nvPr/>
        </p:nvCxnSpPr>
        <p:spPr>
          <a:xfrm flipH="1" flipV="1">
            <a:off x="6842946" y="1439549"/>
            <a:ext cx="1783080" cy="1447751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7AFB291-0ABA-ECE2-EE50-8794A20AD83F}"/>
              </a:ext>
            </a:extLst>
          </p:cNvPr>
          <p:cNvCxnSpPr>
            <a:cxnSpLocks/>
          </p:cNvCxnSpPr>
          <p:nvPr/>
        </p:nvCxnSpPr>
        <p:spPr>
          <a:xfrm rot="5400000">
            <a:off x="5912301" y="2429960"/>
            <a:ext cx="640080" cy="0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1138C9B-719D-DFE7-9968-6885C80F0C9C}"/>
              </a:ext>
            </a:extLst>
          </p:cNvPr>
          <p:cNvCxnSpPr>
            <a:cxnSpLocks/>
          </p:cNvCxnSpPr>
          <p:nvPr/>
        </p:nvCxnSpPr>
        <p:spPr>
          <a:xfrm rot="5400000">
            <a:off x="5912301" y="4446720"/>
            <a:ext cx="640080" cy="0"/>
          </a:xfrm>
          <a:prstGeom prst="straightConnector1">
            <a:avLst/>
          </a:prstGeom>
          <a:ln w="76200">
            <a:solidFill>
              <a:srgbClr val="06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68A6BC3C-73A8-67B8-D75B-778E2B3BEAE1}"/>
              </a:ext>
            </a:extLst>
          </p:cNvPr>
          <p:cNvSpPr/>
          <p:nvPr/>
        </p:nvSpPr>
        <p:spPr>
          <a:xfrm flipH="1">
            <a:off x="8626026" y="2762008"/>
            <a:ext cx="1200839" cy="1200839"/>
          </a:xfrm>
          <a:prstGeom prst="ellipse">
            <a:avLst/>
          </a:prstGeom>
          <a:pattFill prst="wdUpDiag">
            <a:fgClr>
              <a:srgbClr val="FFEDAB"/>
            </a:fgClr>
            <a:bgClr>
              <a:schemeClr val="bg1"/>
            </a:bgClr>
          </a:pattFill>
          <a:ln w="57150">
            <a:solidFill>
              <a:srgbClr val="00F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92D7CA6-9736-6BCC-7799-52CF3FCB1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200" y="2887300"/>
            <a:ext cx="964493" cy="10071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33C0FF-66E9-6861-50E8-127428DEB823}"/>
              </a:ext>
            </a:extLst>
          </p:cNvPr>
          <p:cNvSpPr/>
          <p:nvPr/>
        </p:nvSpPr>
        <p:spPr>
          <a:xfrm>
            <a:off x="8973057" y="239200"/>
            <a:ext cx="2827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u="sng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Adoptive Parents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06F5872-B52A-F4FB-7043-A635EF67E34B}"/>
              </a:ext>
            </a:extLst>
          </p:cNvPr>
          <p:cNvSpPr/>
          <p:nvPr/>
        </p:nvSpPr>
        <p:spPr>
          <a:xfrm>
            <a:off x="5525572" y="2830371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124D28-94E0-BADF-E470-A7E239C7D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396" y="2986195"/>
            <a:ext cx="889188" cy="88918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CEECCC6-0CAC-8886-A1E3-1302EDF8C5B3}"/>
              </a:ext>
            </a:extLst>
          </p:cNvPr>
          <p:cNvSpPr/>
          <p:nvPr/>
        </p:nvSpPr>
        <p:spPr>
          <a:xfrm>
            <a:off x="5525572" y="813611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75BEEC0-6F05-98F4-D287-45A73279E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561" y="878718"/>
            <a:ext cx="1121662" cy="112166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E9F730F3-8493-AA34-4E02-DA990628BC5C}"/>
              </a:ext>
            </a:extLst>
          </p:cNvPr>
          <p:cNvSpPr/>
          <p:nvPr/>
        </p:nvSpPr>
        <p:spPr>
          <a:xfrm>
            <a:off x="5525572" y="4847131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4AF018A-4210-1ED5-8A14-DA5E9EBD0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563" y="4912240"/>
            <a:ext cx="1121662" cy="112166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B458B6C-60F4-3413-7510-50FC5B99D992}"/>
              </a:ext>
            </a:extLst>
          </p:cNvPr>
          <p:cNvSpPr/>
          <p:nvPr/>
        </p:nvSpPr>
        <p:spPr>
          <a:xfrm>
            <a:off x="5282886" y="44170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58F45F-9FDF-BEAE-CAF6-7ACA5D32EB24}"/>
              </a:ext>
            </a:extLst>
          </p:cNvPr>
          <p:cNvSpPr/>
          <p:nvPr/>
        </p:nvSpPr>
        <p:spPr>
          <a:xfrm>
            <a:off x="5270103" y="6033902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42DAD6-E060-8467-E0B1-CC2E793B6C96}"/>
              </a:ext>
            </a:extLst>
          </p:cNvPr>
          <p:cNvCxnSpPr>
            <a:cxnSpLocks/>
          </p:cNvCxnSpPr>
          <p:nvPr/>
        </p:nvCxnSpPr>
        <p:spPr>
          <a:xfrm>
            <a:off x="3556068" y="3875383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56DADCF-1900-13C4-C022-B479355E7F04}"/>
              </a:ext>
            </a:extLst>
          </p:cNvPr>
          <p:cNvSpPr/>
          <p:nvPr/>
        </p:nvSpPr>
        <p:spPr>
          <a:xfrm>
            <a:off x="2414316" y="2762008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355B44-69D5-80C8-9B03-ED73EBC7E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488" y="2887300"/>
            <a:ext cx="964493" cy="100711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ADE2AE-82F3-2932-FC3F-2CF968647208}"/>
              </a:ext>
            </a:extLst>
          </p:cNvPr>
          <p:cNvCxnSpPr>
            <a:cxnSpLocks/>
          </p:cNvCxnSpPr>
          <p:nvPr/>
        </p:nvCxnSpPr>
        <p:spPr>
          <a:xfrm flipV="1">
            <a:off x="3615155" y="1439549"/>
            <a:ext cx="1783080" cy="14477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4B5A45-1837-8C70-D199-25579C535E7C}"/>
              </a:ext>
            </a:extLst>
          </p:cNvPr>
          <p:cNvCxnSpPr>
            <a:cxnSpLocks/>
          </p:cNvCxnSpPr>
          <p:nvPr/>
        </p:nvCxnSpPr>
        <p:spPr>
          <a:xfrm rot="5400000">
            <a:off x="5671411" y="2429960"/>
            <a:ext cx="6400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90942BC-BFD8-58E8-F5ED-C3FDB6F65037}"/>
              </a:ext>
            </a:extLst>
          </p:cNvPr>
          <p:cNvCxnSpPr>
            <a:cxnSpLocks/>
          </p:cNvCxnSpPr>
          <p:nvPr/>
        </p:nvCxnSpPr>
        <p:spPr>
          <a:xfrm>
            <a:off x="6001611" y="4126680"/>
            <a:ext cx="0" cy="64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8C82692-C84C-7DEC-F7F2-3F6A70BB2C79}"/>
              </a:ext>
            </a:extLst>
          </p:cNvPr>
          <p:cNvSpPr/>
          <p:nvPr/>
        </p:nvSpPr>
        <p:spPr>
          <a:xfrm>
            <a:off x="421722" y="239220"/>
            <a:ext cx="394599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Biological Parents</a:t>
            </a:r>
          </a:p>
          <a:p>
            <a:r>
              <a:rPr lang="en-US" sz="500" b="1" u="sng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CB8250-8D9F-D995-5FAE-9C3885978680}"/>
              </a:ext>
            </a:extLst>
          </p:cNvPr>
          <p:cNvSpPr/>
          <p:nvPr/>
        </p:nvSpPr>
        <p:spPr>
          <a:xfrm>
            <a:off x="9901570" y="2921168"/>
            <a:ext cx="2185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alleles </a:t>
            </a:r>
            <a:r>
              <a:rPr lang="en-US" sz="2000" b="1" u="sng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not</a:t>
            </a:r>
            <a:r>
              <a:rPr lang="en-US" sz="2000" dirty="0">
                <a:solidFill>
                  <a:srgbClr val="00B0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transmitted to the offspring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D2F32-5A68-42D1-00FD-132FC7DD9231}"/>
              </a:ext>
            </a:extLst>
          </p:cNvPr>
          <p:cNvSpPr/>
          <p:nvPr/>
        </p:nvSpPr>
        <p:spPr>
          <a:xfrm>
            <a:off x="179069" y="2830371"/>
            <a:ext cx="2185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alleles transmitted to the offspring</a:t>
            </a:r>
          </a:p>
        </p:txBody>
      </p:sp>
    </p:spTree>
    <p:extLst>
      <p:ext uri="{BB962C8B-B14F-4D97-AF65-F5344CB8AC3E}">
        <p14:creationId xmlns:p14="http://schemas.microsoft.com/office/powerpoint/2010/main" val="96862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57099D7-8201-28F8-0D6F-BD317EDE0896}"/>
              </a:ext>
            </a:extLst>
          </p:cNvPr>
          <p:cNvSpPr>
            <a:spLocks noChangeAspect="1"/>
          </p:cNvSpPr>
          <p:nvPr/>
        </p:nvSpPr>
        <p:spPr>
          <a:xfrm flipH="1">
            <a:off x="1105327" y="1125571"/>
            <a:ext cx="5419303" cy="5419309"/>
          </a:xfrm>
          <a:prstGeom prst="ellipse">
            <a:avLst/>
          </a:prstGeom>
          <a:solidFill>
            <a:srgbClr val="00FF55">
              <a:alpha val="50196"/>
            </a:srgbClr>
          </a:solidFill>
          <a:ln w="19050">
            <a:solidFill>
              <a:srgbClr val="0E0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5DCAC4-2048-879E-4340-32A9262AC1E5}"/>
              </a:ext>
            </a:extLst>
          </p:cNvPr>
          <p:cNvSpPr txBox="1"/>
          <p:nvPr/>
        </p:nvSpPr>
        <p:spPr>
          <a:xfrm>
            <a:off x="2284018" y="125539"/>
            <a:ext cx="3061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Kong et </a:t>
            </a:r>
          </a:p>
          <a:p>
            <a:pPr algn="ctr"/>
            <a:r>
              <a:rPr lang="en-US" sz="28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al. Model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7EA0BC-251E-EA38-C6AE-A21BB81596DE}"/>
              </a:ext>
            </a:extLst>
          </p:cNvPr>
          <p:cNvSpPr txBox="1"/>
          <p:nvPr/>
        </p:nvSpPr>
        <p:spPr>
          <a:xfrm>
            <a:off x="1910973" y="1788511"/>
            <a:ext cx="380801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Assumes no assortative mating beyond the parental generation</a:t>
            </a:r>
          </a:p>
          <a:p>
            <a:pPr lvl="1"/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estimate of the vertical transmission effect itself.</a:t>
            </a:r>
          </a:p>
          <a:p>
            <a:pPr lvl="1"/>
            <a:r>
              <a:rPr lang="en-US" sz="1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Cumbersome math that cannot be extended to other, more common scenarios (e.g., data without trios).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2234ED-F87F-BC81-C47D-06D28F1C5953}"/>
              </a:ext>
            </a:extLst>
          </p:cNvPr>
          <p:cNvCxnSpPr>
            <a:cxnSpLocks/>
          </p:cNvCxnSpPr>
          <p:nvPr/>
        </p:nvCxnSpPr>
        <p:spPr>
          <a:xfrm>
            <a:off x="2475021" y="1023167"/>
            <a:ext cx="2484437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80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0E097-1A71-92E8-C894-A49F59665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4ECF96-64E0-A606-6018-BBF85E680B7D}"/>
              </a:ext>
            </a:extLst>
          </p:cNvPr>
          <p:cNvSpPr/>
          <p:nvPr/>
        </p:nvSpPr>
        <p:spPr>
          <a:xfrm>
            <a:off x="1464371" y="-5414"/>
            <a:ext cx="1532986" cy="6858000"/>
          </a:xfrm>
          <a:prstGeom prst="rect">
            <a:avLst/>
          </a:prstGeom>
          <a:solidFill>
            <a:srgbClr val="CE73FF">
              <a:alpha val="25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E53A7E-4FFF-93E7-F01F-7C12EBFF2A46}"/>
              </a:ext>
            </a:extLst>
          </p:cNvPr>
          <p:cNvSpPr/>
          <p:nvPr/>
        </p:nvSpPr>
        <p:spPr>
          <a:xfrm>
            <a:off x="7252522" y="-13639"/>
            <a:ext cx="1550406" cy="6858000"/>
          </a:xfrm>
          <a:prstGeom prst="rect">
            <a:avLst/>
          </a:prstGeom>
          <a:solidFill>
            <a:srgbClr val="00B0F0">
              <a:alpha val="25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5E910A-6C8B-85A4-D96C-5760DF5108E7}"/>
              </a:ext>
            </a:extLst>
          </p:cNvPr>
          <p:cNvSpPr/>
          <p:nvPr/>
        </p:nvSpPr>
        <p:spPr>
          <a:xfrm>
            <a:off x="3374681" y="-7910"/>
            <a:ext cx="1550406" cy="6858000"/>
          </a:xfrm>
          <a:prstGeom prst="rect">
            <a:avLst/>
          </a:prstGeom>
          <a:solidFill>
            <a:srgbClr val="FFD966">
              <a:alpha val="25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E3BDC24-FDC7-8F9B-882D-13C170009118}"/>
              </a:ext>
            </a:extLst>
          </p:cNvPr>
          <p:cNvSpPr/>
          <p:nvPr/>
        </p:nvSpPr>
        <p:spPr>
          <a:xfrm>
            <a:off x="9172572" y="0"/>
            <a:ext cx="1508768" cy="6858000"/>
          </a:xfrm>
          <a:prstGeom prst="rect">
            <a:avLst/>
          </a:prstGeom>
          <a:solidFill>
            <a:srgbClr val="F049ED">
              <a:alpha val="25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7A21734-96F8-4AD1-47D7-9E30A22C3858}"/>
              </a:ext>
            </a:extLst>
          </p:cNvPr>
          <p:cNvSpPr/>
          <p:nvPr/>
        </p:nvSpPr>
        <p:spPr>
          <a:xfrm>
            <a:off x="5324791" y="-5414"/>
            <a:ext cx="1550406" cy="6858000"/>
          </a:xfrm>
          <a:prstGeom prst="rect">
            <a:avLst/>
          </a:prstGeom>
          <a:solidFill>
            <a:srgbClr val="0BE251">
              <a:alpha val="25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898A1ED-A7B1-1B28-7EAD-B6AC0E31AE20}"/>
              </a:ext>
            </a:extLst>
          </p:cNvPr>
          <p:cNvSpPr/>
          <p:nvPr/>
        </p:nvSpPr>
        <p:spPr>
          <a:xfrm>
            <a:off x="5368657" y="2688144"/>
            <a:ext cx="1478318" cy="1478318"/>
          </a:xfrm>
          <a:prstGeom prst="ellipse">
            <a:avLst/>
          </a:prstGeom>
          <a:solidFill>
            <a:srgbClr val="0BE251">
              <a:alpha val="50196"/>
            </a:srgbClr>
          </a:solidFill>
          <a:ln w="5080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D97E9AA-98C8-C3FD-16BE-80765F375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774" y="2730969"/>
            <a:ext cx="1380845" cy="13808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F7824A-57BC-07F8-234B-B1E3F1A738B9}"/>
              </a:ext>
            </a:extLst>
          </p:cNvPr>
          <p:cNvGrpSpPr/>
          <p:nvPr/>
        </p:nvGrpSpPr>
        <p:grpSpPr>
          <a:xfrm>
            <a:off x="1490817" y="2679919"/>
            <a:ext cx="9186794" cy="1491957"/>
            <a:chOff x="1490817" y="2679919"/>
            <a:chExt cx="9186794" cy="149195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0E88F09-B4B6-4610-CC82-74BD78408EA0}"/>
                </a:ext>
              </a:extLst>
            </p:cNvPr>
            <p:cNvSpPr/>
            <p:nvPr/>
          </p:nvSpPr>
          <p:spPr>
            <a:xfrm>
              <a:off x="1490817" y="2688144"/>
              <a:ext cx="1478318" cy="1478318"/>
            </a:xfrm>
            <a:prstGeom prst="ellipse">
              <a:avLst/>
            </a:prstGeom>
            <a:solidFill>
              <a:srgbClr val="CE73FF">
                <a:alpha val="50196"/>
              </a:srgbClr>
            </a:solidFill>
            <a:ln w="50800">
              <a:solidFill>
                <a:srgbClr val="AC73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E99A974-08BA-4092-0056-D1A93F5FB3F7}"/>
                </a:ext>
              </a:extLst>
            </p:cNvPr>
            <p:cNvSpPr/>
            <p:nvPr/>
          </p:nvSpPr>
          <p:spPr>
            <a:xfrm>
              <a:off x="7296388" y="2679919"/>
              <a:ext cx="1478318" cy="1478318"/>
            </a:xfrm>
            <a:prstGeom prst="ellipse">
              <a:avLst/>
            </a:prstGeom>
            <a:solidFill>
              <a:srgbClr val="00B0F0">
                <a:alpha val="50196"/>
              </a:srgbClr>
            </a:solidFill>
            <a:ln w="50800">
              <a:solidFill>
                <a:srgbClr val="0084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F83C45F-3040-9A5E-C2BC-2662E2FCF69B}"/>
                </a:ext>
              </a:extLst>
            </p:cNvPr>
            <p:cNvSpPr/>
            <p:nvPr/>
          </p:nvSpPr>
          <p:spPr>
            <a:xfrm>
              <a:off x="3418547" y="2685648"/>
              <a:ext cx="1478318" cy="1478318"/>
            </a:xfrm>
            <a:prstGeom prst="ellipse">
              <a:avLst/>
            </a:prstGeom>
            <a:solidFill>
              <a:srgbClr val="FFD966">
                <a:alpha val="50196"/>
              </a:srgbClr>
            </a:solidFill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F58ED73-7CAB-E6E6-52ED-B6A090A83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9456" y="2863907"/>
              <a:ext cx="1109338" cy="110933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026CDFA-2BB5-1060-C806-9CBD1C173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748137" y="2848359"/>
              <a:ext cx="1114250" cy="1124886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762AF49-12C6-DC7D-CA73-C7344EDCDE48}"/>
                </a:ext>
              </a:extLst>
            </p:cNvPr>
            <p:cNvSpPr/>
            <p:nvPr/>
          </p:nvSpPr>
          <p:spPr>
            <a:xfrm>
              <a:off x="9199293" y="2693558"/>
              <a:ext cx="1478318" cy="1478318"/>
            </a:xfrm>
            <a:prstGeom prst="ellipse">
              <a:avLst/>
            </a:prstGeom>
            <a:solidFill>
              <a:srgbClr val="F049ED">
                <a:alpha val="50196"/>
              </a:srgbClr>
            </a:solidFill>
            <a:ln w="50800">
              <a:solidFill>
                <a:srgbClr val="BC37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945E1A-9C8A-5B7A-D383-522DEFAAB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51461" y="2963297"/>
              <a:ext cx="966944" cy="96694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E3A80C-A8E6-0857-DCE6-6C6C3FE7D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39337" y="2863907"/>
              <a:ext cx="783225" cy="114851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52B9DB-A507-DE69-89E4-C6D87DED9A4F}"/>
              </a:ext>
            </a:extLst>
          </p:cNvPr>
          <p:cNvGrpSpPr/>
          <p:nvPr/>
        </p:nvGrpSpPr>
        <p:grpSpPr>
          <a:xfrm>
            <a:off x="-44381" y="802693"/>
            <a:ext cx="12236382" cy="1223319"/>
            <a:chOff x="-44381" y="802693"/>
            <a:chExt cx="12236382" cy="122331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CDC2A9D-3D96-DF7F-C8D8-86FBCFC1E0EE}"/>
                </a:ext>
              </a:extLst>
            </p:cNvPr>
            <p:cNvSpPr/>
            <p:nvPr/>
          </p:nvSpPr>
          <p:spPr>
            <a:xfrm>
              <a:off x="1464371" y="802693"/>
              <a:ext cx="9213240" cy="1223319"/>
            </a:xfrm>
            <a:prstGeom prst="rect">
              <a:avLst/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CD38847-0181-035B-EFDB-98C56D389BBB}"/>
                </a:ext>
              </a:extLst>
            </p:cNvPr>
            <p:cNvSpPr/>
            <p:nvPr/>
          </p:nvSpPr>
          <p:spPr>
            <a:xfrm>
              <a:off x="-44381" y="1091186"/>
              <a:ext cx="122363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Parents and offspring tend to be quite similar.</a:t>
              </a:r>
              <a:endParaRPr lang="en-US" sz="3600" dirty="0">
                <a:solidFill>
                  <a:srgbClr val="FF0000"/>
                </a:solidFill>
                <a:ea typeface="Hiragino Sans GB W3" panose="020B0300000000000000" pitchFamily="34" charset="-128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71873E-215A-A618-CDA4-0B4C0398A217}"/>
              </a:ext>
            </a:extLst>
          </p:cNvPr>
          <p:cNvGrpSpPr/>
          <p:nvPr/>
        </p:nvGrpSpPr>
        <p:grpSpPr>
          <a:xfrm>
            <a:off x="-44382" y="4831988"/>
            <a:ext cx="12236382" cy="1223319"/>
            <a:chOff x="-44382" y="4831988"/>
            <a:chExt cx="12236382" cy="12233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D30D40-2EC2-03DB-6497-0E4F98329790}"/>
                </a:ext>
              </a:extLst>
            </p:cNvPr>
            <p:cNvSpPr/>
            <p:nvPr/>
          </p:nvSpPr>
          <p:spPr>
            <a:xfrm>
              <a:off x="1464370" y="4831988"/>
              <a:ext cx="9213240" cy="1223319"/>
            </a:xfrm>
            <a:prstGeom prst="rect">
              <a:avLst/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7865BF-C162-91CB-136D-E89F896741F3}"/>
                </a:ext>
              </a:extLst>
            </p:cNvPr>
            <p:cNvSpPr/>
            <p:nvPr/>
          </p:nvSpPr>
          <p:spPr>
            <a:xfrm>
              <a:off x="-44382" y="5120481"/>
              <a:ext cx="122363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ea typeface="Hiragino Sans GB W3" panose="020B0300000000000000" pitchFamily="34" charset="-128"/>
                </a:rPr>
                <a:t>…</a:t>
              </a:r>
              <a:r>
                <a:rPr lang="en-US" sz="3600" dirty="0">
                  <a:solidFill>
                    <a:srgbClr val="FF0000"/>
                  </a:solidFill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Why?</a:t>
              </a:r>
              <a:endParaRPr lang="en-US" sz="3600" dirty="0">
                <a:solidFill>
                  <a:srgbClr val="FF0000"/>
                </a:solidFill>
                <a:ea typeface="Hiragino Sans GB W3" panose="020B03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56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E4D772-423A-7B45-9680-D45443D6C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57" y="1774496"/>
            <a:ext cx="10634252" cy="30970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10062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40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6150B-3FD5-9891-5551-AFAE38F9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E217A76-9D80-AA2E-5384-71A4CBE7AC22}"/>
              </a:ext>
            </a:extLst>
          </p:cNvPr>
          <p:cNvSpPr>
            <a:spLocks noChangeAspect="1"/>
          </p:cNvSpPr>
          <p:nvPr/>
        </p:nvSpPr>
        <p:spPr>
          <a:xfrm flipH="1">
            <a:off x="5667370" y="1125571"/>
            <a:ext cx="5419303" cy="5419309"/>
          </a:xfrm>
          <a:prstGeom prst="ellipse">
            <a:avLst/>
          </a:prstGeom>
          <a:solidFill>
            <a:srgbClr val="02BAFF">
              <a:alpha val="50196"/>
            </a:srgbClr>
          </a:solidFill>
          <a:ln w="19050">
            <a:solidFill>
              <a:srgbClr val="0E0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6F66DBA-5C01-9D63-EB51-DAD81DF7EE1F}"/>
              </a:ext>
            </a:extLst>
          </p:cNvPr>
          <p:cNvSpPr>
            <a:spLocks noChangeAspect="1"/>
          </p:cNvSpPr>
          <p:nvPr/>
        </p:nvSpPr>
        <p:spPr>
          <a:xfrm flipH="1">
            <a:off x="1105327" y="1125571"/>
            <a:ext cx="5419303" cy="5419309"/>
          </a:xfrm>
          <a:prstGeom prst="ellipse">
            <a:avLst/>
          </a:prstGeom>
          <a:solidFill>
            <a:srgbClr val="00FF55">
              <a:alpha val="50196"/>
            </a:srgbClr>
          </a:solidFill>
          <a:ln w="19050">
            <a:solidFill>
              <a:srgbClr val="0E0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AA1FA8-93BF-5AD5-916B-40673C0B6176}"/>
              </a:ext>
            </a:extLst>
          </p:cNvPr>
          <p:cNvSpPr txBox="1"/>
          <p:nvPr/>
        </p:nvSpPr>
        <p:spPr>
          <a:xfrm>
            <a:off x="2284018" y="125539"/>
            <a:ext cx="3061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Kong et </a:t>
            </a:r>
          </a:p>
          <a:p>
            <a:pPr algn="ctr"/>
            <a:r>
              <a:rPr lang="en-US" sz="28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al. Model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7C517-7053-F300-A753-7A9A1798CF93}"/>
              </a:ext>
            </a:extLst>
          </p:cNvPr>
          <p:cNvSpPr txBox="1"/>
          <p:nvPr/>
        </p:nvSpPr>
        <p:spPr>
          <a:xfrm>
            <a:off x="1910973" y="1788511"/>
            <a:ext cx="380801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Assumes no assortative mating beyond the parental generation</a:t>
            </a:r>
          </a:p>
          <a:p>
            <a:pPr lvl="1"/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estimate of the vertical transmission effect itself.</a:t>
            </a:r>
          </a:p>
          <a:p>
            <a:pPr lvl="1"/>
            <a:r>
              <a:rPr lang="en-US" sz="1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Cumbersome math that cannot be extended to other, more common scenarios (e.g., data without trios).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6F6228-1439-9E2B-B7E2-AEB0764C14D7}"/>
              </a:ext>
            </a:extLst>
          </p:cNvPr>
          <p:cNvSpPr txBox="1"/>
          <p:nvPr/>
        </p:nvSpPr>
        <p:spPr>
          <a:xfrm>
            <a:off x="6096000" y="1923376"/>
            <a:ext cx="508014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Allows for all types of assortative mating</a:t>
            </a:r>
          </a:p>
          <a:p>
            <a:pPr lvl="1"/>
            <a:r>
              <a:rPr lang="en-US" sz="800" dirty="0"/>
              <a:t>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Estimates genetic nurture and vertical transmission</a:t>
            </a:r>
          </a:p>
          <a:p>
            <a:pPr lvl="1"/>
            <a:r>
              <a:rPr lang="en-US" sz="8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Not biased by missing data</a:t>
            </a:r>
            <a:endParaRPr lang="en-US" sz="800" dirty="0"/>
          </a:p>
          <a:p>
            <a:pPr lvl="1"/>
            <a:r>
              <a:rPr lang="en-US" sz="8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Allows for extensions to fit whatever trait and data you have</a:t>
            </a:r>
          </a:p>
          <a:p>
            <a:pPr lvl="1"/>
            <a:r>
              <a:rPr lang="en-US" sz="8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Easy to use!</a:t>
            </a:r>
          </a:p>
          <a:p>
            <a:pPr lvl="1"/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76EA83-B6AD-DB68-690A-176801B9E8C0}"/>
              </a:ext>
            </a:extLst>
          </p:cNvPr>
          <p:cNvSpPr txBox="1"/>
          <p:nvPr/>
        </p:nvSpPr>
        <p:spPr>
          <a:xfrm>
            <a:off x="7102496" y="122959"/>
            <a:ext cx="254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SEM-PGS</a:t>
            </a:r>
          </a:p>
          <a:p>
            <a:pPr algn="ctr"/>
            <a:r>
              <a:rPr lang="en-US" sz="28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Model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896756-98FD-7CA1-00BC-F1FB74102C0B}"/>
              </a:ext>
            </a:extLst>
          </p:cNvPr>
          <p:cNvCxnSpPr>
            <a:cxnSpLocks/>
          </p:cNvCxnSpPr>
          <p:nvPr/>
        </p:nvCxnSpPr>
        <p:spPr>
          <a:xfrm>
            <a:off x="2475021" y="1023167"/>
            <a:ext cx="2484437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300985-63BA-EB9A-9E90-35312B2D68F2}"/>
              </a:ext>
            </a:extLst>
          </p:cNvPr>
          <p:cNvCxnSpPr>
            <a:cxnSpLocks/>
          </p:cNvCxnSpPr>
          <p:nvPr/>
        </p:nvCxnSpPr>
        <p:spPr>
          <a:xfrm>
            <a:off x="7102496" y="1023167"/>
            <a:ext cx="2487168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87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5778C-B5D3-9F6E-1BB5-9019F150D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5">
            <a:extLst>
              <a:ext uri="{FF2B5EF4-FFF2-40B4-BE49-F238E27FC236}">
                <a16:creationId xmlns:a16="http://schemas.microsoft.com/office/drawing/2014/main" id="{12917F39-1CB6-4B65-36E3-802AB24F84B2}"/>
              </a:ext>
            </a:extLst>
          </p:cNvPr>
          <p:cNvSpPr/>
          <p:nvPr/>
        </p:nvSpPr>
        <p:spPr>
          <a:xfrm>
            <a:off x="-24185" y="2974979"/>
            <a:ext cx="12253160" cy="3883021"/>
          </a:xfrm>
          <a:prstGeom prst="triangle">
            <a:avLst/>
          </a:prstGeom>
          <a:solidFill>
            <a:srgbClr val="A2F19E">
              <a:alpha val="237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63741E-5E68-F333-1745-2331CFB4F2CC}"/>
              </a:ext>
            </a:extLst>
          </p:cNvPr>
          <p:cNvSpPr/>
          <p:nvPr/>
        </p:nvSpPr>
        <p:spPr>
          <a:xfrm flipH="1">
            <a:off x="6087845" y="4255"/>
            <a:ext cx="6104156" cy="3014392"/>
          </a:xfrm>
          <a:prstGeom prst="rect">
            <a:avLst/>
          </a:prstGeom>
          <a:solidFill>
            <a:srgbClr val="7ECDEC">
              <a:alpha val="226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2CF5C28A-E57A-BA32-8F82-6CA43EE5F8BD}"/>
              </a:ext>
            </a:extLst>
          </p:cNvPr>
          <p:cNvSpPr/>
          <p:nvPr/>
        </p:nvSpPr>
        <p:spPr>
          <a:xfrm rot="10800000">
            <a:off x="6155148" y="3013739"/>
            <a:ext cx="6036851" cy="3873281"/>
          </a:xfrm>
          <a:prstGeom prst="rtTriangle">
            <a:avLst/>
          </a:prstGeom>
          <a:solidFill>
            <a:srgbClr val="7ECDEC">
              <a:alpha val="226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3C1063-AA28-9DAC-BA66-47E49A2A32B7}"/>
              </a:ext>
            </a:extLst>
          </p:cNvPr>
          <p:cNvSpPr/>
          <p:nvPr/>
        </p:nvSpPr>
        <p:spPr>
          <a:xfrm>
            <a:off x="0" y="-5604"/>
            <a:ext cx="6104156" cy="3014392"/>
          </a:xfrm>
          <a:prstGeom prst="rect">
            <a:avLst/>
          </a:prstGeom>
          <a:solidFill>
            <a:srgbClr val="FFE8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7A92E042-F0F3-3C26-04DD-853C8667EC9E}"/>
              </a:ext>
            </a:extLst>
          </p:cNvPr>
          <p:cNvSpPr/>
          <p:nvPr/>
        </p:nvSpPr>
        <p:spPr>
          <a:xfrm rot="10800000" flipH="1">
            <a:off x="23600" y="3016565"/>
            <a:ext cx="5986179" cy="3873281"/>
          </a:xfrm>
          <a:prstGeom prst="rtTriangle">
            <a:avLst/>
          </a:prstGeom>
          <a:solidFill>
            <a:srgbClr val="FFE8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942FEF-7B3A-9121-B53C-18199513142B}"/>
              </a:ext>
            </a:extLst>
          </p:cNvPr>
          <p:cNvGrpSpPr/>
          <p:nvPr/>
        </p:nvGrpSpPr>
        <p:grpSpPr>
          <a:xfrm>
            <a:off x="4446987" y="1892644"/>
            <a:ext cx="970875" cy="970875"/>
            <a:chOff x="4446987" y="1892644"/>
            <a:chExt cx="970875" cy="970875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E270452-AE7E-1CE5-5D32-A2072CFEB562}"/>
                </a:ext>
              </a:extLst>
            </p:cNvPr>
            <p:cNvSpPr/>
            <p:nvPr/>
          </p:nvSpPr>
          <p:spPr>
            <a:xfrm>
              <a:off x="4446987" y="1892644"/>
              <a:ext cx="970875" cy="970875"/>
            </a:xfrm>
            <a:prstGeom prst="ellipse">
              <a:avLst/>
            </a:prstGeom>
            <a:solidFill>
              <a:srgbClr val="FFEDA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5CB5781B-3A1C-EFB0-A79B-30756CE93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1744" y="1945283"/>
              <a:ext cx="906861" cy="90686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6CBAEED-71F4-5724-57FD-C981B3B5D79A}"/>
              </a:ext>
            </a:extLst>
          </p:cNvPr>
          <p:cNvGrpSpPr/>
          <p:nvPr/>
        </p:nvGrpSpPr>
        <p:grpSpPr>
          <a:xfrm>
            <a:off x="6736951" y="1892914"/>
            <a:ext cx="970875" cy="970875"/>
            <a:chOff x="6736951" y="1892914"/>
            <a:chExt cx="970875" cy="970875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EC3EFFA0-661B-D7A7-64EC-6A11C467BF15}"/>
                </a:ext>
              </a:extLst>
            </p:cNvPr>
            <p:cNvSpPr/>
            <p:nvPr/>
          </p:nvSpPr>
          <p:spPr>
            <a:xfrm>
              <a:off x="6736951" y="1892914"/>
              <a:ext cx="970875" cy="970875"/>
            </a:xfrm>
            <a:prstGeom prst="ellipse">
              <a:avLst/>
            </a:prstGeom>
            <a:solidFill>
              <a:srgbClr val="7FD7F9">
                <a:alpha val="49804"/>
              </a:srgbClr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FFFB6C0C-53BB-28FD-90DF-0A6EB791F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1708" y="1945553"/>
              <a:ext cx="906861" cy="906861"/>
            </a:xfrm>
            <a:prstGeom prst="rect">
              <a:avLst/>
            </a:prstGeom>
          </p:spPr>
        </p:pic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C4B160B0-71A0-5159-4775-4429C0F411DF}"/>
              </a:ext>
            </a:extLst>
          </p:cNvPr>
          <p:cNvSpPr>
            <a:spLocks noChangeAspect="1"/>
          </p:cNvSpPr>
          <p:nvPr/>
        </p:nvSpPr>
        <p:spPr>
          <a:xfrm>
            <a:off x="2421565" y="3142077"/>
            <a:ext cx="914400" cy="914400"/>
          </a:xfrm>
          <a:prstGeom prst="rect">
            <a:avLst/>
          </a:prstGeom>
          <a:solidFill>
            <a:srgbClr val="FFEDA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F8A1B951-D291-B426-BB0B-77674BA57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617" y="3192154"/>
            <a:ext cx="779790" cy="81424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9AD444E-5122-324D-0A88-7BF18C261D4C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solidFill>
            <a:srgbClr val="0BE251">
              <a:alpha val="50000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6834A1-0091-71BE-D99F-5C825F5587A7}"/>
              </a:ext>
            </a:extLst>
          </p:cNvPr>
          <p:cNvGrpSpPr/>
          <p:nvPr/>
        </p:nvGrpSpPr>
        <p:grpSpPr>
          <a:xfrm>
            <a:off x="3361865" y="2712354"/>
            <a:ext cx="5434570" cy="2279129"/>
            <a:chOff x="3361865" y="2712354"/>
            <a:chExt cx="5434570" cy="2279129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A8393EBA-1F28-9BF4-8B80-2EEAA258DF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60310" y="2712354"/>
              <a:ext cx="1236122" cy="62179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7AC9E635-698F-C4ED-A60D-78F8071C29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4170" y="2739367"/>
              <a:ext cx="1220014" cy="58749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24E1A33-7B70-5C8D-45B1-630188A563FA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>
              <a:off x="3361865" y="3849424"/>
              <a:ext cx="2272921" cy="114205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EEA875C-1B4C-761D-EEC4-919CE722C4B2}"/>
                </a:ext>
              </a:extLst>
            </p:cNvPr>
            <p:cNvCxnSpPr>
              <a:cxnSpLocks/>
              <a:endCxn id="26" idx="3"/>
            </p:cNvCxnSpPr>
            <p:nvPr/>
          </p:nvCxnSpPr>
          <p:spPr>
            <a:xfrm flipH="1">
              <a:off x="6549185" y="3848067"/>
              <a:ext cx="2247250" cy="114341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A4E3F996-3821-DC02-A68B-E5044B578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324" y="4541822"/>
            <a:ext cx="906861" cy="9068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11D38F8-20F2-1B54-6B2F-6A591815585A}"/>
              </a:ext>
            </a:extLst>
          </p:cNvPr>
          <p:cNvSpPr/>
          <p:nvPr/>
        </p:nvSpPr>
        <p:spPr>
          <a:xfrm>
            <a:off x="282290" y="215360"/>
            <a:ext cx="13340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Paternal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0D2577-DCC5-A85D-33DC-88F1350156E7}"/>
              </a:ext>
            </a:extLst>
          </p:cNvPr>
          <p:cNvSpPr/>
          <p:nvPr/>
        </p:nvSpPr>
        <p:spPr>
          <a:xfrm>
            <a:off x="10528845" y="222949"/>
            <a:ext cx="1412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Maternal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7A9586-10AD-D4D5-1AB5-A6779D090CAF}"/>
              </a:ext>
            </a:extLst>
          </p:cNvPr>
          <p:cNvSpPr/>
          <p:nvPr/>
        </p:nvSpPr>
        <p:spPr>
          <a:xfrm>
            <a:off x="5293519" y="6260513"/>
            <a:ext cx="16177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972EEFA-3AE7-EF45-6E5B-9523848183FC}"/>
              </a:ext>
            </a:extLst>
          </p:cNvPr>
          <p:cNvSpPr>
            <a:spLocks noChangeAspect="1"/>
          </p:cNvSpPr>
          <p:nvPr/>
        </p:nvSpPr>
        <p:spPr>
          <a:xfrm>
            <a:off x="8763158" y="3143310"/>
            <a:ext cx="914400" cy="914400"/>
          </a:xfrm>
          <a:prstGeom prst="rect">
            <a:avLst/>
          </a:prstGeom>
          <a:solidFill>
            <a:srgbClr val="7FD7F9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35863900-1FF4-623F-8FB1-AFE811C2D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942" y="3205971"/>
            <a:ext cx="779790" cy="8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44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8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9E29B-5F6E-2CC8-2AD0-D839C6B9D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4F5675D-0744-172B-B424-1177524F5D79}"/>
              </a:ext>
            </a:extLst>
          </p:cNvPr>
          <p:cNvGrpSpPr/>
          <p:nvPr/>
        </p:nvGrpSpPr>
        <p:grpSpPr>
          <a:xfrm>
            <a:off x="1833183" y="757516"/>
            <a:ext cx="8244958" cy="5352704"/>
            <a:chOff x="1833183" y="757516"/>
            <a:chExt cx="8244958" cy="535270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564C735-2E8D-6BDC-961F-7DEF344FBFB5}"/>
                </a:ext>
              </a:extLst>
            </p:cNvPr>
            <p:cNvSpPr/>
            <p:nvPr/>
          </p:nvSpPr>
          <p:spPr>
            <a:xfrm>
              <a:off x="7128754" y="4909381"/>
              <a:ext cx="1200839" cy="1200839"/>
            </a:xfrm>
            <a:prstGeom prst="ellipse">
              <a:avLst/>
            </a:prstGeom>
            <a:solidFill>
              <a:srgbClr val="0BE251">
                <a:alpha val="50196"/>
              </a:srgbClr>
            </a:solidFill>
            <a:ln w="57150">
              <a:solidFill>
                <a:srgbClr val="0ABB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8D3857C-8DD9-FFA5-10F2-8EE31716A31C}"/>
                </a:ext>
              </a:extLst>
            </p:cNvPr>
            <p:cNvSpPr/>
            <p:nvPr/>
          </p:nvSpPr>
          <p:spPr>
            <a:xfrm>
              <a:off x="8399476" y="5143500"/>
              <a:ext cx="167866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Offspring </a:t>
              </a:r>
            </a:p>
            <a:p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Phenotype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8A78B3-0618-D5D9-3DA5-3F50BAD23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1743" y="4974488"/>
              <a:ext cx="1121662" cy="1121662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2B600E2-0C52-5950-5F27-3F20FA8BD440}"/>
                </a:ext>
              </a:extLst>
            </p:cNvPr>
            <p:cNvSpPr/>
            <p:nvPr/>
          </p:nvSpPr>
          <p:spPr>
            <a:xfrm flipH="1">
              <a:off x="4083550" y="2834469"/>
              <a:ext cx="1200839" cy="1200839"/>
            </a:xfrm>
            <a:prstGeom prst="ellipse">
              <a:avLst/>
            </a:prstGeom>
            <a:solidFill>
              <a:srgbClr val="FFD966">
                <a:alpha val="50196"/>
              </a:srgbClr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7515B50-89E0-17F9-F4DE-C31E9C9D0E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9855" y="1540279"/>
              <a:ext cx="1814797" cy="135837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DCFEB4E-9C8F-FCE5-48A7-5CDADC6A8A56}"/>
                </a:ext>
              </a:extLst>
            </p:cNvPr>
            <p:cNvCxnSpPr>
              <a:cxnSpLocks/>
            </p:cNvCxnSpPr>
            <p:nvPr/>
          </p:nvCxnSpPr>
          <p:spPr>
            <a:xfrm>
              <a:off x="5208257" y="3933460"/>
              <a:ext cx="1834385" cy="150854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6D65073-3EDE-ED73-257A-2BFF85D3DC00}"/>
                </a:ext>
              </a:extLst>
            </p:cNvPr>
            <p:cNvSpPr/>
            <p:nvPr/>
          </p:nvSpPr>
          <p:spPr>
            <a:xfrm>
              <a:off x="7128754" y="757516"/>
              <a:ext cx="1200839" cy="1200839"/>
            </a:xfrm>
            <a:prstGeom prst="ellipse">
              <a:avLst/>
            </a:prstGeom>
            <a:solidFill>
              <a:srgbClr val="00B0F0">
                <a:alpha val="50196"/>
              </a:srgbClr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BD8BBE8-C411-4F11-F457-C914818197E0}"/>
                </a:ext>
              </a:extLst>
            </p:cNvPr>
            <p:cNvSpPr/>
            <p:nvPr/>
          </p:nvSpPr>
          <p:spPr>
            <a:xfrm>
              <a:off x="8399476" y="954795"/>
              <a:ext cx="167866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Parental </a:t>
              </a:r>
            </a:p>
            <a:p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Phenotype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D8D5ACA-898E-4F7C-B55F-C71DA7524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1743" y="771586"/>
              <a:ext cx="1121662" cy="112166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B0B3DC8-5607-0C69-3DC9-8E8F8AA98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2791" y="2929855"/>
              <a:ext cx="964493" cy="100711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FE59DA9-2F0F-37C7-A781-61ABD260A16C}"/>
                </a:ext>
              </a:extLst>
            </p:cNvPr>
            <p:cNvSpPr/>
            <p:nvPr/>
          </p:nvSpPr>
          <p:spPr>
            <a:xfrm>
              <a:off x="1833183" y="2898656"/>
              <a:ext cx="219577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0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Genes shared between parents and offspring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9A91F76-CB98-B68E-A016-9D8C7FDCBF31}"/>
                </a:ext>
              </a:extLst>
            </p:cNvPr>
            <p:cNvSpPr/>
            <p:nvPr/>
          </p:nvSpPr>
          <p:spPr>
            <a:xfrm>
              <a:off x="6301991" y="2645077"/>
              <a:ext cx="307260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Shared Genetic Effects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709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01D40-9DCD-3163-01E8-54552B743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5">
            <a:extLst>
              <a:ext uri="{FF2B5EF4-FFF2-40B4-BE49-F238E27FC236}">
                <a16:creationId xmlns:a16="http://schemas.microsoft.com/office/drawing/2014/main" id="{9599CF75-6D67-64E8-DA08-67CA673F9145}"/>
              </a:ext>
            </a:extLst>
          </p:cNvPr>
          <p:cNvSpPr/>
          <p:nvPr/>
        </p:nvSpPr>
        <p:spPr>
          <a:xfrm>
            <a:off x="-24185" y="2974979"/>
            <a:ext cx="12253160" cy="3883021"/>
          </a:xfrm>
          <a:prstGeom prst="triangle">
            <a:avLst/>
          </a:prstGeom>
          <a:solidFill>
            <a:srgbClr val="A2F19E">
              <a:alpha val="237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9E5C10-3F01-9F10-EA99-BD09070D1C35}"/>
              </a:ext>
            </a:extLst>
          </p:cNvPr>
          <p:cNvSpPr/>
          <p:nvPr/>
        </p:nvSpPr>
        <p:spPr>
          <a:xfrm flipH="1">
            <a:off x="6087845" y="4255"/>
            <a:ext cx="6104156" cy="3014392"/>
          </a:xfrm>
          <a:prstGeom prst="rect">
            <a:avLst/>
          </a:prstGeom>
          <a:solidFill>
            <a:srgbClr val="7ECDEC">
              <a:alpha val="226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CFB95C87-1006-7098-1610-637E1218E888}"/>
              </a:ext>
            </a:extLst>
          </p:cNvPr>
          <p:cNvSpPr/>
          <p:nvPr/>
        </p:nvSpPr>
        <p:spPr>
          <a:xfrm rot="10800000">
            <a:off x="6155148" y="3013739"/>
            <a:ext cx="6036851" cy="3873281"/>
          </a:xfrm>
          <a:prstGeom prst="rtTriangle">
            <a:avLst/>
          </a:prstGeom>
          <a:solidFill>
            <a:srgbClr val="7ECDEC">
              <a:alpha val="226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3795B7-3BFB-435A-73FF-139B643CFB50}"/>
              </a:ext>
            </a:extLst>
          </p:cNvPr>
          <p:cNvSpPr/>
          <p:nvPr/>
        </p:nvSpPr>
        <p:spPr>
          <a:xfrm>
            <a:off x="0" y="-5604"/>
            <a:ext cx="6104156" cy="3014392"/>
          </a:xfrm>
          <a:prstGeom prst="rect">
            <a:avLst/>
          </a:prstGeom>
          <a:solidFill>
            <a:srgbClr val="FFE8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4C4EB8E-71EB-0FD9-0D67-372779D8DEB4}"/>
              </a:ext>
            </a:extLst>
          </p:cNvPr>
          <p:cNvSpPr/>
          <p:nvPr/>
        </p:nvSpPr>
        <p:spPr>
          <a:xfrm rot="10800000" flipH="1">
            <a:off x="23600" y="3016565"/>
            <a:ext cx="5986179" cy="3873281"/>
          </a:xfrm>
          <a:prstGeom prst="rtTriangle">
            <a:avLst/>
          </a:prstGeom>
          <a:solidFill>
            <a:srgbClr val="FFE8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E5EA71-0366-AC18-503B-9424B003FB54}"/>
              </a:ext>
            </a:extLst>
          </p:cNvPr>
          <p:cNvGrpSpPr/>
          <p:nvPr/>
        </p:nvGrpSpPr>
        <p:grpSpPr>
          <a:xfrm>
            <a:off x="4446987" y="1892644"/>
            <a:ext cx="970875" cy="970875"/>
            <a:chOff x="4446987" y="1892644"/>
            <a:chExt cx="970875" cy="970875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3E4102E-A741-0B1E-66DC-C9613C52D9D9}"/>
                </a:ext>
              </a:extLst>
            </p:cNvPr>
            <p:cNvSpPr/>
            <p:nvPr/>
          </p:nvSpPr>
          <p:spPr>
            <a:xfrm>
              <a:off x="4446987" y="1892644"/>
              <a:ext cx="970875" cy="970875"/>
            </a:xfrm>
            <a:prstGeom prst="ellipse">
              <a:avLst/>
            </a:prstGeom>
            <a:solidFill>
              <a:srgbClr val="FFEDA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9169D60-0A83-0E15-C0F2-5F204E90A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1744" y="1945283"/>
              <a:ext cx="906861" cy="90686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11D67A-4273-6324-3873-11DEA4121EED}"/>
              </a:ext>
            </a:extLst>
          </p:cNvPr>
          <p:cNvGrpSpPr/>
          <p:nvPr/>
        </p:nvGrpSpPr>
        <p:grpSpPr>
          <a:xfrm>
            <a:off x="6736951" y="1892914"/>
            <a:ext cx="970875" cy="970875"/>
            <a:chOff x="6736951" y="1892914"/>
            <a:chExt cx="970875" cy="970875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39B910A-3792-7F72-4B67-A49E52B0AC74}"/>
                </a:ext>
              </a:extLst>
            </p:cNvPr>
            <p:cNvSpPr/>
            <p:nvPr/>
          </p:nvSpPr>
          <p:spPr>
            <a:xfrm>
              <a:off x="6736951" y="1892914"/>
              <a:ext cx="970875" cy="970875"/>
            </a:xfrm>
            <a:prstGeom prst="ellipse">
              <a:avLst/>
            </a:prstGeom>
            <a:solidFill>
              <a:srgbClr val="7FD7F9">
                <a:alpha val="49804"/>
              </a:srgbClr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29C37CFF-307E-1CAA-6416-BA8A2EFCA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1708" y="1945553"/>
              <a:ext cx="906861" cy="906861"/>
            </a:xfrm>
            <a:prstGeom prst="rect">
              <a:avLst/>
            </a:prstGeom>
          </p:spPr>
        </p:pic>
      </p:grp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2D5533B0-71BF-5587-3411-88390E6C99BA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20FA0ED8-DEEE-9948-6658-E783C97C44B7}"/>
              </a:ext>
            </a:extLst>
          </p:cNvPr>
          <p:cNvSpPr>
            <a:spLocks noChangeAspect="1"/>
          </p:cNvSpPr>
          <p:nvPr/>
        </p:nvSpPr>
        <p:spPr>
          <a:xfrm>
            <a:off x="2421565" y="3142077"/>
            <a:ext cx="914400" cy="914400"/>
          </a:xfrm>
          <a:prstGeom prst="rect">
            <a:avLst/>
          </a:prstGeom>
          <a:solidFill>
            <a:srgbClr val="FFEDA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F7DD0328-1F70-3A82-649D-772AE4910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617" y="3192154"/>
            <a:ext cx="779790" cy="814246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E59F6618-2753-7D82-F8C0-2FD8864D993A}"/>
              </a:ext>
            </a:extLst>
          </p:cNvPr>
          <p:cNvSpPr>
            <a:spLocks noChangeAspect="1"/>
          </p:cNvSpPr>
          <p:nvPr/>
        </p:nvSpPr>
        <p:spPr>
          <a:xfrm>
            <a:off x="8763158" y="3143310"/>
            <a:ext cx="914400" cy="914400"/>
          </a:xfrm>
          <a:prstGeom prst="rect">
            <a:avLst/>
          </a:prstGeom>
          <a:solidFill>
            <a:srgbClr val="7FD7F9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B509D679-F6F2-E88B-B034-8478F9AD6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942" y="3205971"/>
            <a:ext cx="779790" cy="814246"/>
          </a:xfrm>
          <a:prstGeom prst="rect">
            <a:avLst/>
          </a:prstGeom>
        </p:spPr>
      </p:pic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E953025-9A32-8FE8-F07D-A8D01ECA57F5}"/>
              </a:ext>
            </a:extLst>
          </p:cNvPr>
          <p:cNvCxnSpPr>
            <a:cxnSpLocks/>
          </p:cNvCxnSpPr>
          <p:nvPr/>
        </p:nvCxnSpPr>
        <p:spPr>
          <a:xfrm flipV="1">
            <a:off x="3364170" y="2739367"/>
            <a:ext cx="1220014" cy="58749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680E86D-BB54-3110-8B0B-415A93D3ABE7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solidFill>
            <a:srgbClr val="0BE251">
              <a:alpha val="50000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B4BEEDB-FB5E-22D6-AB7A-561E61D1A7E1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909A93B-15C6-0735-D7B1-863A430AAE3D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7CC879BD-6050-201F-0EA6-6B2F1FE02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324" y="4541822"/>
            <a:ext cx="906861" cy="9068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20074B-4F96-E6AB-EEA3-2182736FCEAF}"/>
              </a:ext>
            </a:extLst>
          </p:cNvPr>
          <p:cNvSpPr/>
          <p:nvPr/>
        </p:nvSpPr>
        <p:spPr>
          <a:xfrm>
            <a:off x="282290" y="215360"/>
            <a:ext cx="13340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Paternal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A0FD4C-B0F9-9EDC-2A3A-A0C3D36F55F3}"/>
              </a:ext>
            </a:extLst>
          </p:cNvPr>
          <p:cNvSpPr/>
          <p:nvPr/>
        </p:nvSpPr>
        <p:spPr>
          <a:xfrm>
            <a:off x="10528845" y="222949"/>
            <a:ext cx="1412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Maternal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FD6754-DF3A-0B06-0EC0-8B567D7B629F}"/>
              </a:ext>
            </a:extLst>
          </p:cNvPr>
          <p:cNvSpPr/>
          <p:nvPr/>
        </p:nvSpPr>
        <p:spPr>
          <a:xfrm>
            <a:off x="5293519" y="6260513"/>
            <a:ext cx="16177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E61A2D4-2481-46A9-F5FB-025A7C126D82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3441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81A1691-E2E7-F7AF-F265-C834BB70CCA5}"/>
              </a:ext>
            </a:extLst>
          </p:cNvPr>
          <p:cNvSpPr>
            <a:spLocks noChangeAspect="1"/>
          </p:cNvSpPr>
          <p:nvPr/>
        </p:nvSpPr>
        <p:spPr>
          <a:xfrm flipH="1">
            <a:off x="2423113" y="524697"/>
            <a:ext cx="914400" cy="914400"/>
          </a:xfrm>
          <a:prstGeom prst="rect">
            <a:avLst/>
          </a:prstGeom>
          <a:pattFill prst="wdDnDiag">
            <a:fgClr>
              <a:srgbClr val="FFD966"/>
            </a:fgClr>
            <a:bgClr>
              <a:schemeClr val="bg1"/>
            </a:bgClr>
          </a:patt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6A3F20-56DD-91CC-1836-FAABA5026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869" y="574774"/>
            <a:ext cx="779790" cy="81424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7EAD453-C521-C1F4-AAC7-DD85BB1CC42A}"/>
              </a:ext>
            </a:extLst>
          </p:cNvPr>
          <p:cNvSpPr>
            <a:spLocks noChangeAspect="1"/>
          </p:cNvSpPr>
          <p:nvPr/>
        </p:nvSpPr>
        <p:spPr>
          <a:xfrm flipH="1">
            <a:off x="8764706" y="525930"/>
            <a:ext cx="914400" cy="914400"/>
          </a:xfrm>
          <a:prstGeom prst="rect">
            <a:avLst/>
          </a:prstGeom>
          <a:pattFill prst="wdDnDiag">
            <a:fgClr>
              <a:srgbClr val="00B0F0"/>
            </a:fgClr>
            <a:bgClr>
              <a:schemeClr val="bg1"/>
            </a:bgClr>
          </a:patt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2BEC0F-26FE-1249-3865-3D6903F9D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491" y="588591"/>
            <a:ext cx="779790" cy="81424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EB6887-2473-9AB6-1933-67999F501F96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175232" cy="103441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732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5">
            <a:extLst>
              <a:ext uri="{FF2B5EF4-FFF2-40B4-BE49-F238E27FC236}">
                <a16:creationId xmlns:a16="http://schemas.microsoft.com/office/drawing/2014/main" id="{24102515-DFC8-5722-8427-A7AFC9EE3D09}"/>
              </a:ext>
            </a:extLst>
          </p:cNvPr>
          <p:cNvSpPr/>
          <p:nvPr/>
        </p:nvSpPr>
        <p:spPr>
          <a:xfrm>
            <a:off x="-24185" y="2974979"/>
            <a:ext cx="12253160" cy="3883021"/>
          </a:xfrm>
          <a:prstGeom prst="triangle">
            <a:avLst/>
          </a:prstGeom>
          <a:solidFill>
            <a:srgbClr val="A2F19E">
              <a:alpha val="237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4A82DD-9F7C-84CD-3D98-904D533FEB58}"/>
              </a:ext>
            </a:extLst>
          </p:cNvPr>
          <p:cNvSpPr/>
          <p:nvPr/>
        </p:nvSpPr>
        <p:spPr>
          <a:xfrm flipH="1">
            <a:off x="6087845" y="4255"/>
            <a:ext cx="6104156" cy="3014392"/>
          </a:xfrm>
          <a:prstGeom prst="rect">
            <a:avLst/>
          </a:prstGeom>
          <a:solidFill>
            <a:srgbClr val="7ECDEC">
              <a:alpha val="226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0F8D78AD-ED1D-BDDC-2E05-250B4169B6D0}"/>
              </a:ext>
            </a:extLst>
          </p:cNvPr>
          <p:cNvSpPr/>
          <p:nvPr/>
        </p:nvSpPr>
        <p:spPr>
          <a:xfrm rot="10800000">
            <a:off x="6173078" y="3013740"/>
            <a:ext cx="5986179" cy="3873281"/>
          </a:xfrm>
          <a:prstGeom prst="rtTriangle">
            <a:avLst/>
          </a:prstGeom>
          <a:solidFill>
            <a:srgbClr val="7ECDEC">
              <a:alpha val="226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C84CB3-807B-FADC-F494-36EECDE50F28}"/>
              </a:ext>
            </a:extLst>
          </p:cNvPr>
          <p:cNvSpPr/>
          <p:nvPr/>
        </p:nvSpPr>
        <p:spPr>
          <a:xfrm>
            <a:off x="0" y="-5604"/>
            <a:ext cx="6104156" cy="3014392"/>
          </a:xfrm>
          <a:prstGeom prst="rect">
            <a:avLst/>
          </a:prstGeom>
          <a:solidFill>
            <a:srgbClr val="FFE8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EA51843-9818-52A2-9E7F-69A71056A1E1}"/>
              </a:ext>
            </a:extLst>
          </p:cNvPr>
          <p:cNvSpPr/>
          <p:nvPr/>
        </p:nvSpPr>
        <p:spPr>
          <a:xfrm rot="10800000" flipH="1">
            <a:off x="23600" y="3016565"/>
            <a:ext cx="5986179" cy="3873281"/>
          </a:xfrm>
          <a:prstGeom prst="rtTriangle">
            <a:avLst/>
          </a:prstGeom>
          <a:solidFill>
            <a:srgbClr val="FFE8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893DDD8-BA65-0D4E-B10D-196C5F2198C4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CD62E37-B8A0-A94E-8049-5CC30F5ED417}"/>
              </a:ext>
            </a:extLst>
          </p:cNvPr>
          <p:cNvCxnSpPr>
            <a:cxnSpLocks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F7F7814-329F-394C-8F4A-0C34E142AC52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E98EBB95-C13E-1F4B-917F-DABD34583B98}"/>
              </a:ext>
            </a:extLst>
          </p:cNvPr>
          <p:cNvSpPr/>
          <p:nvPr/>
        </p:nvSpPr>
        <p:spPr>
          <a:xfrm>
            <a:off x="4446987" y="1892644"/>
            <a:ext cx="970875" cy="970875"/>
          </a:xfrm>
          <a:prstGeom prst="ellipse">
            <a:avLst/>
          </a:prstGeom>
          <a:solidFill>
            <a:srgbClr val="FFEDA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DE52247E-7819-3F40-A2F0-CC2E42CCE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744" y="1945283"/>
            <a:ext cx="906861" cy="906861"/>
          </a:xfrm>
          <a:prstGeom prst="rect">
            <a:avLst/>
          </a:prstGeom>
        </p:spPr>
      </p:pic>
      <p:sp>
        <p:nvSpPr>
          <p:cNvPr id="87" name="Oval 86">
            <a:extLst>
              <a:ext uri="{FF2B5EF4-FFF2-40B4-BE49-F238E27FC236}">
                <a16:creationId xmlns:a16="http://schemas.microsoft.com/office/drawing/2014/main" id="{B8C6969E-9190-BF4C-9383-B255E1E2CE69}"/>
              </a:ext>
            </a:extLst>
          </p:cNvPr>
          <p:cNvSpPr/>
          <p:nvPr/>
        </p:nvSpPr>
        <p:spPr>
          <a:xfrm>
            <a:off x="6736951" y="1892914"/>
            <a:ext cx="970875" cy="970875"/>
          </a:xfrm>
          <a:prstGeom prst="ellipse">
            <a:avLst/>
          </a:prstGeom>
          <a:solidFill>
            <a:srgbClr val="7FD7F9">
              <a:alpha val="49804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0089695C-4663-FE4A-8561-3F37B37AE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708" y="1945553"/>
            <a:ext cx="906861" cy="906861"/>
          </a:xfrm>
          <a:prstGeom prst="rect">
            <a:avLst/>
          </a:prstGeom>
        </p:spPr>
      </p:pic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7CE64ACC-9295-694F-A64B-BCEDCB365A3B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344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9C442775-9FF7-1A41-861E-5103FAB4D85B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BE4EFED2-0EE6-5142-866E-5D171B608C89}"/>
              </a:ext>
            </a:extLst>
          </p:cNvPr>
          <p:cNvSpPr>
            <a:spLocks noChangeAspect="1"/>
          </p:cNvSpPr>
          <p:nvPr/>
        </p:nvSpPr>
        <p:spPr>
          <a:xfrm>
            <a:off x="2421565" y="3142077"/>
            <a:ext cx="914400" cy="914400"/>
          </a:xfrm>
          <a:prstGeom prst="rect">
            <a:avLst/>
          </a:prstGeom>
          <a:solidFill>
            <a:srgbClr val="FFEDA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5F41A7A-C06A-814A-A179-5301D2320B9A}"/>
              </a:ext>
            </a:extLst>
          </p:cNvPr>
          <p:cNvSpPr>
            <a:spLocks noChangeAspect="1"/>
          </p:cNvSpPr>
          <p:nvPr/>
        </p:nvSpPr>
        <p:spPr>
          <a:xfrm flipH="1">
            <a:off x="2423113" y="524697"/>
            <a:ext cx="914400" cy="914400"/>
          </a:xfrm>
          <a:prstGeom prst="rect">
            <a:avLst/>
          </a:prstGeom>
          <a:pattFill prst="wdDnDiag">
            <a:fgClr>
              <a:srgbClr val="FFD966"/>
            </a:fgClr>
            <a:bgClr>
              <a:schemeClr val="bg1"/>
            </a:bgClr>
          </a:patt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C730CB3A-F25C-C347-9398-43F932C8F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617" y="3192154"/>
            <a:ext cx="779790" cy="81424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8A9FB13F-7EBB-A241-811F-22E5007ED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869" y="574774"/>
            <a:ext cx="779790" cy="814246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FEAEFBB5-035C-CE47-9F8E-1CECD707B3EA}"/>
              </a:ext>
            </a:extLst>
          </p:cNvPr>
          <p:cNvSpPr>
            <a:spLocks noChangeAspect="1"/>
          </p:cNvSpPr>
          <p:nvPr/>
        </p:nvSpPr>
        <p:spPr>
          <a:xfrm flipH="1">
            <a:off x="8764706" y="525930"/>
            <a:ext cx="914400" cy="914400"/>
          </a:xfrm>
          <a:prstGeom prst="rect">
            <a:avLst/>
          </a:prstGeom>
          <a:pattFill prst="wdDnDiag">
            <a:fgClr>
              <a:srgbClr val="00B0F0"/>
            </a:fgClr>
            <a:bgClr>
              <a:schemeClr val="bg1"/>
            </a:bgClr>
          </a:patt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455915B-CD98-184C-985A-74EC8A9ADD67}"/>
              </a:ext>
            </a:extLst>
          </p:cNvPr>
          <p:cNvSpPr>
            <a:spLocks noChangeAspect="1"/>
          </p:cNvSpPr>
          <p:nvPr/>
        </p:nvSpPr>
        <p:spPr>
          <a:xfrm>
            <a:off x="8763158" y="3143310"/>
            <a:ext cx="914400" cy="914400"/>
          </a:xfrm>
          <a:prstGeom prst="rect">
            <a:avLst/>
          </a:prstGeom>
          <a:solidFill>
            <a:srgbClr val="7FD7F9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E7ED9ED-B051-E34A-9DC7-814E9E108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491" y="588591"/>
            <a:ext cx="779790" cy="81424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03D7E5F-4410-6F44-AF68-AD9951DE8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942" y="3205971"/>
            <a:ext cx="779790" cy="814246"/>
          </a:xfrm>
          <a:prstGeom prst="rect">
            <a:avLst/>
          </a:prstGeom>
        </p:spPr>
      </p:pic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43F995E2-F14D-F24A-8E7D-E2E3E3897A22}"/>
              </a:ext>
            </a:extLst>
          </p:cNvPr>
          <p:cNvCxnSpPr>
            <a:cxnSpLocks/>
          </p:cNvCxnSpPr>
          <p:nvPr/>
        </p:nvCxnSpPr>
        <p:spPr>
          <a:xfrm flipV="1">
            <a:off x="3364170" y="2739367"/>
            <a:ext cx="1220014" cy="58749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A9C02B77-AD5B-1F4F-A495-E7D7EF3EB2D1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175232" cy="10344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F036A58-D229-9142-A1B4-13CEDB5A1A9E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solidFill>
            <a:srgbClr val="0BE251">
              <a:alpha val="50000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E66FAB3-5FC1-524A-9DE2-BFD33AF334B6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CDFFCFF-CADB-E740-9B72-6684553A8311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860E69A7-0909-CE4E-84CA-00B7063A6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324" y="4541822"/>
            <a:ext cx="906861" cy="906861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BA44A1CC-E78D-CA41-9529-7FBCD3DA7432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solidFill>
            <a:srgbClr val="FFD966">
              <a:alpha val="50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DA3A8C3-DE3E-064D-A208-AD2463B88869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solidFill>
            <a:srgbClr val="0BE251">
              <a:alpha val="50000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F2C52A-235F-6145-B7DE-598752D2C711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solidFill>
            <a:srgbClr val="7FD7F9">
              <a:alpha val="5000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4501AAB-E555-0947-8780-22F624540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004" y="3272041"/>
            <a:ext cx="640080" cy="6400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50A08A-528A-E3F9-EBE3-406E156FC712}"/>
              </a:ext>
            </a:extLst>
          </p:cNvPr>
          <p:cNvSpPr/>
          <p:nvPr/>
        </p:nvSpPr>
        <p:spPr>
          <a:xfrm>
            <a:off x="282290" y="215360"/>
            <a:ext cx="13340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Paternal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2BD06F-67E6-BB59-9920-2DC5AADCADA8}"/>
              </a:ext>
            </a:extLst>
          </p:cNvPr>
          <p:cNvSpPr/>
          <p:nvPr/>
        </p:nvSpPr>
        <p:spPr>
          <a:xfrm>
            <a:off x="10528845" y="222949"/>
            <a:ext cx="1412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Maternal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AFE65A-F96B-3BD5-FFEA-96D1050F6278}"/>
              </a:ext>
            </a:extLst>
          </p:cNvPr>
          <p:cNvSpPr/>
          <p:nvPr/>
        </p:nvSpPr>
        <p:spPr>
          <a:xfrm>
            <a:off x="5293519" y="6260513"/>
            <a:ext cx="16177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93C1F8-621A-8220-3348-816FE0E46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704" y="2050248"/>
            <a:ext cx="640080" cy="640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142EE0-A9E5-C0F0-6732-C43D97F8F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246" y="204973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0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BD678-5831-4209-D80C-DBC122D1A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5">
            <a:extLst>
              <a:ext uri="{FF2B5EF4-FFF2-40B4-BE49-F238E27FC236}">
                <a16:creationId xmlns:a16="http://schemas.microsoft.com/office/drawing/2014/main" id="{BF43E487-4790-52AF-6461-DA6AE18542F6}"/>
              </a:ext>
            </a:extLst>
          </p:cNvPr>
          <p:cNvSpPr/>
          <p:nvPr/>
        </p:nvSpPr>
        <p:spPr>
          <a:xfrm>
            <a:off x="-24185" y="2974979"/>
            <a:ext cx="12253160" cy="3883021"/>
          </a:xfrm>
          <a:prstGeom prst="triangle">
            <a:avLst/>
          </a:prstGeom>
          <a:solidFill>
            <a:srgbClr val="A2F19E">
              <a:alpha val="237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E8DCBD-FF3D-72B0-3258-F6DE383DD328}"/>
              </a:ext>
            </a:extLst>
          </p:cNvPr>
          <p:cNvSpPr/>
          <p:nvPr/>
        </p:nvSpPr>
        <p:spPr>
          <a:xfrm flipH="1">
            <a:off x="6087845" y="4255"/>
            <a:ext cx="6104156" cy="3014392"/>
          </a:xfrm>
          <a:prstGeom prst="rect">
            <a:avLst/>
          </a:prstGeom>
          <a:solidFill>
            <a:srgbClr val="7ECDEC">
              <a:alpha val="226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A5766A62-DB25-9A03-AFB4-8A93EBC1D2CC}"/>
              </a:ext>
            </a:extLst>
          </p:cNvPr>
          <p:cNvSpPr/>
          <p:nvPr/>
        </p:nvSpPr>
        <p:spPr>
          <a:xfrm rot="10800000">
            <a:off x="6173078" y="3013740"/>
            <a:ext cx="5986179" cy="3873281"/>
          </a:xfrm>
          <a:prstGeom prst="rtTriangle">
            <a:avLst/>
          </a:prstGeom>
          <a:solidFill>
            <a:srgbClr val="7ECDEC">
              <a:alpha val="226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D777A5-EE54-7C70-672B-367BD14B07B3}"/>
              </a:ext>
            </a:extLst>
          </p:cNvPr>
          <p:cNvSpPr/>
          <p:nvPr/>
        </p:nvSpPr>
        <p:spPr>
          <a:xfrm>
            <a:off x="0" y="-5604"/>
            <a:ext cx="6104156" cy="3014392"/>
          </a:xfrm>
          <a:prstGeom prst="rect">
            <a:avLst/>
          </a:prstGeom>
          <a:solidFill>
            <a:srgbClr val="FFE8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F035DEE-BBFE-CEA4-FB30-1026284B188E}"/>
              </a:ext>
            </a:extLst>
          </p:cNvPr>
          <p:cNvSpPr/>
          <p:nvPr/>
        </p:nvSpPr>
        <p:spPr>
          <a:xfrm rot="10800000" flipH="1">
            <a:off x="23600" y="3016565"/>
            <a:ext cx="5986179" cy="3873281"/>
          </a:xfrm>
          <a:prstGeom prst="rtTriangle">
            <a:avLst/>
          </a:prstGeom>
          <a:solidFill>
            <a:srgbClr val="FFE8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AD4CA10-E935-7AE6-5109-64FD5401C9BC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ECBE89A-0356-2C87-E7BF-F242C3F943F7}"/>
              </a:ext>
            </a:extLst>
          </p:cNvPr>
          <p:cNvCxnSpPr>
            <a:cxnSpLocks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FBBFEB7-801D-86FB-E747-634AA6EFD94D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F5BCF565-40C0-39FC-83BB-98909FBB2B56}"/>
              </a:ext>
            </a:extLst>
          </p:cNvPr>
          <p:cNvSpPr/>
          <p:nvPr/>
        </p:nvSpPr>
        <p:spPr>
          <a:xfrm>
            <a:off x="4446987" y="1892644"/>
            <a:ext cx="970875" cy="970875"/>
          </a:xfrm>
          <a:prstGeom prst="ellipse">
            <a:avLst/>
          </a:prstGeom>
          <a:solidFill>
            <a:srgbClr val="FFEDA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DA02BFF-3F67-B406-A388-5339F07FC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744" y="1945283"/>
            <a:ext cx="906861" cy="906861"/>
          </a:xfrm>
          <a:prstGeom prst="rect">
            <a:avLst/>
          </a:prstGeom>
        </p:spPr>
      </p:pic>
      <p:sp>
        <p:nvSpPr>
          <p:cNvPr id="87" name="Oval 86">
            <a:extLst>
              <a:ext uri="{FF2B5EF4-FFF2-40B4-BE49-F238E27FC236}">
                <a16:creationId xmlns:a16="http://schemas.microsoft.com/office/drawing/2014/main" id="{54058567-2EF0-C8A7-B065-24BCC209D2D5}"/>
              </a:ext>
            </a:extLst>
          </p:cNvPr>
          <p:cNvSpPr/>
          <p:nvPr/>
        </p:nvSpPr>
        <p:spPr>
          <a:xfrm>
            <a:off x="6736951" y="1892914"/>
            <a:ext cx="970875" cy="970875"/>
          </a:xfrm>
          <a:prstGeom prst="ellipse">
            <a:avLst/>
          </a:prstGeom>
          <a:solidFill>
            <a:srgbClr val="7FD7F9">
              <a:alpha val="49804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D34E2DC9-E80E-E79F-1999-21A9D8D86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708" y="1945553"/>
            <a:ext cx="906861" cy="906861"/>
          </a:xfrm>
          <a:prstGeom prst="rect">
            <a:avLst/>
          </a:prstGeom>
        </p:spPr>
      </p:pic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4C1CC6C-54D4-8D82-42E2-7F0FFFF9ECD5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344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80CE2ED4-4E18-4A3B-DA97-84D27EC1E6EB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E5F57598-9890-8B35-20E5-53EC890E58B0}"/>
              </a:ext>
            </a:extLst>
          </p:cNvPr>
          <p:cNvSpPr>
            <a:spLocks noChangeAspect="1"/>
          </p:cNvSpPr>
          <p:nvPr/>
        </p:nvSpPr>
        <p:spPr>
          <a:xfrm>
            <a:off x="2421565" y="3142077"/>
            <a:ext cx="914400" cy="914400"/>
          </a:xfrm>
          <a:prstGeom prst="rect">
            <a:avLst/>
          </a:prstGeom>
          <a:solidFill>
            <a:srgbClr val="FFEDA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8D55920-48E6-7D53-C2FA-D2CF7E220FC3}"/>
              </a:ext>
            </a:extLst>
          </p:cNvPr>
          <p:cNvSpPr>
            <a:spLocks noChangeAspect="1"/>
          </p:cNvSpPr>
          <p:nvPr/>
        </p:nvSpPr>
        <p:spPr>
          <a:xfrm flipH="1">
            <a:off x="2423113" y="524697"/>
            <a:ext cx="914400" cy="914400"/>
          </a:xfrm>
          <a:prstGeom prst="rect">
            <a:avLst/>
          </a:prstGeom>
          <a:pattFill prst="wdDnDiag">
            <a:fgClr>
              <a:srgbClr val="FFD966"/>
            </a:fgClr>
            <a:bgClr>
              <a:schemeClr val="bg1"/>
            </a:bgClr>
          </a:patt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88ED68F-31BA-897B-DC50-6DC41E316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617" y="3192154"/>
            <a:ext cx="779790" cy="81424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08478CE-CE31-9AD9-C74A-52688A7F8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869" y="574774"/>
            <a:ext cx="779790" cy="814246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688DD35B-47EA-17B4-B73C-4453D624A91B}"/>
              </a:ext>
            </a:extLst>
          </p:cNvPr>
          <p:cNvSpPr>
            <a:spLocks noChangeAspect="1"/>
          </p:cNvSpPr>
          <p:nvPr/>
        </p:nvSpPr>
        <p:spPr>
          <a:xfrm flipH="1">
            <a:off x="8764706" y="525930"/>
            <a:ext cx="914400" cy="914400"/>
          </a:xfrm>
          <a:prstGeom prst="rect">
            <a:avLst/>
          </a:prstGeom>
          <a:pattFill prst="wdDnDiag">
            <a:fgClr>
              <a:srgbClr val="00B0F0"/>
            </a:fgClr>
            <a:bgClr>
              <a:schemeClr val="bg1"/>
            </a:bgClr>
          </a:patt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8FF3F89-371C-0DFF-28AC-80AD6EF90950}"/>
              </a:ext>
            </a:extLst>
          </p:cNvPr>
          <p:cNvSpPr>
            <a:spLocks noChangeAspect="1"/>
          </p:cNvSpPr>
          <p:nvPr/>
        </p:nvSpPr>
        <p:spPr>
          <a:xfrm>
            <a:off x="8763158" y="3143310"/>
            <a:ext cx="914400" cy="914400"/>
          </a:xfrm>
          <a:prstGeom prst="rect">
            <a:avLst/>
          </a:prstGeom>
          <a:solidFill>
            <a:srgbClr val="7FD7F9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467A1782-378C-9068-0810-F51775AF9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491" y="588591"/>
            <a:ext cx="779790" cy="81424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6758D366-76C2-E348-C724-8A80AB3E3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942" y="3205971"/>
            <a:ext cx="779790" cy="814246"/>
          </a:xfrm>
          <a:prstGeom prst="rect">
            <a:avLst/>
          </a:prstGeom>
        </p:spPr>
      </p:pic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6C7660EA-FA34-C81B-7663-7C1E1379B4C0}"/>
              </a:ext>
            </a:extLst>
          </p:cNvPr>
          <p:cNvCxnSpPr>
            <a:cxnSpLocks/>
          </p:cNvCxnSpPr>
          <p:nvPr/>
        </p:nvCxnSpPr>
        <p:spPr>
          <a:xfrm flipV="1">
            <a:off x="3364170" y="2739367"/>
            <a:ext cx="1220014" cy="58749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3F8B3F6F-90C0-EDA7-4095-A133B398B52E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175232" cy="10344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E738AFD-13C4-9FC5-E7A7-F2B16D7EAFFE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solidFill>
            <a:srgbClr val="0BE251">
              <a:alpha val="50000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F8CAF74-1A72-6696-CDE5-3EA10413D36D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8E521A3-EAAF-1D9C-59F1-EC16C65C419E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ABA92CB6-9BD5-1ADC-7B37-1F93F2AF8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324" y="4541822"/>
            <a:ext cx="906861" cy="906861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715D3060-6208-4371-875E-2A8327090A36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solidFill>
            <a:srgbClr val="FFD966">
              <a:alpha val="50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6F17A0D-9121-B816-B119-68BFF2359DB8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solidFill>
            <a:srgbClr val="0BE251">
              <a:alpha val="50000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F6BD606-272C-BB08-C0D5-E11EE9B69FA4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solidFill>
            <a:srgbClr val="7FD7F9">
              <a:alpha val="5000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1A31284-E28F-6F22-C137-EDB78F2F1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004" y="3272041"/>
            <a:ext cx="640080" cy="64008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AD2964-62A1-908A-363B-8DB6F1D19AF0}"/>
              </a:ext>
            </a:extLst>
          </p:cNvPr>
          <p:cNvCxnSpPr>
            <a:cxnSpLocks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BB09ECE-882A-FA56-ECEE-2A06C2DE6944}"/>
              </a:ext>
            </a:extLst>
          </p:cNvPr>
          <p:cNvCxnSpPr>
            <a:cxnSpLocks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4890B84-3731-C3A4-E26D-28061AF36FA9}"/>
              </a:ext>
            </a:extLst>
          </p:cNvPr>
          <p:cNvSpPr/>
          <p:nvPr/>
        </p:nvSpPr>
        <p:spPr>
          <a:xfrm>
            <a:off x="282290" y="215360"/>
            <a:ext cx="13340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Paternal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86E0FD-E271-14A4-0C10-3C7FC6968C10}"/>
              </a:ext>
            </a:extLst>
          </p:cNvPr>
          <p:cNvSpPr/>
          <p:nvPr/>
        </p:nvSpPr>
        <p:spPr>
          <a:xfrm>
            <a:off x="10528845" y="222949"/>
            <a:ext cx="1412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Maternal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D196DA-98D1-DE66-185D-4C30BAFA29E7}"/>
              </a:ext>
            </a:extLst>
          </p:cNvPr>
          <p:cNvSpPr/>
          <p:nvPr/>
        </p:nvSpPr>
        <p:spPr>
          <a:xfrm>
            <a:off x="5293519" y="6260513"/>
            <a:ext cx="16177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2B02A1-03A1-A89D-4A98-CF80AEC9A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704" y="2050248"/>
            <a:ext cx="640080" cy="640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52DE82-6ED4-8DE5-C248-6DF251A23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246" y="204973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5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4A0F0-802A-F53E-7167-1813AC5E5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073AC00E-1AF2-B696-15C2-35A6F8FD9013}"/>
              </a:ext>
            </a:extLst>
          </p:cNvPr>
          <p:cNvSpPr/>
          <p:nvPr/>
        </p:nvSpPr>
        <p:spPr>
          <a:xfrm>
            <a:off x="7147895" y="4868523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27A0E8F-A267-B1BE-6CF2-1FB038BC6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886" y="4933632"/>
            <a:ext cx="1121662" cy="112166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896D6D5-A79A-693E-0777-EABC56863314}"/>
              </a:ext>
            </a:extLst>
          </p:cNvPr>
          <p:cNvSpPr/>
          <p:nvPr/>
        </p:nvSpPr>
        <p:spPr>
          <a:xfrm>
            <a:off x="8389572" y="5114999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B7E5B3D-12BA-90FF-1958-EB30C13FB6DC}"/>
              </a:ext>
            </a:extLst>
          </p:cNvPr>
          <p:cNvCxnSpPr>
            <a:cxnSpLocks/>
          </p:cNvCxnSpPr>
          <p:nvPr/>
        </p:nvCxnSpPr>
        <p:spPr>
          <a:xfrm>
            <a:off x="7751081" y="4134004"/>
            <a:ext cx="0" cy="64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C717365-9088-4171-557B-24CA52FF386A}"/>
              </a:ext>
            </a:extLst>
          </p:cNvPr>
          <p:cNvCxnSpPr>
            <a:cxnSpLocks/>
          </p:cNvCxnSpPr>
          <p:nvPr/>
        </p:nvCxnSpPr>
        <p:spPr>
          <a:xfrm>
            <a:off x="5187554" y="3882707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7774F658-43A7-9297-C927-21363869DF93}"/>
              </a:ext>
            </a:extLst>
          </p:cNvPr>
          <p:cNvSpPr/>
          <p:nvPr/>
        </p:nvSpPr>
        <p:spPr>
          <a:xfrm>
            <a:off x="7147895" y="2837695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C01D0-6F70-4730-36D7-7EAA9DD67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719" y="2993519"/>
            <a:ext cx="889188" cy="88918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CBD03B1-99A1-7E68-B415-655AA38D19E3}"/>
              </a:ext>
            </a:extLst>
          </p:cNvPr>
          <p:cNvCxnSpPr>
            <a:cxnSpLocks/>
          </p:cNvCxnSpPr>
          <p:nvPr/>
        </p:nvCxnSpPr>
        <p:spPr>
          <a:xfrm flipV="1">
            <a:off x="5237478" y="1446873"/>
            <a:ext cx="1783080" cy="14477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E52D523-EFB9-1DE9-7BE3-5BA85C8FEC1C}"/>
              </a:ext>
            </a:extLst>
          </p:cNvPr>
          <p:cNvCxnSpPr>
            <a:cxnSpLocks/>
          </p:cNvCxnSpPr>
          <p:nvPr/>
        </p:nvCxnSpPr>
        <p:spPr>
          <a:xfrm rot="5400000">
            <a:off x="7411718" y="2437284"/>
            <a:ext cx="6400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79D9BFA-45BC-D97B-DCC0-371CE425BDCA}"/>
              </a:ext>
            </a:extLst>
          </p:cNvPr>
          <p:cNvCxnSpPr>
            <a:cxnSpLocks/>
          </p:cNvCxnSpPr>
          <p:nvPr/>
        </p:nvCxnSpPr>
        <p:spPr>
          <a:xfrm>
            <a:off x="7741918" y="4134004"/>
            <a:ext cx="0" cy="640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EBC4F8A8-3958-5B11-924C-2FC5D49FD2A9}"/>
              </a:ext>
            </a:extLst>
          </p:cNvPr>
          <p:cNvSpPr/>
          <p:nvPr/>
        </p:nvSpPr>
        <p:spPr>
          <a:xfrm>
            <a:off x="7147895" y="820935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7307890-BAA5-1AB5-1A5D-86B279E2F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884" y="886042"/>
            <a:ext cx="1121662" cy="112166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8D87F34-2064-C63E-F84A-1B1677DFA05B}"/>
              </a:ext>
            </a:extLst>
          </p:cNvPr>
          <p:cNvSpPr/>
          <p:nvPr/>
        </p:nvSpPr>
        <p:spPr>
          <a:xfrm>
            <a:off x="7147895" y="4854455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0C8A761-AB0F-4958-758B-F40AF2147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886" y="4919564"/>
            <a:ext cx="1121662" cy="1121662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3C28D69-CE31-5FCD-41B9-BC24C0A8FAA4}"/>
              </a:ext>
            </a:extLst>
          </p:cNvPr>
          <p:cNvCxnSpPr>
            <a:cxnSpLocks/>
          </p:cNvCxnSpPr>
          <p:nvPr/>
        </p:nvCxnSpPr>
        <p:spPr>
          <a:xfrm>
            <a:off x="5178391" y="3882707"/>
            <a:ext cx="1842167" cy="15773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2810854-16D5-A4BD-D419-D12A85EB1013}"/>
              </a:ext>
            </a:extLst>
          </p:cNvPr>
          <p:cNvSpPr/>
          <p:nvPr/>
        </p:nvSpPr>
        <p:spPr>
          <a:xfrm>
            <a:off x="8391723" y="1055054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84AB03B-CE58-FA6E-FC51-6B3FEB622C9E}"/>
              </a:ext>
            </a:extLst>
          </p:cNvPr>
          <p:cNvSpPr/>
          <p:nvPr/>
        </p:nvSpPr>
        <p:spPr>
          <a:xfrm>
            <a:off x="8389572" y="5100931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4C355A-1DEE-5A08-7C1A-0FBD059C18DD}"/>
              </a:ext>
            </a:extLst>
          </p:cNvPr>
          <p:cNvSpPr/>
          <p:nvPr/>
        </p:nvSpPr>
        <p:spPr>
          <a:xfrm>
            <a:off x="8389572" y="3051603"/>
            <a:ext cx="1947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Familial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Environment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87337F-F0AA-4E9D-5406-F77090F1CBCD}"/>
              </a:ext>
            </a:extLst>
          </p:cNvPr>
          <p:cNvSpPr/>
          <p:nvPr/>
        </p:nvSpPr>
        <p:spPr>
          <a:xfrm>
            <a:off x="1460091" y="756462"/>
            <a:ext cx="9601199" cy="5718080"/>
          </a:xfrm>
          <a:prstGeom prst="rect">
            <a:avLst/>
          </a:prstGeom>
          <a:solidFill>
            <a:srgbClr val="FFFFE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65FDC6-19D3-0516-C11B-891939BAC017}"/>
              </a:ext>
            </a:extLst>
          </p:cNvPr>
          <p:cNvSpPr/>
          <p:nvPr/>
        </p:nvSpPr>
        <p:spPr>
          <a:xfrm>
            <a:off x="4036639" y="2769332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F8B5589-BD54-2623-6950-4DACC018A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811" y="2894624"/>
            <a:ext cx="964493" cy="1007110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891FB778-D320-9BB1-D21A-49C11A1BF059}"/>
              </a:ext>
            </a:extLst>
          </p:cNvPr>
          <p:cNvSpPr/>
          <p:nvPr/>
        </p:nvSpPr>
        <p:spPr>
          <a:xfrm>
            <a:off x="7147895" y="2844731"/>
            <a:ext cx="1200839" cy="1200839"/>
          </a:xfrm>
          <a:prstGeom prst="ellipse">
            <a:avLst/>
          </a:prstGeom>
          <a:solidFill>
            <a:srgbClr val="F049ED">
              <a:alpha val="50196"/>
            </a:srgbClr>
          </a:solidFill>
          <a:ln w="57150">
            <a:solidFill>
              <a:srgbClr val="BC37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2234F9-265B-D1C6-DC31-F9D8FB5D0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719" y="3000555"/>
            <a:ext cx="889188" cy="88918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EF6D788-97B9-A349-7C57-5E4FD4CBEA14}"/>
              </a:ext>
            </a:extLst>
          </p:cNvPr>
          <p:cNvSpPr/>
          <p:nvPr/>
        </p:nvSpPr>
        <p:spPr>
          <a:xfrm>
            <a:off x="8389572" y="3058639"/>
            <a:ext cx="1947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Familial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Environment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47E01E61-C304-378A-D260-0B7D92411438}"/>
              </a:ext>
            </a:extLst>
          </p:cNvPr>
          <p:cNvSpPr/>
          <p:nvPr/>
        </p:nvSpPr>
        <p:spPr>
          <a:xfrm rot="10800000">
            <a:off x="5178391" y="2916844"/>
            <a:ext cx="2086307" cy="1198852"/>
          </a:xfrm>
          <a:prstGeom prst="arc">
            <a:avLst>
              <a:gd name="adj1" fmla="val 852154"/>
              <a:gd name="adj2" fmla="val 9789590"/>
            </a:avLst>
          </a:prstGeom>
          <a:ln w="7620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solidFill>
                <a:srgbClr val="00FF55"/>
              </a:solidFill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FE33C26-6B44-0264-DC03-F8D5CD66CD4F}"/>
              </a:ext>
            </a:extLst>
          </p:cNvPr>
          <p:cNvSpPr txBox="1"/>
          <p:nvPr/>
        </p:nvSpPr>
        <p:spPr>
          <a:xfrm>
            <a:off x="962228" y="2778350"/>
            <a:ext cx="2902109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Genetic Nurture</a:t>
            </a:r>
          </a:p>
          <a:p>
            <a:pPr algn="ctr"/>
            <a:endParaRPr lang="en-US" sz="700" i="1" dirty="0">
              <a:solidFill>
                <a:srgbClr val="FF0000"/>
              </a:solidFill>
            </a:endParaRP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A type of Passive Gene-Environment Covariance</a:t>
            </a:r>
          </a:p>
        </p:txBody>
      </p:sp>
    </p:spTree>
    <p:extLst>
      <p:ext uri="{BB962C8B-B14F-4D97-AF65-F5344CB8AC3E}">
        <p14:creationId xmlns:p14="http://schemas.microsoft.com/office/powerpoint/2010/main" val="3703093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2CE38-FFF1-1610-6293-7D65D3B1D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5">
            <a:extLst>
              <a:ext uri="{FF2B5EF4-FFF2-40B4-BE49-F238E27FC236}">
                <a16:creationId xmlns:a16="http://schemas.microsoft.com/office/drawing/2014/main" id="{8194B979-A6CC-AFB9-1C04-2AC556819EC2}"/>
              </a:ext>
            </a:extLst>
          </p:cNvPr>
          <p:cNvSpPr/>
          <p:nvPr/>
        </p:nvSpPr>
        <p:spPr>
          <a:xfrm>
            <a:off x="-24185" y="2974979"/>
            <a:ext cx="12253160" cy="3883021"/>
          </a:xfrm>
          <a:prstGeom prst="triangle">
            <a:avLst/>
          </a:prstGeom>
          <a:solidFill>
            <a:srgbClr val="A2F19E">
              <a:alpha val="237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65C576-BDA0-0C99-D9BB-2BC7F1F3972B}"/>
              </a:ext>
            </a:extLst>
          </p:cNvPr>
          <p:cNvSpPr/>
          <p:nvPr/>
        </p:nvSpPr>
        <p:spPr>
          <a:xfrm flipH="1">
            <a:off x="6087845" y="4255"/>
            <a:ext cx="6104156" cy="3014392"/>
          </a:xfrm>
          <a:prstGeom prst="rect">
            <a:avLst/>
          </a:prstGeom>
          <a:solidFill>
            <a:srgbClr val="7ECDEC">
              <a:alpha val="226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797516E-DE69-12F5-8A54-8F2A847FF7D9}"/>
              </a:ext>
            </a:extLst>
          </p:cNvPr>
          <p:cNvSpPr/>
          <p:nvPr/>
        </p:nvSpPr>
        <p:spPr>
          <a:xfrm rot="10800000">
            <a:off x="6173078" y="3013740"/>
            <a:ext cx="5986179" cy="3873281"/>
          </a:xfrm>
          <a:prstGeom prst="rtTriangle">
            <a:avLst/>
          </a:prstGeom>
          <a:solidFill>
            <a:srgbClr val="7ECDEC">
              <a:alpha val="226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8F1BC6-2396-2562-91E6-AC69577074D1}"/>
              </a:ext>
            </a:extLst>
          </p:cNvPr>
          <p:cNvSpPr/>
          <p:nvPr/>
        </p:nvSpPr>
        <p:spPr>
          <a:xfrm>
            <a:off x="0" y="-5604"/>
            <a:ext cx="6104156" cy="3014392"/>
          </a:xfrm>
          <a:prstGeom prst="rect">
            <a:avLst/>
          </a:prstGeom>
          <a:solidFill>
            <a:srgbClr val="FFE8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1F91DAA1-12C9-7BE5-F1CF-77A2FFA0A033}"/>
              </a:ext>
            </a:extLst>
          </p:cNvPr>
          <p:cNvSpPr/>
          <p:nvPr/>
        </p:nvSpPr>
        <p:spPr>
          <a:xfrm rot="10800000" flipH="1">
            <a:off x="23600" y="3016565"/>
            <a:ext cx="5986179" cy="3873281"/>
          </a:xfrm>
          <a:prstGeom prst="rtTriangle">
            <a:avLst/>
          </a:prstGeom>
          <a:solidFill>
            <a:srgbClr val="FFE8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493F6FC-BA94-734F-8A27-122E5CE9B453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3B77470-BA58-3ADD-ACC9-8ACBBC05406B}"/>
              </a:ext>
            </a:extLst>
          </p:cNvPr>
          <p:cNvCxnSpPr>
            <a:cxnSpLocks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E66ADB9-BEC1-A3C7-CA22-973B36DCB2B2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42D647C6-39F3-70D6-39A3-38D1F0DB3B5D}"/>
              </a:ext>
            </a:extLst>
          </p:cNvPr>
          <p:cNvSpPr/>
          <p:nvPr/>
        </p:nvSpPr>
        <p:spPr>
          <a:xfrm>
            <a:off x="4446987" y="1892644"/>
            <a:ext cx="970875" cy="970875"/>
          </a:xfrm>
          <a:prstGeom prst="ellipse">
            <a:avLst/>
          </a:prstGeom>
          <a:solidFill>
            <a:srgbClr val="FFEDA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E4F22A1-7D98-B483-3192-0250B66D4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744" y="1945283"/>
            <a:ext cx="906861" cy="906861"/>
          </a:xfrm>
          <a:prstGeom prst="rect">
            <a:avLst/>
          </a:prstGeom>
        </p:spPr>
      </p:pic>
      <p:sp>
        <p:nvSpPr>
          <p:cNvPr id="87" name="Oval 86">
            <a:extLst>
              <a:ext uri="{FF2B5EF4-FFF2-40B4-BE49-F238E27FC236}">
                <a16:creationId xmlns:a16="http://schemas.microsoft.com/office/drawing/2014/main" id="{8A285495-6ED8-3539-5CCF-D7A0FCDEA843}"/>
              </a:ext>
            </a:extLst>
          </p:cNvPr>
          <p:cNvSpPr/>
          <p:nvPr/>
        </p:nvSpPr>
        <p:spPr>
          <a:xfrm>
            <a:off x="6736951" y="1892914"/>
            <a:ext cx="970875" cy="970875"/>
          </a:xfrm>
          <a:prstGeom prst="ellipse">
            <a:avLst/>
          </a:prstGeom>
          <a:solidFill>
            <a:srgbClr val="7FD7F9">
              <a:alpha val="49804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8CFF1FDF-D82A-3985-56D4-3D67FE014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708" y="1945553"/>
            <a:ext cx="906861" cy="906861"/>
          </a:xfrm>
          <a:prstGeom prst="rect">
            <a:avLst/>
          </a:prstGeom>
        </p:spPr>
      </p:pic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97E0CCF-3B6E-6EA0-9273-23118495ECD0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344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9F0CBDBE-67F6-7EFA-AA1A-6DE3A6B52E54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62801126-94E0-9194-AD2C-399C6EB69C47}"/>
              </a:ext>
            </a:extLst>
          </p:cNvPr>
          <p:cNvSpPr>
            <a:spLocks noChangeAspect="1"/>
          </p:cNvSpPr>
          <p:nvPr/>
        </p:nvSpPr>
        <p:spPr>
          <a:xfrm>
            <a:off x="2421565" y="3142077"/>
            <a:ext cx="914400" cy="914400"/>
          </a:xfrm>
          <a:prstGeom prst="rect">
            <a:avLst/>
          </a:prstGeom>
          <a:solidFill>
            <a:srgbClr val="FFEDA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5BCCDE2-0113-064D-59DD-5EE3CED1A10A}"/>
              </a:ext>
            </a:extLst>
          </p:cNvPr>
          <p:cNvSpPr>
            <a:spLocks noChangeAspect="1"/>
          </p:cNvSpPr>
          <p:nvPr/>
        </p:nvSpPr>
        <p:spPr>
          <a:xfrm flipH="1">
            <a:off x="2423113" y="524697"/>
            <a:ext cx="914400" cy="914400"/>
          </a:xfrm>
          <a:prstGeom prst="rect">
            <a:avLst/>
          </a:prstGeom>
          <a:pattFill prst="wdDnDiag">
            <a:fgClr>
              <a:srgbClr val="FFD966"/>
            </a:fgClr>
            <a:bgClr>
              <a:schemeClr val="bg1"/>
            </a:bgClr>
          </a:patt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CBA34627-D6E6-976C-0F39-2B6CC052C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617" y="3192154"/>
            <a:ext cx="779790" cy="81424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7894852-A241-EF21-4318-5D45A9255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869" y="574774"/>
            <a:ext cx="779790" cy="814246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CDD426C7-3F60-B7EF-5364-CF01B4E78B7F}"/>
              </a:ext>
            </a:extLst>
          </p:cNvPr>
          <p:cNvSpPr>
            <a:spLocks noChangeAspect="1"/>
          </p:cNvSpPr>
          <p:nvPr/>
        </p:nvSpPr>
        <p:spPr>
          <a:xfrm flipH="1">
            <a:off x="8764706" y="525930"/>
            <a:ext cx="914400" cy="914400"/>
          </a:xfrm>
          <a:prstGeom prst="rect">
            <a:avLst/>
          </a:prstGeom>
          <a:pattFill prst="wdDnDiag">
            <a:fgClr>
              <a:srgbClr val="00B0F0"/>
            </a:fgClr>
            <a:bgClr>
              <a:schemeClr val="bg1"/>
            </a:bgClr>
          </a:patt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3AC81B9-A37E-94DE-E731-7341B2BFA00B}"/>
              </a:ext>
            </a:extLst>
          </p:cNvPr>
          <p:cNvSpPr>
            <a:spLocks noChangeAspect="1"/>
          </p:cNvSpPr>
          <p:nvPr/>
        </p:nvSpPr>
        <p:spPr>
          <a:xfrm>
            <a:off x="8763158" y="3143310"/>
            <a:ext cx="914400" cy="914400"/>
          </a:xfrm>
          <a:prstGeom prst="rect">
            <a:avLst/>
          </a:prstGeom>
          <a:solidFill>
            <a:srgbClr val="7FD7F9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8AC83BBF-6875-7D47-BADA-45BEF8CA9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491" y="588591"/>
            <a:ext cx="779790" cy="81424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D1F8144B-507D-A228-7C31-88FCA3A4A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942" y="3205971"/>
            <a:ext cx="779790" cy="814246"/>
          </a:xfrm>
          <a:prstGeom prst="rect">
            <a:avLst/>
          </a:prstGeom>
        </p:spPr>
      </p:pic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AF8CBACD-20EA-C525-6344-C5742E5BC81F}"/>
              </a:ext>
            </a:extLst>
          </p:cNvPr>
          <p:cNvCxnSpPr>
            <a:cxnSpLocks/>
          </p:cNvCxnSpPr>
          <p:nvPr/>
        </p:nvCxnSpPr>
        <p:spPr>
          <a:xfrm flipV="1">
            <a:off x="3364170" y="2739367"/>
            <a:ext cx="1220014" cy="58749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9A008D5F-2159-0F13-1F59-F2F374F0B920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175232" cy="10344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E80EEF3-0FD7-5A57-16E8-AB369AFE089B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solidFill>
            <a:srgbClr val="0BE251">
              <a:alpha val="50000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759E5E2-B8B8-77AC-472D-41E89CA0E909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55C3EE8-11E4-0AD8-C9FC-19A64744D6AF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1B106060-87C0-7358-1C9B-04D3FC37D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324" y="4541822"/>
            <a:ext cx="906861" cy="906861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D9BD987-8EF5-6EDB-38E9-0D86076C6C03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solidFill>
            <a:srgbClr val="FFD966">
              <a:alpha val="50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573CA6C-65E4-5BC1-9F13-96A1F427A950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solidFill>
            <a:srgbClr val="0BE251">
              <a:alpha val="50000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67D7C62-C877-28C5-10B9-BCB7664C5BFB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solidFill>
            <a:srgbClr val="7FD7F9">
              <a:alpha val="5000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CD6B8B3-705C-F82D-2CC7-AC2B1A9ED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004" y="3272041"/>
            <a:ext cx="640080" cy="64008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2C755D6-7F99-D7A3-3020-E93A202C8269}"/>
              </a:ext>
            </a:extLst>
          </p:cNvPr>
          <p:cNvCxnSpPr>
            <a:cxnSpLocks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03BD619-5AB1-4954-DB7A-5B83FFB42CB2}"/>
              </a:ext>
            </a:extLst>
          </p:cNvPr>
          <p:cNvCxnSpPr>
            <a:cxnSpLocks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F2FF51E-3D5B-16DD-BD36-93FA1C1A5160}"/>
              </a:ext>
            </a:extLst>
          </p:cNvPr>
          <p:cNvSpPr/>
          <p:nvPr/>
        </p:nvSpPr>
        <p:spPr>
          <a:xfrm>
            <a:off x="282290" y="215360"/>
            <a:ext cx="13340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Paternal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3E81BC-150E-0CFF-02F6-D1B9AD114EED}"/>
              </a:ext>
            </a:extLst>
          </p:cNvPr>
          <p:cNvSpPr/>
          <p:nvPr/>
        </p:nvSpPr>
        <p:spPr>
          <a:xfrm>
            <a:off x="10528845" y="222949"/>
            <a:ext cx="1412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Maternal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55EC9-F923-A70E-733B-9219D34DDD2A}"/>
              </a:ext>
            </a:extLst>
          </p:cNvPr>
          <p:cNvSpPr/>
          <p:nvPr/>
        </p:nvSpPr>
        <p:spPr>
          <a:xfrm>
            <a:off x="5293519" y="6260513"/>
            <a:ext cx="16177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8F28EE-F4B7-D21A-B886-9C1C66FAA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704" y="2050248"/>
            <a:ext cx="640080" cy="640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544B6C-A960-2633-FF05-B36ADAA45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246" y="204973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7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32072-98CF-D92D-5941-76A413100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5">
            <a:extLst>
              <a:ext uri="{FF2B5EF4-FFF2-40B4-BE49-F238E27FC236}">
                <a16:creationId xmlns:a16="http://schemas.microsoft.com/office/drawing/2014/main" id="{B68C12C4-74EB-92DC-B80E-12730BCD2D39}"/>
              </a:ext>
            </a:extLst>
          </p:cNvPr>
          <p:cNvSpPr/>
          <p:nvPr/>
        </p:nvSpPr>
        <p:spPr>
          <a:xfrm>
            <a:off x="-24185" y="2974979"/>
            <a:ext cx="12253160" cy="3883021"/>
          </a:xfrm>
          <a:prstGeom prst="triangle">
            <a:avLst/>
          </a:prstGeom>
          <a:solidFill>
            <a:srgbClr val="A2F19E">
              <a:alpha val="237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0AB08D-0670-4810-C344-1A24178FF888}"/>
              </a:ext>
            </a:extLst>
          </p:cNvPr>
          <p:cNvSpPr/>
          <p:nvPr/>
        </p:nvSpPr>
        <p:spPr>
          <a:xfrm flipH="1">
            <a:off x="6087845" y="4255"/>
            <a:ext cx="6104156" cy="3014392"/>
          </a:xfrm>
          <a:prstGeom prst="rect">
            <a:avLst/>
          </a:prstGeom>
          <a:solidFill>
            <a:srgbClr val="7ECDEC">
              <a:alpha val="226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E73BA7FC-674A-A2DA-A841-2E659B2F6F91}"/>
              </a:ext>
            </a:extLst>
          </p:cNvPr>
          <p:cNvSpPr/>
          <p:nvPr/>
        </p:nvSpPr>
        <p:spPr>
          <a:xfrm rot="10800000">
            <a:off x="6173078" y="3013740"/>
            <a:ext cx="5986179" cy="3873281"/>
          </a:xfrm>
          <a:prstGeom prst="rtTriangle">
            <a:avLst/>
          </a:prstGeom>
          <a:solidFill>
            <a:srgbClr val="7ECDEC">
              <a:alpha val="226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A5C8A6-54FB-1E6A-B1E0-C58DC2E9A507}"/>
              </a:ext>
            </a:extLst>
          </p:cNvPr>
          <p:cNvSpPr/>
          <p:nvPr/>
        </p:nvSpPr>
        <p:spPr>
          <a:xfrm>
            <a:off x="0" y="-5604"/>
            <a:ext cx="6104156" cy="3014392"/>
          </a:xfrm>
          <a:prstGeom prst="rect">
            <a:avLst/>
          </a:prstGeom>
          <a:solidFill>
            <a:srgbClr val="FFE8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3AB800D-3A58-0CC8-6364-AFBC5D40CC96}"/>
              </a:ext>
            </a:extLst>
          </p:cNvPr>
          <p:cNvSpPr/>
          <p:nvPr/>
        </p:nvSpPr>
        <p:spPr>
          <a:xfrm rot="10800000" flipH="1">
            <a:off x="23600" y="3016565"/>
            <a:ext cx="5986179" cy="3873281"/>
          </a:xfrm>
          <a:prstGeom prst="rtTriangle">
            <a:avLst/>
          </a:prstGeom>
          <a:solidFill>
            <a:srgbClr val="FFE8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D9ADA9F-540A-F8D3-9A3F-6CAED297E386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FBBD7CF-AA69-A842-46A3-BC5A3CB3F822}"/>
              </a:ext>
            </a:extLst>
          </p:cNvPr>
          <p:cNvCxnSpPr>
            <a:cxnSpLocks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AFCD03-4D32-D5A9-F784-E1143E75CFB2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D715BFFD-23E6-A5B8-4E8D-D6D84A1690A0}"/>
              </a:ext>
            </a:extLst>
          </p:cNvPr>
          <p:cNvSpPr/>
          <p:nvPr/>
        </p:nvSpPr>
        <p:spPr>
          <a:xfrm>
            <a:off x="4446987" y="1892644"/>
            <a:ext cx="970875" cy="970875"/>
          </a:xfrm>
          <a:prstGeom prst="ellipse">
            <a:avLst/>
          </a:prstGeom>
          <a:solidFill>
            <a:srgbClr val="FFEDA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6044E0AD-6E9E-B7B0-9AEA-6A1B5AC18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744" y="1945283"/>
            <a:ext cx="906861" cy="906861"/>
          </a:xfrm>
          <a:prstGeom prst="rect">
            <a:avLst/>
          </a:prstGeom>
        </p:spPr>
      </p:pic>
      <p:sp>
        <p:nvSpPr>
          <p:cNvPr id="87" name="Oval 86">
            <a:extLst>
              <a:ext uri="{FF2B5EF4-FFF2-40B4-BE49-F238E27FC236}">
                <a16:creationId xmlns:a16="http://schemas.microsoft.com/office/drawing/2014/main" id="{84C84F2E-B2D1-CC3E-EF83-A1BEE388607A}"/>
              </a:ext>
            </a:extLst>
          </p:cNvPr>
          <p:cNvSpPr/>
          <p:nvPr/>
        </p:nvSpPr>
        <p:spPr>
          <a:xfrm>
            <a:off x="6736951" y="1892914"/>
            <a:ext cx="970875" cy="970875"/>
          </a:xfrm>
          <a:prstGeom prst="ellipse">
            <a:avLst/>
          </a:prstGeom>
          <a:solidFill>
            <a:srgbClr val="7FD7F9">
              <a:alpha val="49804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1D7E50DB-32AA-D347-044F-D7B69F6F1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708" y="1945553"/>
            <a:ext cx="906861" cy="906861"/>
          </a:xfrm>
          <a:prstGeom prst="rect">
            <a:avLst/>
          </a:prstGeom>
        </p:spPr>
      </p:pic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4EE2B0C2-7BD5-0693-522D-F8946DA2C259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344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CA466501-38D7-CC7A-7F7E-B8BB41095399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8133F0DB-0D20-ABD3-C328-9785EFD78F8A}"/>
              </a:ext>
            </a:extLst>
          </p:cNvPr>
          <p:cNvSpPr>
            <a:spLocks noChangeAspect="1"/>
          </p:cNvSpPr>
          <p:nvPr/>
        </p:nvSpPr>
        <p:spPr>
          <a:xfrm>
            <a:off x="2421565" y="3142077"/>
            <a:ext cx="914400" cy="914400"/>
          </a:xfrm>
          <a:prstGeom prst="rect">
            <a:avLst/>
          </a:prstGeom>
          <a:solidFill>
            <a:srgbClr val="FFEDA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CA0E8F7-D734-F741-260F-089FDF24344D}"/>
              </a:ext>
            </a:extLst>
          </p:cNvPr>
          <p:cNvSpPr>
            <a:spLocks noChangeAspect="1"/>
          </p:cNvSpPr>
          <p:nvPr/>
        </p:nvSpPr>
        <p:spPr>
          <a:xfrm flipH="1">
            <a:off x="2423113" y="524697"/>
            <a:ext cx="914400" cy="914400"/>
          </a:xfrm>
          <a:prstGeom prst="rect">
            <a:avLst/>
          </a:prstGeom>
          <a:pattFill prst="wdDnDiag">
            <a:fgClr>
              <a:srgbClr val="FFD966"/>
            </a:fgClr>
            <a:bgClr>
              <a:schemeClr val="bg1"/>
            </a:bgClr>
          </a:patt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5EF18547-A354-84E9-BF41-4DA5192F6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617" y="3192154"/>
            <a:ext cx="779790" cy="81424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64B4FB9-B6CC-CF74-6FF2-5B8B7F00C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869" y="574774"/>
            <a:ext cx="779790" cy="814246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25B77F93-2F60-8EA8-955F-20D56AF76D68}"/>
              </a:ext>
            </a:extLst>
          </p:cNvPr>
          <p:cNvSpPr>
            <a:spLocks noChangeAspect="1"/>
          </p:cNvSpPr>
          <p:nvPr/>
        </p:nvSpPr>
        <p:spPr>
          <a:xfrm flipH="1">
            <a:off x="8764706" y="525930"/>
            <a:ext cx="914400" cy="914400"/>
          </a:xfrm>
          <a:prstGeom prst="rect">
            <a:avLst/>
          </a:prstGeom>
          <a:pattFill prst="wdDnDiag">
            <a:fgClr>
              <a:srgbClr val="00B0F0"/>
            </a:fgClr>
            <a:bgClr>
              <a:schemeClr val="bg1"/>
            </a:bgClr>
          </a:patt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5FD8952-05AD-BE92-DBC8-32A61F44FFEA}"/>
              </a:ext>
            </a:extLst>
          </p:cNvPr>
          <p:cNvSpPr>
            <a:spLocks noChangeAspect="1"/>
          </p:cNvSpPr>
          <p:nvPr/>
        </p:nvSpPr>
        <p:spPr>
          <a:xfrm>
            <a:off x="8763158" y="3143310"/>
            <a:ext cx="914400" cy="914400"/>
          </a:xfrm>
          <a:prstGeom prst="rect">
            <a:avLst/>
          </a:prstGeom>
          <a:solidFill>
            <a:srgbClr val="7FD7F9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6A2035B4-6197-D5A8-6385-6F54B0EBB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491" y="588591"/>
            <a:ext cx="779790" cy="81424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B028BACE-0EEB-C8D6-3B2F-11CD8BBC5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942" y="3205971"/>
            <a:ext cx="779790" cy="814246"/>
          </a:xfrm>
          <a:prstGeom prst="rect">
            <a:avLst/>
          </a:prstGeom>
        </p:spPr>
      </p:pic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022551FC-A244-B82C-4EAA-DC3C03C628FF}"/>
              </a:ext>
            </a:extLst>
          </p:cNvPr>
          <p:cNvCxnSpPr>
            <a:cxnSpLocks/>
          </p:cNvCxnSpPr>
          <p:nvPr/>
        </p:nvCxnSpPr>
        <p:spPr>
          <a:xfrm flipV="1">
            <a:off x="3364170" y="2739367"/>
            <a:ext cx="1220014" cy="58749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FDF899C3-9931-67C3-864F-F75D6CF9D62E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175232" cy="10344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81764D8-4E09-228B-65E4-D59728248C58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solidFill>
            <a:srgbClr val="0BE251">
              <a:alpha val="50000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98B1599-E5EA-63A5-2396-19A9EB371578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578C81A-76D2-D941-BB19-DF9289786021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751D5859-8ECB-B517-5C97-6C02DCC32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324" y="4541822"/>
            <a:ext cx="906861" cy="906861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94DEC64F-F4A5-EB0A-2326-BBC0AC3A24D0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solidFill>
            <a:srgbClr val="FFD966">
              <a:alpha val="50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0380367-BCBB-8F84-37BD-0E81C1DA9684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solidFill>
            <a:srgbClr val="0BE251">
              <a:alpha val="50000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56D911-CD35-D298-17C7-1A9C2CB96894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solidFill>
            <a:srgbClr val="7FD7F9">
              <a:alpha val="5000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2A0D947-2EF7-4F03-A2D7-E4AD9B5CA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004" y="3272041"/>
            <a:ext cx="640080" cy="64008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FB3DFBF-65B2-F9E7-8DA8-8B161F365BEA}"/>
              </a:ext>
            </a:extLst>
          </p:cNvPr>
          <p:cNvCxnSpPr>
            <a:cxnSpLocks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BB486CF-B1EE-0039-0176-6CDC0EDA9FEB}"/>
              </a:ext>
            </a:extLst>
          </p:cNvPr>
          <p:cNvCxnSpPr>
            <a:cxnSpLocks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AF0E8F5-EAC5-E7E0-1B38-393E154B4705}"/>
              </a:ext>
            </a:extLst>
          </p:cNvPr>
          <p:cNvSpPr/>
          <p:nvPr/>
        </p:nvSpPr>
        <p:spPr>
          <a:xfrm>
            <a:off x="282290" y="215360"/>
            <a:ext cx="13340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Paternal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60AA06-1BC0-DFFA-DC4D-429377CE35DE}"/>
              </a:ext>
            </a:extLst>
          </p:cNvPr>
          <p:cNvSpPr/>
          <p:nvPr/>
        </p:nvSpPr>
        <p:spPr>
          <a:xfrm>
            <a:off x="10528845" y="222949"/>
            <a:ext cx="1412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Maternal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2E3D36-4FE1-1080-41D6-48BD5258F388}"/>
              </a:ext>
            </a:extLst>
          </p:cNvPr>
          <p:cNvSpPr/>
          <p:nvPr/>
        </p:nvSpPr>
        <p:spPr>
          <a:xfrm>
            <a:off x="5293519" y="6260513"/>
            <a:ext cx="16177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1552D8A9-53EF-4741-8472-1F60AB2E5921}"/>
              </a:ext>
            </a:extLst>
          </p:cNvPr>
          <p:cNvSpPr/>
          <p:nvPr/>
        </p:nvSpPr>
        <p:spPr>
          <a:xfrm>
            <a:off x="1957618" y="1271943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28575" cmpd="sng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96554BF2-CACA-FD67-0394-3FC08AD792E3}"/>
              </a:ext>
            </a:extLst>
          </p:cNvPr>
          <p:cNvSpPr/>
          <p:nvPr/>
        </p:nvSpPr>
        <p:spPr>
          <a:xfrm flipV="1">
            <a:off x="1936187" y="2613081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28575" cmpd="sng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AA3D1CEB-89D7-FC40-2580-1005EDF09240}"/>
              </a:ext>
            </a:extLst>
          </p:cNvPr>
          <p:cNvSpPr/>
          <p:nvPr/>
        </p:nvSpPr>
        <p:spPr>
          <a:xfrm flipH="1" flipV="1">
            <a:off x="9325944" y="2620581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28575" cmpd="sng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BE1744C7-6874-F9E3-00DE-CE926CE8D3F9}"/>
              </a:ext>
            </a:extLst>
          </p:cNvPr>
          <p:cNvSpPr/>
          <p:nvPr/>
        </p:nvSpPr>
        <p:spPr>
          <a:xfrm flipH="1">
            <a:off x="9320406" y="1293992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28575" cmpd="sng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C21164-B143-28E6-94E2-B1D9A5421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704" y="2050248"/>
            <a:ext cx="640080" cy="6400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2B2867-F832-A61F-1F40-E3FF8F0CB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246" y="204973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3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A6D6E-20B1-4895-38A6-CA347C8A1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BE0EF07-A324-0F54-343D-E99BD4532A32}"/>
              </a:ext>
            </a:extLst>
          </p:cNvPr>
          <p:cNvGrpSpPr/>
          <p:nvPr/>
        </p:nvGrpSpPr>
        <p:grpSpPr>
          <a:xfrm>
            <a:off x="758561" y="4886792"/>
            <a:ext cx="2841753" cy="1200839"/>
            <a:chOff x="758561" y="4886792"/>
            <a:chExt cx="2841753" cy="1200839"/>
          </a:xfrm>
        </p:grpSpPr>
        <p:sp>
          <p:nvSpPr>
            <p:cNvPr id="7" name="Chord 6">
              <a:extLst>
                <a:ext uri="{FF2B5EF4-FFF2-40B4-BE49-F238E27FC236}">
                  <a16:creationId xmlns:a16="http://schemas.microsoft.com/office/drawing/2014/main" id="{6775EA3A-E1D5-BF09-8E2D-A106329733B8}"/>
                </a:ext>
              </a:extLst>
            </p:cNvPr>
            <p:cNvSpPr/>
            <p:nvPr/>
          </p:nvSpPr>
          <p:spPr>
            <a:xfrm flipH="1">
              <a:off x="2399475" y="4886792"/>
              <a:ext cx="1200839" cy="1200839"/>
            </a:xfrm>
            <a:prstGeom prst="chord">
              <a:avLst>
                <a:gd name="adj1" fmla="val 2700000"/>
                <a:gd name="adj2" fmla="val 2567666"/>
              </a:avLst>
            </a:prstGeom>
            <a:solidFill>
              <a:srgbClr val="F990EA">
                <a:alpha val="50196"/>
              </a:srgbClr>
            </a:solidFill>
            <a:ln w="57150">
              <a:solidFill>
                <a:srgbClr val="FB7E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B4B5B4-B9EE-FB0F-D3E9-AD40BADCDB10}"/>
                </a:ext>
              </a:extLst>
            </p:cNvPr>
            <p:cNvSpPr/>
            <p:nvPr/>
          </p:nvSpPr>
          <p:spPr>
            <a:xfrm flipH="1">
              <a:off x="758561" y="5052599"/>
              <a:ext cx="152958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Paternal </a:t>
              </a:r>
            </a:p>
            <a:p>
              <a:pPr algn="ctr"/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Genotype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3AC918-6707-7012-BBB3-1EA378ECB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36" y="5000509"/>
              <a:ext cx="964493" cy="100711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9FD2C7-3A1E-F38D-5A6C-0EDB76493402}"/>
              </a:ext>
            </a:extLst>
          </p:cNvPr>
          <p:cNvGrpSpPr/>
          <p:nvPr/>
        </p:nvGrpSpPr>
        <p:grpSpPr>
          <a:xfrm>
            <a:off x="758561" y="794175"/>
            <a:ext cx="2841753" cy="1200839"/>
            <a:chOff x="758561" y="794175"/>
            <a:chExt cx="2841753" cy="120083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24EF2E-D06B-BE60-24D0-C85BA1B14059}"/>
                </a:ext>
              </a:extLst>
            </p:cNvPr>
            <p:cNvSpPr/>
            <p:nvPr/>
          </p:nvSpPr>
          <p:spPr>
            <a:xfrm flipH="1">
              <a:off x="758561" y="1045696"/>
              <a:ext cx="152958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Maternal</a:t>
              </a:r>
            </a:p>
            <a:p>
              <a:pPr algn="ctr"/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Genotype</a:t>
              </a:r>
            </a:p>
          </p:txBody>
        </p:sp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59795A11-5A0B-7332-A150-EB0EF0CF749B}"/>
                </a:ext>
              </a:extLst>
            </p:cNvPr>
            <p:cNvSpPr/>
            <p:nvPr/>
          </p:nvSpPr>
          <p:spPr>
            <a:xfrm flipH="1">
              <a:off x="2399475" y="794175"/>
              <a:ext cx="1200839" cy="1200839"/>
            </a:xfrm>
            <a:prstGeom prst="chord">
              <a:avLst>
                <a:gd name="adj1" fmla="val 2700000"/>
                <a:gd name="adj2" fmla="val 2141034"/>
              </a:avLst>
            </a:prstGeom>
            <a:solidFill>
              <a:srgbClr val="00B0F0">
                <a:alpha val="50196"/>
              </a:srgbClr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AF0C2BE-A6DC-73C4-DA58-37355FB4D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36" y="907892"/>
              <a:ext cx="964493" cy="1007110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C52EFDD-4E77-4747-A253-44AC2FBF7375}"/>
              </a:ext>
            </a:extLst>
          </p:cNvPr>
          <p:cNvSpPr/>
          <p:nvPr/>
        </p:nvSpPr>
        <p:spPr>
          <a:xfrm>
            <a:off x="6301991" y="2645077"/>
            <a:ext cx="30726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Shared Genetic Effects </a:t>
            </a:r>
          </a:p>
        </p:txBody>
      </p:sp>
    </p:spTree>
    <p:extLst>
      <p:ext uri="{BB962C8B-B14F-4D97-AF65-F5344CB8AC3E}">
        <p14:creationId xmlns:p14="http://schemas.microsoft.com/office/powerpoint/2010/main" val="241701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412B7-5C89-2E70-D47A-746B29A1F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5">
            <a:extLst>
              <a:ext uri="{FF2B5EF4-FFF2-40B4-BE49-F238E27FC236}">
                <a16:creationId xmlns:a16="http://schemas.microsoft.com/office/drawing/2014/main" id="{02658CB7-3540-4627-8F2B-8DB888D9AFB7}"/>
              </a:ext>
            </a:extLst>
          </p:cNvPr>
          <p:cNvSpPr/>
          <p:nvPr/>
        </p:nvSpPr>
        <p:spPr>
          <a:xfrm>
            <a:off x="-24185" y="2974979"/>
            <a:ext cx="12253160" cy="3883021"/>
          </a:xfrm>
          <a:prstGeom prst="triangle">
            <a:avLst/>
          </a:prstGeom>
          <a:solidFill>
            <a:srgbClr val="A2F19E">
              <a:alpha val="237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6B5B40-FE84-35DB-6BD2-F345F0333984}"/>
              </a:ext>
            </a:extLst>
          </p:cNvPr>
          <p:cNvSpPr/>
          <p:nvPr/>
        </p:nvSpPr>
        <p:spPr>
          <a:xfrm flipH="1">
            <a:off x="6087845" y="4255"/>
            <a:ext cx="6104156" cy="3014392"/>
          </a:xfrm>
          <a:prstGeom prst="rect">
            <a:avLst/>
          </a:prstGeom>
          <a:solidFill>
            <a:srgbClr val="7ECDEC">
              <a:alpha val="226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E8EE282-9745-2704-C2C2-7AB2D61B6934}"/>
              </a:ext>
            </a:extLst>
          </p:cNvPr>
          <p:cNvSpPr/>
          <p:nvPr/>
        </p:nvSpPr>
        <p:spPr>
          <a:xfrm rot="10800000">
            <a:off x="6173078" y="3013740"/>
            <a:ext cx="5986179" cy="3873281"/>
          </a:xfrm>
          <a:prstGeom prst="rtTriangle">
            <a:avLst/>
          </a:prstGeom>
          <a:solidFill>
            <a:srgbClr val="7ECDEC">
              <a:alpha val="226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ED2660-A220-D2AA-FF3D-ADF51FC0B78A}"/>
              </a:ext>
            </a:extLst>
          </p:cNvPr>
          <p:cNvSpPr/>
          <p:nvPr/>
        </p:nvSpPr>
        <p:spPr>
          <a:xfrm>
            <a:off x="0" y="-5604"/>
            <a:ext cx="6104156" cy="3014392"/>
          </a:xfrm>
          <a:prstGeom prst="rect">
            <a:avLst/>
          </a:prstGeom>
          <a:solidFill>
            <a:srgbClr val="FFE8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D84D9C5-F0CC-DC63-215D-B5F634065F05}"/>
              </a:ext>
            </a:extLst>
          </p:cNvPr>
          <p:cNvSpPr/>
          <p:nvPr/>
        </p:nvSpPr>
        <p:spPr>
          <a:xfrm rot="10800000" flipH="1">
            <a:off x="23600" y="3016565"/>
            <a:ext cx="5986179" cy="3873281"/>
          </a:xfrm>
          <a:prstGeom prst="rtTriangle">
            <a:avLst/>
          </a:prstGeom>
          <a:solidFill>
            <a:srgbClr val="FFE8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421D770-18E9-AF1C-75D6-FBD934DC04E7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0E075FF-EBB5-91D5-5AAF-4880A0DC2824}"/>
              </a:ext>
            </a:extLst>
          </p:cNvPr>
          <p:cNvCxnSpPr>
            <a:cxnSpLocks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9D404F-DC57-E6CB-5BBF-6EA9B1A47333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6FB7376A-86CF-B86C-6199-16EDF4C6B493}"/>
              </a:ext>
            </a:extLst>
          </p:cNvPr>
          <p:cNvSpPr/>
          <p:nvPr/>
        </p:nvSpPr>
        <p:spPr>
          <a:xfrm>
            <a:off x="4446987" y="1892644"/>
            <a:ext cx="970875" cy="970875"/>
          </a:xfrm>
          <a:prstGeom prst="ellipse">
            <a:avLst/>
          </a:prstGeom>
          <a:solidFill>
            <a:srgbClr val="FFEDA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43082B6-8F6B-4A1B-2FD8-700EEF9CF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744" y="1945283"/>
            <a:ext cx="906861" cy="906861"/>
          </a:xfrm>
          <a:prstGeom prst="rect">
            <a:avLst/>
          </a:prstGeom>
        </p:spPr>
      </p:pic>
      <p:sp>
        <p:nvSpPr>
          <p:cNvPr id="87" name="Oval 86">
            <a:extLst>
              <a:ext uri="{FF2B5EF4-FFF2-40B4-BE49-F238E27FC236}">
                <a16:creationId xmlns:a16="http://schemas.microsoft.com/office/drawing/2014/main" id="{E9271D6B-C3A1-4D72-85D9-A6B71B557A12}"/>
              </a:ext>
            </a:extLst>
          </p:cNvPr>
          <p:cNvSpPr/>
          <p:nvPr/>
        </p:nvSpPr>
        <p:spPr>
          <a:xfrm>
            <a:off x="6736951" y="1892914"/>
            <a:ext cx="970875" cy="970875"/>
          </a:xfrm>
          <a:prstGeom prst="ellipse">
            <a:avLst/>
          </a:prstGeom>
          <a:solidFill>
            <a:srgbClr val="7FD7F9">
              <a:alpha val="49804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BB59A934-BD52-8D81-F261-B58C74742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708" y="1945553"/>
            <a:ext cx="906861" cy="906861"/>
          </a:xfrm>
          <a:prstGeom prst="rect">
            <a:avLst/>
          </a:prstGeom>
        </p:spPr>
      </p:pic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D3544B85-D684-219A-9765-2E13D9473066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344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CD99E913-8E3E-D9CB-AB6E-0CB2A4931E10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062B0031-2F23-C3DF-8562-30F21ADE4422}"/>
              </a:ext>
            </a:extLst>
          </p:cNvPr>
          <p:cNvSpPr>
            <a:spLocks noChangeAspect="1"/>
          </p:cNvSpPr>
          <p:nvPr/>
        </p:nvSpPr>
        <p:spPr>
          <a:xfrm>
            <a:off x="2421565" y="3142077"/>
            <a:ext cx="914400" cy="914400"/>
          </a:xfrm>
          <a:prstGeom prst="rect">
            <a:avLst/>
          </a:prstGeom>
          <a:solidFill>
            <a:srgbClr val="FFEDA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6E31566-36F4-EF11-EF42-43B4862C3013}"/>
              </a:ext>
            </a:extLst>
          </p:cNvPr>
          <p:cNvSpPr>
            <a:spLocks noChangeAspect="1"/>
          </p:cNvSpPr>
          <p:nvPr/>
        </p:nvSpPr>
        <p:spPr>
          <a:xfrm flipH="1">
            <a:off x="2423113" y="524697"/>
            <a:ext cx="914400" cy="914400"/>
          </a:xfrm>
          <a:prstGeom prst="rect">
            <a:avLst/>
          </a:prstGeom>
          <a:pattFill prst="wdDnDiag">
            <a:fgClr>
              <a:srgbClr val="FFD966"/>
            </a:fgClr>
            <a:bgClr>
              <a:schemeClr val="bg1"/>
            </a:bgClr>
          </a:patt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C96BAB5E-91E9-C784-98AE-8BC427514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617" y="3192154"/>
            <a:ext cx="779790" cy="81424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3E671B6-9BCA-FDBC-0646-F26AE588E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869" y="574774"/>
            <a:ext cx="779790" cy="814246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58F74199-5B45-C480-928C-EA0D0F76151F}"/>
              </a:ext>
            </a:extLst>
          </p:cNvPr>
          <p:cNvSpPr>
            <a:spLocks noChangeAspect="1"/>
          </p:cNvSpPr>
          <p:nvPr/>
        </p:nvSpPr>
        <p:spPr>
          <a:xfrm flipH="1">
            <a:off x="8764706" y="525930"/>
            <a:ext cx="914400" cy="914400"/>
          </a:xfrm>
          <a:prstGeom prst="rect">
            <a:avLst/>
          </a:prstGeom>
          <a:pattFill prst="wdDnDiag">
            <a:fgClr>
              <a:srgbClr val="00B0F0"/>
            </a:fgClr>
            <a:bgClr>
              <a:schemeClr val="bg1"/>
            </a:bgClr>
          </a:patt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D923198-016D-0C4A-3E1D-CFE698307D62}"/>
              </a:ext>
            </a:extLst>
          </p:cNvPr>
          <p:cNvSpPr>
            <a:spLocks noChangeAspect="1"/>
          </p:cNvSpPr>
          <p:nvPr/>
        </p:nvSpPr>
        <p:spPr>
          <a:xfrm>
            <a:off x="8763158" y="3143310"/>
            <a:ext cx="914400" cy="914400"/>
          </a:xfrm>
          <a:prstGeom prst="rect">
            <a:avLst/>
          </a:prstGeom>
          <a:solidFill>
            <a:srgbClr val="7FD7F9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1EB62BB9-A18C-9DFD-7780-701942170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491" y="588591"/>
            <a:ext cx="779790" cy="81424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ED43D9F-5F6D-303C-92EB-BEA2640D8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942" y="3205971"/>
            <a:ext cx="779790" cy="814246"/>
          </a:xfrm>
          <a:prstGeom prst="rect">
            <a:avLst/>
          </a:prstGeom>
        </p:spPr>
      </p:pic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EE77B86-9CA2-F351-5693-C00ABA6D224A}"/>
              </a:ext>
            </a:extLst>
          </p:cNvPr>
          <p:cNvCxnSpPr>
            <a:cxnSpLocks/>
          </p:cNvCxnSpPr>
          <p:nvPr/>
        </p:nvCxnSpPr>
        <p:spPr>
          <a:xfrm flipV="1">
            <a:off x="3364170" y="2739367"/>
            <a:ext cx="1220014" cy="58749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06AE0644-45EE-D93F-E0AE-C7FE574C24F3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175232" cy="10344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78AA62E-E38A-C212-B5E2-8A31972F2904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solidFill>
            <a:srgbClr val="0BE251">
              <a:alpha val="50000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51B28CA-8DA8-1EB4-A256-78AE3112ECC9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5798FE-3172-D657-77F8-4AE30C858309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A490E21D-572A-B125-513D-90C257262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324" y="4541822"/>
            <a:ext cx="906861" cy="906861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43F350A2-5360-7F6C-2922-A79568E6308A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solidFill>
            <a:srgbClr val="FFD966">
              <a:alpha val="50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4DDA950-5980-208C-D597-8CB086710AF5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solidFill>
            <a:srgbClr val="0BE251">
              <a:alpha val="50000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4DC92AE-D5D0-AB12-0226-833EFA5C82AB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solidFill>
            <a:srgbClr val="7FD7F9">
              <a:alpha val="5000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B5873BE-394F-3EA3-C53D-397822EF1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004" y="3272041"/>
            <a:ext cx="640080" cy="64008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1E60E88-82A9-A48D-5B10-955AB23FE8C4}"/>
              </a:ext>
            </a:extLst>
          </p:cNvPr>
          <p:cNvCxnSpPr>
            <a:cxnSpLocks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6AFC6A7-B5F9-2A79-BD52-70CF0BD93203}"/>
              </a:ext>
            </a:extLst>
          </p:cNvPr>
          <p:cNvCxnSpPr>
            <a:cxnSpLocks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Arc 1">
            <a:extLst>
              <a:ext uri="{FF2B5EF4-FFF2-40B4-BE49-F238E27FC236}">
                <a16:creationId xmlns:a16="http://schemas.microsoft.com/office/drawing/2014/main" id="{B9E18845-A4E4-5E0C-FAD5-50F3C46A2EA5}"/>
              </a:ext>
            </a:extLst>
          </p:cNvPr>
          <p:cNvSpPr/>
          <p:nvPr/>
        </p:nvSpPr>
        <p:spPr>
          <a:xfrm>
            <a:off x="1957618" y="1271943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285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70047B5E-E162-0FB4-AAE0-AD671A7E7ABC}"/>
              </a:ext>
            </a:extLst>
          </p:cNvPr>
          <p:cNvSpPr/>
          <p:nvPr/>
        </p:nvSpPr>
        <p:spPr>
          <a:xfrm flipV="1">
            <a:off x="1936187" y="2613081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285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D904F54-28F4-9778-BEBE-CF644F90C51C}"/>
              </a:ext>
            </a:extLst>
          </p:cNvPr>
          <p:cNvSpPr/>
          <p:nvPr/>
        </p:nvSpPr>
        <p:spPr>
          <a:xfrm flipH="1" flipV="1">
            <a:off x="9325944" y="2620581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285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E0AB7FF-69E9-C19A-EDA4-FAEB53EE95FB}"/>
              </a:ext>
            </a:extLst>
          </p:cNvPr>
          <p:cNvSpPr/>
          <p:nvPr/>
        </p:nvSpPr>
        <p:spPr>
          <a:xfrm flipH="1">
            <a:off x="9320406" y="1293992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285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E34EAF-B0E4-700D-F02F-BFDE29166693}"/>
              </a:ext>
            </a:extLst>
          </p:cNvPr>
          <p:cNvCxnSpPr>
            <a:cxnSpLocks/>
            <a:stCxn id="19" idx="4"/>
            <a:endCxn id="71" idx="0"/>
          </p:cNvCxnSpPr>
          <p:nvPr/>
        </p:nvCxnSpPr>
        <p:spPr>
          <a:xfrm>
            <a:off x="4929548" y="1396706"/>
            <a:ext cx="2877" cy="4959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52F15D-F4A0-849C-9623-3C3F224B0823}"/>
              </a:ext>
            </a:extLst>
          </p:cNvPr>
          <p:cNvCxnSpPr>
            <a:cxnSpLocks/>
            <a:stCxn id="20" idx="4"/>
            <a:endCxn id="87" idx="0"/>
          </p:cNvCxnSpPr>
          <p:nvPr/>
        </p:nvCxnSpPr>
        <p:spPr>
          <a:xfrm flipH="1">
            <a:off x="7222389" y="1390394"/>
            <a:ext cx="921" cy="5025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82D9A54-4BFB-1203-32C9-AD32BA7E33B7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6091986" y="5448683"/>
            <a:ext cx="1481" cy="4688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8131A7F6-7BD6-987E-8B7A-830302B0825F}"/>
              </a:ext>
            </a:extLst>
          </p:cNvPr>
          <p:cNvSpPr/>
          <p:nvPr/>
        </p:nvSpPr>
        <p:spPr>
          <a:xfrm>
            <a:off x="5832226" y="5917579"/>
            <a:ext cx="522481" cy="522481"/>
          </a:xfrm>
          <a:prstGeom prst="ellipse">
            <a:avLst/>
          </a:prstGeom>
          <a:solidFill>
            <a:srgbClr val="A2F19E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A25F03-01EC-CA0C-9B97-54E8214C0592}"/>
              </a:ext>
            </a:extLst>
          </p:cNvPr>
          <p:cNvSpPr txBox="1"/>
          <p:nvPr/>
        </p:nvSpPr>
        <p:spPr>
          <a:xfrm>
            <a:off x="5782767" y="5903480"/>
            <a:ext cx="626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endParaRPr lang="en-US" sz="27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D867F9C-D2A8-5C4B-F1BC-85D09585E348}"/>
              </a:ext>
            </a:extLst>
          </p:cNvPr>
          <p:cNvSpPr/>
          <p:nvPr/>
        </p:nvSpPr>
        <p:spPr>
          <a:xfrm>
            <a:off x="4668307" y="874225"/>
            <a:ext cx="522481" cy="522481"/>
          </a:xfrm>
          <a:prstGeom prst="ellipse">
            <a:avLst/>
          </a:prstGeom>
          <a:solidFill>
            <a:srgbClr val="FFEEAB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064ED10-201C-DC6D-DB88-8E9CB9DC37C7}"/>
              </a:ext>
            </a:extLst>
          </p:cNvPr>
          <p:cNvSpPr/>
          <p:nvPr/>
        </p:nvSpPr>
        <p:spPr>
          <a:xfrm>
            <a:off x="6962069" y="867913"/>
            <a:ext cx="522481" cy="522481"/>
          </a:xfrm>
          <a:prstGeom prst="ellipse">
            <a:avLst/>
          </a:prstGeom>
          <a:solidFill>
            <a:srgbClr val="8BEAFF"/>
          </a:solidFill>
          <a:ln w="57150">
            <a:solidFill>
              <a:srgbClr val="05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4AE1B2-3270-8882-701B-002C709D1116}"/>
              </a:ext>
            </a:extLst>
          </p:cNvPr>
          <p:cNvSpPr txBox="1"/>
          <p:nvPr/>
        </p:nvSpPr>
        <p:spPr>
          <a:xfrm>
            <a:off x="4586958" y="849648"/>
            <a:ext cx="6934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endParaRPr lang="en-US" sz="27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A17630-042A-9DBD-3107-99B1F355E29C}"/>
              </a:ext>
            </a:extLst>
          </p:cNvPr>
          <p:cNvSpPr txBox="1"/>
          <p:nvPr/>
        </p:nvSpPr>
        <p:spPr>
          <a:xfrm>
            <a:off x="6904254" y="854393"/>
            <a:ext cx="625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endParaRPr lang="en-US" sz="2700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61C35A0-0D6A-6BA4-432A-CB3FB4140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704" y="2050248"/>
            <a:ext cx="640080" cy="6400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706880D-146E-4DF9-CCFC-55099F027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246" y="204973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9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28197-C23D-56C8-1F0F-E18135B23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5">
            <a:extLst>
              <a:ext uri="{FF2B5EF4-FFF2-40B4-BE49-F238E27FC236}">
                <a16:creationId xmlns:a16="http://schemas.microsoft.com/office/drawing/2014/main" id="{AC353A2C-8196-4712-7B7D-7D5DB480AFEE}"/>
              </a:ext>
            </a:extLst>
          </p:cNvPr>
          <p:cNvSpPr/>
          <p:nvPr/>
        </p:nvSpPr>
        <p:spPr>
          <a:xfrm>
            <a:off x="-24185" y="2974979"/>
            <a:ext cx="12253160" cy="3883021"/>
          </a:xfrm>
          <a:prstGeom prst="triangle">
            <a:avLst/>
          </a:prstGeom>
          <a:solidFill>
            <a:srgbClr val="A2F19E">
              <a:alpha val="237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55D852-E958-C1FC-1168-644ED769CD9D}"/>
              </a:ext>
            </a:extLst>
          </p:cNvPr>
          <p:cNvSpPr/>
          <p:nvPr/>
        </p:nvSpPr>
        <p:spPr>
          <a:xfrm flipH="1">
            <a:off x="6087845" y="4255"/>
            <a:ext cx="6104156" cy="3014392"/>
          </a:xfrm>
          <a:prstGeom prst="rect">
            <a:avLst/>
          </a:prstGeom>
          <a:solidFill>
            <a:srgbClr val="7ECDEC">
              <a:alpha val="226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EC76BF1C-1DFD-E95F-55BB-90A10B6AC661}"/>
              </a:ext>
            </a:extLst>
          </p:cNvPr>
          <p:cNvSpPr/>
          <p:nvPr/>
        </p:nvSpPr>
        <p:spPr>
          <a:xfrm rot="10800000">
            <a:off x="6173078" y="3013740"/>
            <a:ext cx="5986179" cy="3873281"/>
          </a:xfrm>
          <a:prstGeom prst="rtTriangle">
            <a:avLst/>
          </a:prstGeom>
          <a:solidFill>
            <a:srgbClr val="7ECDEC">
              <a:alpha val="226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BBD56C-40F2-0CEE-5867-9801BA64A0B2}"/>
              </a:ext>
            </a:extLst>
          </p:cNvPr>
          <p:cNvSpPr/>
          <p:nvPr/>
        </p:nvSpPr>
        <p:spPr>
          <a:xfrm>
            <a:off x="0" y="-5604"/>
            <a:ext cx="6104156" cy="3014392"/>
          </a:xfrm>
          <a:prstGeom prst="rect">
            <a:avLst/>
          </a:prstGeom>
          <a:solidFill>
            <a:srgbClr val="FFE8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C90FDFDA-30AD-7162-4FB9-0F82D80571A6}"/>
              </a:ext>
            </a:extLst>
          </p:cNvPr>
          <p:cNvSpPr/>
          <p:nvPr/>
        </p:nvSpPr>
        <p:spPr>
          <a:xfrm rot="10800000" flipH="1">
            <a:off x="23600" y="3016565"/>
            <a:ext cx="5986179" cy="3873281"/>
          </a:xfrm>
          <a:prstGeom prst="rtTriangle">
            <a:avLst/>
          </a:prstGeom>
          <a:solidFill>
            <a:srgbClr val="FFE8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2149C3-C6E9-3AC4-055B-231E0BA2D1CF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2285BF8-558D-BA10-22D3-9D98F0E47B14}"/>
              </a:ext>
            </a:extLst>
          </p:cNvPr>
          <p:cNvCxnSpPr>
            <a:cxnSpLocks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B579E02-EBF0-381B-F3D1-EF70034FC293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E9C103DE-59EA-1DB7-7064-5B85F887213E}"/>
              </a:ext>
            </a:extLst>
          </p:cNvPr>
          <p:cNvSpPr/>
          <p:nvPr/>
        </p:nvSpPr>
        <p:spPr>
          <a:xfrm>
            <a:off x="4446987" y="1892644"/>
            <a:ext cx="970875" cy="970875"/>
          </a:xfrm>
          <a:prstGeom prst="ellipse">
            <a:avLst/>
          </a:prstGeom>
          <a:solidFill>
            <a:srgbClr val="FFEDA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FDCF19C6-54AB-B6B8-23BB-03448B581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744" y="1945283"/>
            <a:ext cx="906861" cy="906861"/>
          </a:xfrm>
          <a:prstGeom prst="rect">
            <a:avLst/>
          </a:prstGeom>
        </p:spPr>
      </p:pic>
      <p:sp>
        <p:nvSpPr>
          <p:cNvPr id="87" name="Oval 86">
            <a:extLst>
              <a:ext uri="{FF2B5EF4-FFF2-40B4-BE49-F238E27FC236}">
                <a16:creationId xmlns:a16="http://schemas.microsoft.com/office/drawing/2014/main" id="{B2A2617B-AF5D-3B36-BA33-F18F376F1CCB}"/>
              </a:ext>
            </a:extLst>
          </p:cNvPr>
          <p:cNvSpPr/>
          <p:nvPr/>
        </p:nvSpPr>
        <p:spPr>
          <a:xfrm>
            <a:off x="6736951" y="1892914"/>
            <a:ext cx="970875" cy="970875"/>
          </a:xfrm>
          <a:prstGeom prst="ellipse">
            <a:avLst/>
          </a:prstGeom>
          <a:solidFill>
            <a:srgbClr val="7FD7F9">
              <a:alpha val="49804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2EB1F21D-0CE7-B2D3-3C8C-E2CEDCB97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708" y="1945553"/>
            <a:ext cx="906861" cy="906861"/>
          </a:xfrm>
          <a:prstGeom prst="rect">
            <a:avLst/>
          </a:prstGeom>
        </p:spPr>
      </p:pic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E7A2AF78-6B9D-176C-3D30-E7A40F592B50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344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27801449-F247-A2FA-C7B0-1A9579A7EDDA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3FE057A6-F12A-1F19-DF41-2B013830F672}"/>
              </a:ext>
            </a:extLst>
          </p:cNvPr>
          <p:cNvSpPr>
            <a:spLocks noChangeAspect="1"/>
          </p:cNvSpPr>
          <p:nvPr/>
        </p:nvSpPr>
        <p:spPr>
          <a:xfrm>
            <a:off x="2421565" y="3142077"/>
            <a:ext cx="914400" cy="914400"/>
          </a:xfrm>
          <a:prstGeom prst="rect">
            <a:avLst/>
          </a:prstGeom>
          <a:solidFill>
            <a:srgbClr val="FFEDA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80D038D-4FA7-F1C1-5FE8-F89587648AC3}"/>
              </a:ext>
            </a:extLst>
          </p:cNvPr>
          <p:cNvSpPr>
            <a:spLocks noChangeAspect="1"/>
          </p:cNvSpPr>
          <p:nvPr/>
        </p:nvSpPr>
        <p:spPr>
          <a:xfrm flipH="1">
            <a:off x="2423113" y="524697"/>
            <a:ext cx="914400" cy="914400"/>
          </a:xfrm>
          <a:prstGeom prst="rect">
            <a:avLst/>
          </a:prstGeom>
          <a:pattFill prst="wdDnDiag">
            <a:fgClr>
              <a:srgbClr val="FFD966"/>
            </a:fgClr>
            <a:bgClr>
              <a:schemeClr val="bg1"/>
            </a:bgClr>
          </a:patt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7D5EF979-46D2-F51F-2609-1B7A0A800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617" y="3192154"/>
            <a:ext cx="779790" cy="81424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22E47F9-17E4-1A93-2FC0-98DB67F45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869" y="574774"/>
            <a:ext cx="779790" cy="814246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6E1875D3-7AB4-9532-AF1C-3EEE5266071D}"/>
              </a:ext>
            </a:extLst>
          </p:cNvPr>
          <p:cNvSpPr>
            <a:spLocks noChangeAspect="1"/>
          </p:cNvSpPr>
          <p:nvPr/>
        </p:nvSpPr>
        <p:spPr>
          <a:xfrm flipH="1">
            <a:off x="8764706" y="525930"/>
            <a:ext cx="914400" cy="914400"/>
          </a:xfrm>
          <a:prstGeom prst="rect">
            <a:avLst/>
          </a:prstGeom>
          <a:pattFill prst="wdDnDiag">
            <a:fgClr>
              <a:srgbClr val="00B0F0"/>
            </a:fgClr>
            <a:bgClr>
              <a:schemeClr val="bg1"/>
            </a:bgClr>
          </a:patt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BFD0139-1411-24CA-388C-075C4AD3557C}"/>
              </a:ext>
            </a:extLst>
          </p:cNvPr>
          <p:cNvSpPr>
            <a:spLocks noChangeAspect="1"/>
          </p:cNvSpPr>
          <p:nvPr/>
        </p:nvSpPr>
        <p:spPr>
          <a:xfrm>
            <a:off x="8763158" y="3143310"/>
            <a:ext cx="914400" cy="914400"/>
          </a:xfrm>
          <a:prstGeom prst="rect">
            <a:avLst/>
          </a:prstGeom>
          <a:solidFill>
            <a:srgbClr val="7FD7F9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302B4AEE-257C-CB8E-4376-034279041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491" y="588591"/>
            <a:ext cx="779790" cy="81424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B025D3A-BDEA-511C-3F40-415CEBB6F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942" y="3205971"/>
            <a:ext cx="779790" cy="814246"/>
          </a:xfrm>
          <a:prstGeom prst="rect">
            <a:avLst/>
          </a:prstGeom>
        </p:spPr>
      </p:pic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5CE5429D-9391-0D74-5BB1-B2F50B20F239}"/>
              </a:ext>
            </a:extLst>
          </p:cNvPr>
          <p:cNvCxnSpPr>
            <a:cxnSpLocks/>
          </p:cNvCxnSpPr>
          <p:nvPr/>
        </p:nvCxnSpPr>
        <p:spPr>
          <a:xfrm flipV="1">
            <a:off x="3364170" y="2739367"/>
            <a:ext cx="1220014" cy="58749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52748B4-3EBC-B616-8189-27E9BA4FE917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175232" cy="10344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D18CE8A2-DD66-F83F-06E0-5542E7259BFC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solidFill>
            <a:srgbClr val="0BE251">
              <a:alpha val="50000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97665DF-4364-37FA-A6D2-1BB829AE330A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D6A15A6-B505-44CF-10A6-B402BCD3F83F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AE8259B0-862F-C414-DFBF-4825FCD15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324" y="4541822"/>
            <a:ext cx="906861" cy="906861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8D1EAFDC-2A88-2B3C-D5F8-D893BA21F867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solidFill>
            <a:srgbClr val="FFD966">
              <a:alpha val="50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594F405-6A6E-9B8D-C92C-515E80FAED98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solidFill>
            <a:srgbClr val="0BE251">
              <a:alpha val="50000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25B5A2D-FAEE-B759-C7BD-22C3BCABC732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solidFill>
            <a:srgbClr val="7FD7F9">
              <a:alpha val="5000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28A2087-4963-2182-3A85-9A8EF4818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004" y="3272041"/>
            <a:ext cx="640080" cy="64008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D6527F9-3059-B971-08F5-294B732F18D2}"/>
              </a:ext>
            </a:extLst>
          </p:cNvPr>
          <p:cNvCxnSpPr>
            <a:cxnSpLocks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18A978B-A66F-49C0-C037-0BD7CFBA391E}"/>
              </a:ext>
            </a:extLst>
          </p:cNvPr>
          <p:cNvCxnSpPr>
            <a:cxnSpLocks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Arc 1">
            <a:extLst>
              <a:ext uri="{FF2B5EF4-FFF2-40B4-BE49-F238E27FC236}">
                <a16:creationId xmlns:a16="http://schemas.microsoft.com/office/drawing/2014/main" id="{413EDF9D-1346-8367-C16A-2D3B5C7FEDA1}"/>
              </a:ext>
            </a:extLst>
          </p:cNvPr>
          <p:cNvSpPr/>
          <p:nvPr/>
        </p:nvSpPr>
        <p:spPr>
          <a:xfrm>
            <a:off x="1957618" y="1271943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285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B9FC3645-EE37-8EB8-4123-6DAD6BA7DC1F}"/>
              </a:ext>
            </a:extLst>
          </p:cNvPr>
          <p:cNvSpPr/>
          <p:nvPr/>
        </p:nvSpPr>
        <p:spPr>
          <a:xfrm flipV="1">
            <a:off x="1936187" y="2613081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285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D676687F-7B9D-660C-BF0F-491343CD4013}"/>
              </a:ext>
            </a:extLst>
          </p:cNvPr>
          <p:cNvSpPr/>
          <p:nvPr/>
        </p:nvSpPr>
        <p:spPr>
          <a:xfrm flipH="1" flipV="1">
            <a:off x="9325944" y="2620581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285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47CDD8D1-8F18-0A94-C75D-2A3F2D4ADA1F}"/>
              </a:ext>
            </a:extLst>
          </p:cNvPr>
          <p:cNvSpPr/>
          <p:nvPr/>
        </p:nvSpPr>
        <p:spPr>
          <a:xfrm flipH="1">
            <a:off x="9320406" y="1293992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285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DCB5BB-45D4-2C40-C526-08DA2E9C8439}"/>
              </a:ext>
            </a:extLst>
          </p:cNvPr>
          <p:cNvCxnSpPr>
            <a:cxnSpLocks/>
            <a:stCxn id="19" idx="4"/>
            <a:endCxn id="71" idx="0"/>
          </p:cNvCxnSpPr>
          <p:nvPr/>
        </p:nvCxnSpPr>
        <p:spPr>
          <a:xfrm>
            <a:off x="4929548" y="1396706"/>
            <a:ext cx="2877" cy="4959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F59A927-75DD-2DA2-6311-554191706C8C}"/>
              </a:ext>
            </a:extLst>
          </p:cNvPr>
          <p:cNvCxnSpPr>
            <a:cxnSpLocks/>
            <a:stCxn id="20" idx="4"/>
            <a:endCxn id="87" idx="0"/>
          </p:cNvCxnSpPr>
          <p:nvPr/>
        </p:nvCxnSpPr>
        <p:spPr>
          <a:xfrm flipH="1">
            <a:off x="7222389" y="1390394"/>
            <a:ext cx="921" cy="5025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87FB8A-0BEB-DD2E-CCDB-171E5D121E69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6091986" y="5448683"/>
            <a:ext cx="1481" cy="4688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FB51DA4E-5E49-9988-518C-A06F39EBB057}"/>
              </a:ext>
            </a:extLst>
          </p:cNvPr>
          <p:cNvSpPr/>
          <p:nvPr/>
        </p:nvSpPr>
        <p:spPr>
          <a:xfrm>
            <a:off x="5832226" y="5917579"/>
            <a:ext cx="522481" cy="522481"/>
          </a:xfrm>
          <a:prstGeom prst="ellipse">
            <a:avLst/>
          </a:prstGeom>
          <a:solidFill>
            <a:srgbClr val="A2F19E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CDC314-51FE-7860-CC16-79B3116B4F59}"/>
              </a:ext>
            </a:extLst>
          </p:cNvPr>
          <p:cNvSpPr txBox="1"/>
          <p:nvPr/>
        </p:nvSpPr>
        <p:spPr>
          <a:xfrm>
            <a:off x="5782767" y="5903480"/>
            <a:ext cx="626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endParaRPr lang="en-US" sz="27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25D5CC5-7DBA-FBAF-7700-ADB15FB5CEA6}"/>
              </a:ext>
            </a:extLst>
          </p:cNvPr>
          <p:cNvSpPr/>
          <p:nvPr/>
        </p:nvSpPr>
        <p:spPr>
          <a:xfrm>
            <a:off x="4668307" y="874225"/>
            <a:ext cx="522481" cy="522481"/>
          </a:xfrm>
          <a:prstGeom prst="ellipse">
            <a:avLst/>
          </a:prstGeom>
          <a:solidFill>
            <a:srgbClr val="FFEEAB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351D37-051A-EBC9-E5B1-D2A3D3126988}"/>
              </a:ext>
            </a:extLst>
          </p:cNvPr>
          <p:cNvSpPr/>
          <p:nvPr/>
        </p:nvSpPr>
        <p:spPr>
          <a:xfrm>
            <a:off x="6962069" y="867913"/>
            <a:ext cx="522481" cy="522481"/>
          </a:xfrm>
          <a:prstGeom prst="ellipse">
            <a:avLst/>
          </a:prstGeom>
          <a:solidFill>
            <a:srgbClr val="8BEAFF"/>
          </a:solidFill>
          <a:ln w="57150">
            <a:solidFill>
              <a:srgbClr val="05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89B76B-64FB-F972-6AB9-53EF77F1EC36}"/>
              </a:ext>
            </a:extLst>
          </p:cNvPr>
          <p:cNvSpPr txBox="1"/>
          <p:nvPr/>
        </p:nvSpPr>
        <p:spPr>
          <a:xfrm>
            <a:off x="4586958" y="849648"/>
            <a:ext cx="6934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endParaRPr lang="en-US" sz="27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245C4F-2320-F022-2807-400C4BBAAFBF}"/>
              </a:ext>
            </a:extLst>
          </p:cNvPr>
          <p:cNvSpPr txBox="1"/>
          <p:nvPr/>
        </p:nvSpPr>
        <p:spPr>
          <a:xfrm>
            <a:off x="6904254" y="854393"/>
            <a:ext cx="625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endParaRPr lang="en-US" sz="2700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2443F3E9-A268-9C34-98D6-51A1170985F5}"/>
              </a:ext>
            </a:extLst>
          </p:cNvPr>
          <p:cNvSpPr/>
          <p:nvPr/>
        </p:nvSpPr>
        <p:spPr>
          <a:xfrm>
            <a:off x="2248736" y="3958394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81D0C64A-8B3F-23E9-95DD-E863FD290064}"/>
              </a:ext>
            </a:extLst>
          </p:cNvPr>
          <p:cNvSpPr/>
          <p:nvPr/>
        </p:nvSpPr>
        <p:spPr>
          <a:xfrm rot="5400000" flipV="1">
            <a:off x="9631755" y="321231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07926FFB-7F51-40C2-BC63-1314BF62E319}"/>
              </a:ext>
            </a:extLst>
          </p:cNvPr>
          <p:cNvSpPr/>
          <p:nvPr/>
        </p:nvSpPr>
        <p:spPr>
          <a:xfrm rot="16200000">
            <a:off x="9631755" y="3939677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E21C8416-95F8-E485-56C8-5D3F078CF833}"/>
              </a:ext>
            </a:extLst>
          </p:cNvPr>
          <p:cNvSpPr/>
          <p:nvPr/>
        </p:nvSpPr>
        <p:spPr>
          <a:xfrm rot="10800000">
            <a:off x="5939397" y="6425385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D4A55275-11AE-0D05-0C5D-0866FFA72B88}"/>
              </a:ext>
            </a:extLst>
          </p:cNvPr>
          <p:cNvSpPr/>
          <p:nvPr/>
        </p:nvSpPr>
        <p:spPr>
          <a:xfrm>
            <a:off x="4787327" y="583214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4DD3960E-324A-09FF-536B-050498A8CC21}"/>
              </a:ext>
            </a:extLst>
          </p:cNvPr>
          <p:cNvSpPr/>
          <p:nvPr/>
        </p:nvSpPr>
        <p:spPr>
          <a:xfrm>
            <a:off x="7094015" y="574913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AE25ADE6-21D8-C422-2D87-6AF5168A5418}"/>
              </a:ext>
            </a:extLst>
          </p:cNvPr>
          <p:cNvSpPr/>
          <p:nvPr/>
        </p:nvSpPr>
        <p:spPr>
          <a:xfrm>
            <a:off x="1674809" y="2201263"/>
            <a:ext cx="305175" cy="312804"/>
          </a:xfrm>
          <a:prstGeom prst="arc">
            <a:avLst>
              <a:gd name="adj1" fmla="val 1589662"/>
              <a:gd name="adj2" fmla="val 19761257"/>
            </a:avLst>
          </a:prstGeom>
          <a:ln w="15875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04E731BF-88F6-AF1E-3F5F-57FB2AFE1E6E}"/>
              </a:ext>
            </a:extLst>
          </p:cNvPr>
          <p:cNvSpPr/>
          <p:nvPr/>
        </p:nvSpPr>
        <p:spPr>
          <a:xfrm flipH="1">
            <a:off x="10196072" y="2175756"/>
            <a:ext cx="305175" cy="312804"/>
          </a:xfrm>
          <a:prstGeom prst="arc">
            <a:avLst>
              <a:gd name="adj1" fmla="val 1589662"/>
              <a:gd name="adj2" fmla="val 20438798"/>
            </a:avLst>
          </a:prstGeom>
          <a:ln w="15875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14C28CB5-EB27-4B27-FF53-C36209FE53F3}"/>
              </a:ext>
            </a:extLst>
          </p:cNvPr>
          <p:cNvSpPr/>
          <p:nvPr/>
        </p:nvSpPr>
        <p:spPr>
          <a:xfrm flipV="1">
            <a:off x="2250021" y="305098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30116B6-42D5-3E50-CE4B-D61F0FCFB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704" y="2050248"/>
            <a:ext cx="640080" cy="6400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EA7A2E5-E2DA-D1AB-3799-3666B4978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246" y="204973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06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19778-09C1-9BCA-B9D8-82E0ADD61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5">
            <a:extLst>
              <a:ext uri="{FF2B5EF4-FFF2-40B4-BE49-F238E27FC236}">
                <a16:creationId xmlns:a16="http://schemas.microsoft.com/office/drawing/2014/main" id="{35220A2B-087B-E50F-53A4-DFBA59A5D1BD}"/>
              </a:ext>
            </a:extLst>
          </p:cNvPr>
          <p:cNvSpPr/>
          <p:nvPr/>
        </p:nvSpPr>
        <p:spPr>
          <a:xfrm>
            <a:off x="-24185" y="2974979"/>
            <a:ext cx="12253160" cy="3883021"/>
          </a:xfrm>
          <a:prstGeom prst="triangle">
            <a:avLst/>
          </a:prstGeom>
          <a:solidFill>
            <a:srgbClr val="A2F19E">
              <a:alpha val="237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974905-6BF0-88A6-1652-2622A6DA56B9}"/>
              </a:ext>
            </a:extLst>
          </p:cNvPr>
          <p:cNvSpPr/>
          <p:nvPr/>
        </p:nvSpPr>
        <p:spPr>
          <a:xfrm flipH="1">
            <a:off x="6087845" y="4255"/>
            <a:ext cx="6104156" cy="3014392"/>
          </a:xfrm>
          <a:prstGeom prst="rect">
            <a:avLst/>
          </a:prstGeom>
          <a:solidFill>
            <a:srgbClr val="7ECDEC">
              <a:alpha val="226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B0FDAF14-96E7-F633-5DA5-43AD684E1F6B}"/>
              </a:ext>
            </a:extLst>
          </p:cNvPr>
          <p:cNvSpPr/>
          <p:nvPr/>
        </p:nvSpPr>
        <p:spPr>
          <a:xfrm rot="10800000">
            <a:off x="6173078" y="3013740"/>
            <a:ext cx="5986179" cy="3873281"/>
          </a:xfrm>
          <a:prstGeom prst="rtTriangle">
            <a:avLst/>
          </a:prstGeom>
          <a:solidFill>
            <a:srgbClr val="7ECDEC">
              <a:alpha val="226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35463-3398-509A-8629-316018100B27}"/>
              </a:ext>
            </a:extLst>
          </p:cNvPr>
          <p:cNvSpPr/>
          <p:nvPr/>
        </p:nvSpPr>
        <p:spPr>
          <a:xfrm>
            <a:off x="0" y="-5604"/>
            <a:ext cx="6104156" cy="3014392"/>
          </a:xfrm>
          <a:prstGeom prst="rect">
            <a:avLst/>
          </a:prstGeom>
          <a:solidFill>
            <a:srgbClr val="FFE8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79EB6F0-53DE-474D-E01A-7C46400F8C2D}"/>
              </a:ext>
            </a:extLst>
          </p:cNvPr>
          <p:cNvSpPr/>
          <p:nvPr/>
        </p:nvSpPr>
        <p:spPr>
          <a:xfrm rot="10800000" flipH="1">
            <a:off x="23600" y="3016565"/>
            <a:ext cx="5986179" cy="3873281"/>
          </a:xfrm>
          <a:prstGeom prst="rtTriangle">
            <a:avLst/>
          </a:prstGeom>
          <a:solidFill>
            <a:srgbClr val="FFE8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47F46B-2374-E9DD-4EE7-7FB489D70B5C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1BCBF52-E8FA-8FD3-347D-76A5B69AD038}"/>
              </a:ext>
            </a:extLst>
          </p:cNvPr>
          <p:cNvCxnSpPr>
            <a:cxnSpLocks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D98BF21-8A40-139A-F230-1791DE2579BE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25D9D907-4E63-FB16-D99C-3F10D5D64FFB}"/>
              </a:ext>
            </a:extLst>
          </p:cNvPr>
          <p:cNvSpPr/>
          <p:nvPr/>
        </p:nvSpPr>
        <p:spPr>
          <a:xfrm>
            <a:off x="4446987" y="1892644"/>
            <a:ext cx="970875" cy="970875"/>
          </a:xfrm>
          <a:prstGeom prst="ellipse">
            <a:avLst/>
          </a:prstGeom>
          <a:solidFill>
            <a:srgbClr val="FFEDA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466A2906-1E1E-DF04-286F-03DAFCB7C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744" y="1945283"/>
            <a:ext cx="906861" cy="906861"/>
          </a:xfrm>
          <a:prstGeom prst="rect">
            <a:avLst/>
          </a:prstGeom>
        </p:spPr>
      </p:pic>
      <p:sp>
        <p:nvSpPr>
          <p:cNvPr id="87" name="Oval 86">
            <a:extLst>
              <a:ext uri="{FF2B5EF4-FFF2-40B4-BE49-F238E27FC236}">
                <a16:creationId xmlns:a16="http://schemas.microsoft.com/office/drawing/2014/main" id="{01FA6F1F-2A21-30AA-C07F-8D9E728E86A8}"/>
              </a:ext>
            </a:extLst>
          </p:cNvPr>
          <p:cNvSpPr/>
          <p:nvPr/>
        </p:nvSpPr>
        <p:spPr>
          <a:xfrm>
            <a:off x="6736951" y="1892914"/>
            <a:ext cx="970875" cy="970875"/>
          </a:xfrm>
          <a:prstGeom prst="ellipse">
            <a:avLst/>
          </a:prstGeom>
          <a:solidFill>
            <a:srgbClr val="7FD7F9">
              <a:alpha val="49804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5CD57BA1-F075-3723-ACAE-6E2DBD5B0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708" y="1945553"/>
            <a:ext cx="906861" cy="906861"/>
          </a:xfrm>
          <a:prstGeom prst="rect">
            <a:avLst/>
          </a:prstGeom>
        </p:spPr>
      </p:pic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D0703107-6CC1-1CF9-3EA7-9406BD3FA56B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344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24377838-4738-F427-49FE-B16AD51B63D7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C778964A-342F-DC38-3B04-686EF0ACB953}"/>
              </a:ext>
            </a:extLst>
          </p:cNvPr>
          <p:cNvSpPr>
            <a:spLocks noChangeAspect="1"/>
          </p:cNvSpPr>
          <p:nvPr/>
        </p:nvSpPr>
        <p:spPr>
          <a:xfrm>
            <a:off x="2421565" y="3142077"/>
            <a:ext cx="914400" cy="914400"/>
          </a:xfrm>
          <a:prstGeom prst="rect">
            <a:avLst/>
          </a:prstGeom>
          <a:solidFill>
            <a:srgbClr val="FFEDA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82BC541-82EE-C6FE-E2BF-1579EC44B64F}"/>
              </a:ext>
            </a:extLst>
          </p:cNvPr>
          <p:cNvSpPr>
            <a:spLocks noChangeAspect="1"/>
          </p:cNvSpPr>
          <p:nvPr/>
        </p:nvSpPr>
        <p:spPr>
          <a:xfrm flipH="1">
            <a:off x="2423113" y="524697"/>
            <a:ext cx="914400" cy="914400"/>
          </a:xfrm>
          <a:prstGeom prst="rect">
            <a:avLst/>
          </a:prstGeom>
          <a:pattFill prst="wdDnDiag">
            <a:fgClr>
              <a:srgbClr val="FFD966"/>
            </a:fgClr>
            <a:bgClr>
              <a:schemeClr val="bg1"/>
            </a:bgClr>
          </a:patt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AD65CAE6-B58C-CB61-2F5A-48CC88B01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617" y="3192154"/>
            <a:ext cx="779790" cy="81424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CB8A85E-4FD2-6E17-7F43-3A0248B54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869" y="574774"/>
            <a:ext cx="779790" cy="814246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2B198004-FFDC-8A53-5548-B3B8D490667D}"/>
              </a:ext>
            </a:extLst>
          </p:cNvPr>
          <p:cNvSpPr>
            <a:spLocks noChangeAspect="1"/>
          </p:cNvSpPr>
          <p:nvPr/>
        </p:nvSpPr>
        <p:spPr>
          <a:xfrm flipH="1">
            <a:off x="8764706" y="525930"/>
            <a:ext cx="914400" cy="914400"/>
          </a:xfrm>
          <a:prstGeom prst="rect">
            <a:avLst/>
          </a:prstGeom>
          <a:pattFill prst="wdDnDiag">
            <a:fgClr>
              <a:srgbClr val="00B0F0"/>
            </a:fgClr>
            <a:bgClr>
              <a:schemeClr val="bg1"/>
            </a:bgClr>
          </a:patt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BF5D629-AF79-9BC9-0982-CEFE9740C519}"/>
              </a:ext>
            </a:extLst>
          </p:cNvPr>
          <p:cNvSpPr>
            <a:spLocks noChangeAspect="1"/>
          </p:cNvSpPr>
          <p:nvPr/>
        </p:nvSpPr>
        <p:spPr>
          <a:xfrm>
            <a:off x="8763158" y="3143310"/>
            <a:ext cx="914400" cy="914400"/>
          </a:xfrm>
          <a:prstGeom prst="rect">
            <a:avLst/>
          </a:prstGeom>
          <a:solidFill>
            <a:srgbClr val="7FD7F9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59189756-F70D-C3E2-96C8-08856557A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491" y="588591"/>
            <a:ext cx="779790" cy="81424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D894992-56BB-16F6-4F36-FDA8CB87E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942" y="3205971"/>
            <a:ext cx="779790" cy="814246"/>
          </a:xfrm>
          <a:prstGeom prst="rect">
            <a:avLst/>
          </a:prstGeom>
        </p:spPr>
      </p:pic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EC612A5-AB02-8A1C-5011-B310ECAE0E2C}"/>
              </a:ext>
            </a:extLst>
          </p:cNvPr>
          <p:cNvCxnSpPr>
            <a:cxnSpLocks/>
          </p:cNvCxnSpPr>
          <p:nvPr/>
        </p:nvCxnSpPr>
        <p:spPr>
          <a:xfrm flipV="1">
            <a:off x="3364170" y="2739367"/>
            <a:ext cx="1220014" cy="58749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38A48C24-5223-5644-DAA5-8A70D6F93CAE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175232" cy="10344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DC14CEA-E132-48E5-0ACB-E2B8A6C68487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solidFill>
            <a:srgbClr val="0BE251">
              <a:alpha val="50000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60CCEA3-84ED-D590-CAF7-55C9620C6AB9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61CCE21-2E45-A3B5-E984-EB404115238D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7EE418F7-43E4-49A9-D241-6391ABA41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324" y="4541822"/>
            <a:ext cx="906861" cy="906861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08F1FDFA-CDA1-ED0B-45AC-8642ABCA1861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solidFill>
            <a:srgbClr val="FFD966">
              <a:alpha val="50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7435940-CDE9-1EA6-5265-0F5865ED12F8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solidFill>
            <a:srgbClr val="0BE251">
              <a:alpha val="50000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53754CB-0ABB-99E2-B9C2-818F8D5073D4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solidFill>
            <a:srgbClr val="7FD7F9">
              <a:alpha val="5000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EA982DD-5706-56DE-26CC-4DD781B9C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004" y="3272041"/>
            <a:ext cx="640080" cy="64008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1972830-ED3C-5A52-8053-02ADA915470C}"/>
              </a:ext>
            </a:extLst>
          </p:cNvPr>
          <p:cNvCxnSpPr>
            <a:cxnSpLocks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5E54078-1C9F-A84B-31FC-12365E7CF7D1}"/>
              </a:ext>
            </a:extLst>
          </p:cNvPr>
          <p:cNvCxnSpPr>
            <a:cxnSpLocks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Arc 1">
            <a:extLst>
              <a:ext uri="{FF2B5EF4-FFF2-40B4-BE49-F238E27FC236}">
                <a16:creationId xmlns:a16="http://schemas.microsoft.com/office/drawing/2014/main" id="{BC6A780B-00AD-68D6-5BB2-F3EDC4177B57}"/>
              </a:ext>
            </a:extLst>
          </p:cNvPr>
          <p:cNvSpPr/>
          <p:nvPr/>
        </p:nvSpPr>
        <p:spPr>
          <a:xfrm>
            <a:off x="1957618" y="1271943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285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A9923F34-DC00-53E5-B6C2-C16B6840880F}"/>
              </a:ext>
            </a:extLst>
          </p:cNvPr>
          <p:cNvSpPr/>
          <p:nvPr/>
        </p:nvSpPr>
        <p:spPr>
          <a:xfrm flipV="1">
            <a:off x="1936187" y="2613081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285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654782D9-9FE2-47E4-B5CA-BF65A3B7A9DC}"/>
              </a:ext>
            </a:extLst>
          </p:cNvPr>
          <p:cNvSpPr/>
          <p:nvPr/>
        </p:nvSpPr>
        <p:spPr>
          <a:xfrm flipH="1" flipV="1">
            <a:off x="9325944" y="2620581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285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955C63BF-5A38-7C6A-95E7-3A9BCD3CFA47}"/>
              </a:ext>
            </a:extLst>
          </p:cNvPr>
          <p:cNvSpPr/>
          <p:nvPr/>
        </p:nvSpPr>
        <p:spPr>
          <a:xfrm flipH="1">
            <a:off x="9320406" y="1293992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285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466523-7515-AE65-B44A-6B86598A9797}"/>
              </a:ext>
            </a:extLst>
          </p:cNvPr>
          <p:cNvCxnSpPr>
            <a:cxnSpLocks/>
            <a:stCxn id="19" idx="4"/>
            <a:endCxn id="71" idx="0"/>
          </p:cNvCxnSpPr>
          <p:nvPr/>
        </p:nvCxnSpPr>
        <p:spPr>
          <a:xfrm>
            <a:off x="4929548" y="1396706"/>
            <a:ext cx="2877" cy="4959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296C822-2116-B184-2D1E-31F55FFE96B8}"/>
              </a:ext>
            </a:extLst>
          </p:cNvPr>
          <p:cNvCxnSpPr>
            <a:cxnSpLocks/>
            <a:stCxn id="20" idx="4"/>
            <a:endCxn id="87" idx="0"/>
          </p:cNvCxnSpPr>
          <p:nvPr/>
        </p:nvCxnSpPr>
        <p:spPr>
          <a:xfrm flipH="1">
            <a:off x="7222389" y="1390394"/>
            <a:ext cx="921" cy="5025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8E65716-AA94-E8B6-1A35-758E49D3C942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6091986" y="5448683"/>
            <a:ext cx="1481" cy="4688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E98F9F4D-F93D-14E2-55ED-8175DC015CED}"/>
              </a:ext>
            </a:extLst>
          </p:cNvPr>
          <p:cNvSpPr/>
          <p:nvPr/>
        </p:nvSpPr>
        <p:spPr>
          <a:xfrm>
            <a:off x="5832226" y="5917579"/>
            <a:ext cx="522481" cy="522481"/>
          </a:xfrm>
          <a:prstGeom prst="ellipse">
            <a:avLst/>
          </a:prstGeom>
          <a:solidFill>
            <a:srgbClr val="A2F19E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C93456-F3D0-6BD7-E264-7F053CFFC978}"/>
              </a:ext>
            </a:extLst>
          </p:cNvPr>
          <p:cNvSpPr txBox="1"/>
          <p:nvPr/>
        </p:nvSpPr>
        <p:spPr>
          <a:xfrm>
            <a:off x="5782767" y="5903480"/>
            <a:ext cx="626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endParaRPr lang="en-US" sz="27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0F0EA95-DE2A-9362-E21E-5491DFFED115}"/>
              </a:ext>
            </a:extLst>
          </p:cNvPr>
          <p:cNvSpPr/>
          <p:nvPr/>
        </p:nvSpPr>
        <p:spPr>
          <a:xfrm>
            <a:off x="4668307" y="874225"/>
            <a:ext cx="522481" cy="522481"/>
          </a:xfrm>
          <a:prstGeom prst="ellipse">
            <a:avLst/>
          </a:prstGeom>
          <a:solidFill>
            <a:srgbClr val="FFEEAB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F5BB39-B647-DF47-2072-4BFCBE075B93}"/>
              </a:ext>
            </a:extLst>
          </p:cNvPr>
          <p:cNvSpPr/>
          <p:nvPr/>
        </p:nvSpPr>
        <p:spPr>
          <a:xfrm>
            <a:off x="6962069" y="867913"/>
            <a:ext cx="522481" cy="522481"/>
          </a:xfrm>
          <a:prstGeom prst="ellipse">
            <a:avLst/>
          </a:prstGeom>
          <a:solidFill>
            <a:srgbClr val="8BEAFF"/>
          </a:solidFill>
          <a:ln w="57150">
            <a:solidFill>
              <a:srgbClr val="05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729E34-2338-552A-A9DD-518A152EB895}"/>
              </a:ext>
            </a:extLst>
          </p:cNvPr>
          <p:cNvSpPr txBox="1"/>
          <p:nvPr/>
        </p:nvSpPr>
        <p:spPr>
          <a:xfrm>
            <a:off x="4586958" y="849648"/>
            <a:ext cx="6934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endParaRPr lang="en-US" sz="27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503F86-1DE0-3DCD-5152-B12FCFAA5611}"/>
              </a:ext>
            </a:extLst>
          </p:cNvPr>
          <p:cNvSpPr txBox="1"/>
          <p:nvPr/>
        </p:nvSpPr>
        <p:spPr>
          <a:xfrm>
            <a:off x="6904254" y="854393"/>
            <a:ext cx="625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endParaRPr lang="en-US" sz="2700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2C681D9-987C-A3DE-830A-E7079CFE54CC}"/>
              </a:ext>
            </a:extLst>
          </p:cNvPr>
          <p:cNvSpPr/>
          <p:nvPr/>
        </p:nvSpPr>
        <p:spPr>
          <a:xfrm>
            <a:off x="2248736" y="3958394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D659320E-E99C-5DF6-493D-3A39ADA47ACF}"/>
              </a:ext>
            </a:extLst>
          </p:cNvPr>
          <p:cNvSpPr/>
          <p:nvPr/>
        </p:nvSpPr>
        <p:spPr>
          <a:xfrm flipV="1">
            <a:off x="2250021" y="305098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9F90F231-6136-722B-57C8-7D90A9A1D805}"/>
              </a:ext>
            </a:extLst>
          </p:cNvPr>
          <p:cNvSpPr/>
          <p:nvPr/>
        </p:nvSpPr>
        <p:spPr>
          <a:xfrm rot="5400000" flipV="1">
            <a:off x="9631755" y="321231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9835F068-FAE9-75B9-83BB-0A7ADAF5A8C1}"/>
              </a:ext>
            </a:extLst>
          </p:cNvPr>
          <p:cNvSpPr/>
          <p:nvPr/>
        </p:nvSpPr>
        <p:spPr>
          <a:xfrm rot="16200000">
            <a:off x="9631755" y="3939677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26BEFEAB-29BA-3DA4-ED2F-42E6E163D453}"/>
              </a:ext>
            </a:extLst>
          </p:cNvPr>
          <p:cNvSpPr/>
          <p:nvPr/>
        </p:nvSpPr>
        <p:spPr>
          <a:xfrm rot="10800000">
            <a:off x="5939397" y="6425385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A570CC22-FC27-48E3-D3D6-3F9AA082D9CD}"/>
              </a:ext>
            </a:extLst>
          </p:cNvPr>
          <p:cNvSpPr/>
          <p:nvPr/>
        </p:nvSpPr>
        <p:spPr>
          <a:xfrm>
            <a:off x="4787327" y="583214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382C323D-5AB8-92DB-DE79-DFDD23D20870}"/>
              </a:ext>
            </a:extLst>
          </p:cNvPr>
          <p:cNvSpPr/>
          <p:nvPr/>
        </p:nvSpPr>
        <p:spPr>
          <a:xfrm>
            <a:off x="7094015" y="574913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45831E88-2774-611B-710F-2338B0E3A779}"/>
              </a:ext>
            </a:extLst>
          </p:cNvPr>
          <p:cNvSpPr/>
          <p:nvPr/>
        </p:nvSpPr>
        <p:spPr>
          <a:xfrm>
            <a:off x="1674809" y="2201263"/>
            <a:ext cx="305175" cy="312804"/>
          </a:xfrm>
          <a:prstGeom prst="arc">
            <a:avLst>
              <a:gd name="adj1" fmla="val 1589662"/>
              <a:gd name="adj2" fmla="val 19761257"/>
            </a:avLst>
          </a:prstGeom>
          <a:ln w="15875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DF5FA75E-77D1-8A63-4BC9-43DBF1CF8AEF}"/>
              </a:ext>
            </a:extLst>
          </p:cNvPr>
          <p:cNvSpPr/>
          <p:nvPr/>
        </p:nvSpPr>
        <p:spPr>
          <a:xfrm flipH="1">
            <a:off x="10196072" y="2175756"/>
            <a:ext cx="305175" cy="312804"/>
          </a:xfrm>
          <a:prstGeom prst="arc">
            <a:avLst>
              <a:gd name="adj1" fmla="val 1589662"/>
              <a:gd name="adj2" fmla="val 20438798"/>
            </a:avLst>
          </a:prstGeom>
          <a:ln w="15875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DF7BCA3-8E24-53E0-8327-4503261EC6BA}"/>
                  </a:ext>
                </a:extLst>
              </p:cNvPr>
              <p:cNvSpPr txBox="1"/>
              <p:nvPr/>
            </p:nvSpPr>
            <p:spPr>
              <a:xfrm>
                <a:off x="1980521" y="4035509"/>
                <a:ext cx="1862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DF7BCA3-8E24-53E0-8327-4503261EC6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521" y="4035509"/>
                <a:ext cx="186269" cy="276999"/>
              </a:xfrm>
              <a:prstGeom prst="rect">
                <a:avLst/>
              </a:prstGeom>
              <a:blipFill>
                <a:blip r:embed="rId6"/>
                <a:stretch>
                  <a:fillRect l="-33333" r="-26667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F3EAB38-DAD1-C956-4FA6-71435EE73580}"/>
                  </a:ext>
                </a:extLst>
              </p:cNvPr>
              <p:cNvSpPr txBox="1"/>
              <p:nvPr/>
            </p:nvSpPr>
            <p:spPr>
              <a:xfrm>
                <a:off x="1983450" y="305098"/>
                <a:ext cx="186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F3EAB38-DAD1-C956-4FA6-71435EE735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450" y="305098"/>
                <a:ext cx="186268" cy="276999"/>
              </a:xfrm>
              <a:prstGeom prst="rect">
                <a:avLst/>
              </a:prstGeom>
              <a:blipFill>
                <a:blip r:embed="rId7"/>
                <a:stretch>
                  <a:fillRect l="-20000" r="-466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8038DB0-7B4B-040B-1262-8B7F9F5516F9}"/>
                  </a:ext>
                </a:extLst>
              </p:cNvPr>
              <p:cNvSpPr txBox="1"/>
              <p:nvPr/>
            </p:nvSpPr>
            <p:spPr>
              <a:xfrm>
                <a:off x="9982216" y="305097"/>
                <a:ext cx="186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8038DB0-7B4B-040B-1262-8B7F9F551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16" y="305097"/>
                <a:ext cx="186268" cy="276999"/>
              </a:xfrm>
              <a:prstGeom prst="rect">
                <a:avLst/>
              </a:prstGeom>
              <a:blipFill>
                <a:blip r:embed="rId8"/>
                <a:stretch>
                  <a:fillRect l="-33333" r="-266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21FB8EB-8DB7-B27C-7456-CB09D178FB3C}"/>
                  </a:ext>
                </a:extLst>
              </p:cNvPr>
              <p:cNvSpPr txBox="1"/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21FB8EB-8DB7-B27C-7456-CB09D178F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blipFill>
                <a:blip r:embed="rId9"/>
                <a:stretch>
                  <a:fillRect l="-1428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C53F756-CDAC-8F2F-77B7-569AFB87C272}"/>
                  </a:ext>
                </a:extLst>
              </p:cNvPr>
              <p:cNvSpPr txBox="1"/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>
                              <a:solidFill>
                                <a:srgbClr val="FF0000"/>
                              </a:solidFill>
                            </a:rPr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C53F756-CDAC-8F2F-77B7-569AFB87C2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blipFill>
                <a:blip r:embed="rId10"/>
                <a:stretch>
                  <a:fillRect l="-17391" r="-86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DC4D3C8-03ED-CE79-022A-C692490979E2}"/>
                  </a:ext>
                </a:extLst>
              </p:cNvPr>
              <p:cNvSpPr txBox="1"/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>
                              <a:solidFill>
                                <a:srgbClr val="FF0000"/>
                              </a:solidFill>
                            </a:rPr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DC4D3C8-03ED-CE79-022A-C69249097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blipFill>
                <a:blip r:embed="rId11"/>
                <a:stretch>
                  <a:fillRect l="-16667" r="-4167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ED500E4-BEC6-B351-DB0E-BA975F4445D0}"/>
                  </a:ext>
                </a:extLst>
              </p:cNvPr>
              <p:cNvSpPr txBox="1"/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>
                              <a:solidFill>
                                <a:srgbClr val="FF0000"/>
                              </a:solidFill>
                            </a:rPr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ED500E4-BEC6-B351-DB0E-BA975F444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blipFill>
                <a:blip r:embed="rId12"/>
                <a:stretch>
                  <a:fillRect l="-17391" r="-869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E2A80A1-5554-CC55-F85E-9124BC22EA41}"/>
                  </a:ext>
                </a:extLst>
              </p:cNvPr>
              <p:cNvSpPr txBox="1"/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E2A80A1-5554-CC55-F85E-9124BC22E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blipFill>
                <a:blip r:embed="rId13"/>
                <a:stretch>
                  <a:fillRect l="-166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76BFD64-5363-765D-CB84-8B396DBA18E2}"/>
                  </a:ext>
                </a:extLst>
              </p:cNvPr>
              <p:cNvSpPr txBox="1"/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76BFD64-5363-765D-CB84-8B396DBA1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blipFill>
                <a:blip r:embed="rId14"/>
                <a:stretch>
                  <a:fillRect l="-1666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5F4A0FF2-0CA9-4131-B5DE-7A78C100A67D}"/>
              </a:ext>
            </a:extLst>
          </p:cNvPr>
          <p:cNvSpPr/>
          <p:nvPr/>
        </p:nvSpPr>
        <p:spPr>
          <a:xfrm>
            <a:off x="4139719" y="430345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𝛿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30DF7EC-8FDB-644D-8907-DAE6A22D704E}"/>
              </a:ext>
            </a:extLst>
          </p:cNvPr>
          <p:cNvSpPr/>
          <p:nvPr/>
        </p:nvSpPr>
        <p:spPr>
          <a:xfrm>
            <a:off x="7769997" y="4305977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𝛿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2D7DEB1-6DF3-9580-4BC8-CFE3BAEF04A6}"/>
              </a:ext>
            </a:extLst>
          </p:cNvPr>
          <p:cNvSpPr txBox="1"/>
          <p:nvPr/>
        </p:nvSpPr>
        <p:spPr>
          <a:xfrm>
            <a:off x="6072130" y="549609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D5A4E7A-A5F4-E8FB-37A5-08B3517BED96}"/>
              </a:ext>
            </a:extLst>
          </p:cNvPr>
          <p:cNvSpPr txBox="1"/>
          <p:nvPr/>
        </p:nvSpPr>
        <p:spPr>
          <a:xfrm>
            <a:off x="7222023" y="144058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2FD1793-0231-99F0-4747-2AD8AC5FFA6D}"/>
              </a:ext>
            </a:extLst>
          </p:cNvPr>
          <p:cNvSpPr txBox="1"/>
          <p:nvPr/>
        </p:nvSpPr>
        <p:spPr>
          <a:xfrm>
            <a:off x="4914274" y="1434860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E603060-66B2-DC81-DB05-D650066CD6CD}"/>
              </a:ext>
            </a:extLst>
          </p:cNvPr>
          <p:cNvSpPr/>
          <p:nvPr/>
        </p:nvSpPr>
        <p:spPr>
          <a:xfrm>
            <a:off x="3907140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𝛿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8AB97F8-E86B-EFF6-2935-F14AB2381A9F}"/>
              </a:ext>
            </a:extLst>
          </p:cNvPr>
          <p:cNvSpPr/>
          <p:nvPr/>
        </p:nvSpPr>
        <p:spPr>
          <a:xfrm>
            <a:off x="8064958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𝛿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958DAC1-3F87-7688-2556-7537D37BAB37}"/>
              </a:ext>
            </a:extLst>
          </p:cNvPr>
          <p:cNvSpPr/>
          <p:nvPr/>
        </p:nvSpPr>
        <p:spPr>
          <a:xfrm>
            <a:off x="8059586" y="2989993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𝛿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F8BF598-C539-4054-9D1E-3B19E38359A0}"/>
              </a:ext>
            </a:extLst>
          </p:cNvPr>
          <p:cNvSpPr/>
          <p:nvPr/>
        </p:nvSpPr>
        <p:spPr>
          <a:xfrm>
            <a:off x="3907140" y="2963164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𝛿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EC108D6A-D2DE-85F2-54C9-B9ECBD8619A0}"/>
                  </a:ext>
                </a:extLst>
              </p:cNvPr>
              <p:cNvSpPr txBox="1"/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EC108D6A-D2DE-85F2-54C9-B9ECBD861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blipFill>
                <a:blip r:embed="rId15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DEFAF65-7AF4-6FCF-2B87-4B332059B717}"/>
                  </a:ext>
                </a:extLst>
              </p:cNvPr>
              <p:cNvSpPr txBox="1"/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endParaRPr lang="en-US" sz="11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DEFAF65-7AF4-6FCF-2B87-4B332059B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blipFill>
                <a:blip r:embed="rId16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Box 80">
            <a:extLst>
              <a:ext uri="{FF2B5EF4-FFF2-40B4-BE49-F238E27FC236}">
                <a16:creationId xmlns:a16="http://schemas.microsoft.com/office/drawing/2014/main" id="{40140474-6530-7A3F-28D1-42D4733311FF}"/>
              </a:ext>
            </a:extLst>
          </p:cNvPr>
          <p:cNvSpPr txBox="1"/>
          <p:nvPr/>
        </p:nvSpPr>
        <p:spPr>
          <a:xfrm>
            <a:off x="3437649" y="1979335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5B04485A-EE35-6A43-C8C6-36B11BA349EB}"/>
                  </a:ext>
                </a:extLst>
              </p:cNvPr>
              <p:cNvSpPr txBox="1"/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5B04485A-EE35-6A43-C8C6-36B11BA34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blipFill>
                <a:blip r:embed="rId17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B2899D9-72FF-B450-ED7E-D83C1D600EFD}"/>
                  </a:ext>
                </a:extLst>
              </p:cNvPr>
              <p:cNvSpPr txBox="1"/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endParaRPr lang="en-US" sz="11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B2899D9-72FF-B450-ED7E-D83C1D600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878EABA9-5B0A-0686-EE6E-09530BCE86CD}"/>
              </a:ext>
            </a:extLst>
          </p:cNvPr>
          <p:cNvSpPr txBox="1"/>
          <p:nvPr/>
        </p:nvSpPr>
        <p:spPr>
          <a:xfrm>
            <a:off x="8625378" y="1981093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29208BA-1FA1-73CE-822F-0F228B9CAE93}"/>
              </a:ext>
            </a:extLst>
          </p:cNvPr>
          <p:cNvSpPr txBox="1"/>
          <p:nvPr/>
        </p:nvSpPr>
        <p:spPr>
          <a:xfrm>
            <a:off x="6215458" y="4054466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898931EF-1291-E409-0084-1A3939C64CA0}"/>
                  </a:ext>
                </a:extLst>
              </p:cNvPr>
              <p:cNvSpPr/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898931EF-1291-E409-0084-1A3939C64C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  <a:blipFill>
                <a:blip r:embed="rId19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BB4F058C-5CFB-7CBE-1823-1D8E5AF87FCF}"/>
                  </a:ext>
                </a:extLst>
              </p:cNvPr>
              <p:cNvSpPr/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BB4F058C-5CFB-7CBE-1823-1D8E5AF87F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  <a:blipFill>
                <a:blip r:embed="rId2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4" name="Picture 93">
            <a:extLst>
              <a:ext uri="{FF2B5EF4-FFF2-40B4-BE49-F238E27FC236}">
                <a16:creationId xmlns:a16="http://schemas.microsoft.com/office/drawing/2014/main" id="{18E32C7A-A378-BD59-63C0-90BFF4AB3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704" y="2050248"/>
            <a:ext cx="640080" cy="64008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E5FB91F-D1E3-6A1A-C0F6-339191FB5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246" y="204973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10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0E375-6BC5-3F76-808C-34E4D8A31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5">
            <a:extLst>
              <a:ext uri="{FF2B5EF4-FFF2-40B4-BE49-F238E27FC236}">
                <a16:creationId xmlns:a16="http://schemas.microsoft.com/office/drawing/2014/main" id="{BE92BCBE-7DE0-4750-30A0-7A7B6B7EF5B7}"/>
              </a:ext>
            </a:extLst>
          </p:cNvPr>
          <p:cNvSpPr/>
          <p:nvPr/>
        </p:nvSpPr>
        <p:spPr>
          <a:xfrm>
            <a:off x="-24185" y="2974979"/>
            <a:ext cx="12253160" cy="3883021"/>
          </a:xfrm>
          <a:prstGeom prst="triangle">
            <a:avLst/>
          </a:prstGeom>
          <a:solidFill>
            <a:srgbClr val="A2F19E">
              <a:alpha val="2371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B7FC3E-17A6-37CB-542C-D74B0E921321}"/>
              </a:ext>
            </a:extLst>
          </p:cNvPr>
          <p:cNvSpPr/>
          <p:nvPr/>
        </p:nvSpPr>
        <p:spPr>
          <a:xfrm flipH="1">
            <a:off x="6087845" y="4255"/>
            <a:ext cx="6104156" cy="3014392"/>
          </a:xfrm>
          <a:prstGeom prst="rect">
            <a:avLst/>
          </a:prstGeom>
          <a:solidFill>
            <a:srgbClr val="7ECDEC">
              <a:alpha val="226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034DB146-EADF-F3E3-D1CD-9851C9944670}"/>
              </a:ext>
            </a:extLst>
          </p:cNvPr>
          <p:cNvSpPr/>
          <p:nvPr/>
        </p:nvSpPr>
        <p:spPr>
          <a:xfrm rot="10800000">
            <a:off x="6173078" y="3013740"/>
            <a:ext cx="5986179" cy="3873281"/>
          </a:xfrm>
          <a:prstGeom prst="rtTriangle">
            <a:avLst/>
          </a:prstGeom>
          <a:solidFill>
            <a:srgbClr val="7ECDEC">
              <a:alpha val="226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FF30CC-722A-239A-BAF7-811AE0F31B6D}"/>
              </a:ext>
            </a:extLst>
          </p:cNvPr>
          <p:cNvSpPr/>
          <p:nvPr/>
        </p:nvSpPr>
        <p:spPr>
          <a:xfrm>
            <a:off x="0" y="-5604"/>
            <a:ext cx="6104156" cy="3014392"/>
          </a:xfrm>
          <a:prstGeom prst="rect">
            <a:avLst/>
          </a:prstGeom>
          <a:solidFill>
            <a:srgbClr val="FFE8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89FD7CB-08ED-7A56-B6B1-3419F88DB30D}"/>
              </a:ext>
            </a:extLst>
          </p:cNvPr>
          <p:cNvSpPr/>
          <p:nvPr/>
        </p:nvSpPr>
        <p:spPr>
          <a:xfrm rot="10800000" flipH="1">
            <a:off x="23600" y="3016565"/>
            <a:ext cx="5986179" cy="3873281"/>
          </a:xfrm>
          <a:prstGeom prst="rtTriangle">
            <a:avLst/>
          </a:prstGeom>
          <a:solidFill>
            <a:srgbClr val="FFE8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9D78A0-E4D9-D948-E93D-5F10EED1DD92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EF3D52B-CAE6-5DF5-549B-5065383541B3}"/>
              </a:ext>
            </a:extLst>
          </p:cNvPr>
          <p:cNvCxnSpPr>
            <a:cxnSpLocks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1E74260-A3C4-9436-52DB-AD42D34AEA45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93F1F680-79DB-F07D-2CC4-6CF933DF85BB}"/>
              </a:ext>
            </a:extLst>
          </p:cNvPr>
          <p:cNvSpPr/>
          <p:nvPr/>
        </p:nvSpPr>
        <p:spPr>
          <a:xfrm>
            <a:off x="4446987" y="1892644"/>
            <a:ext cx="970875" cy="970875"/>
          </a:xfrm>
          <a:prstGeom prst="ellipse">
            <a:avLst/>
          </a:prstGeom>
          <a:solidFill>
            <a:srgbClr val="FFEDA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6A68329A-F899-61F2-4C81-E3C9830D4071}"/>
              </a:ext>
            </a:extLst>
          </p:cNvPr>
          <p:cNvSpPr/>
          <p:nvPr/>
        </p:nvSpPr>
        <p:spPr>
          <a:xfrm>
            <a:off x="6736951" y="1892914"/>
            <a:ext cx="970875" cy="970875"/>
          </a:xfrm>
          <a:prstGeom prst="ellipse">
            <a:avLst/>
          </a:prstGeom>
          <a:solidFill>
            <a:srgbClr val="7FD7F9">
              <a:alpha val="49804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667C8BA-F434-0306-4FCF-ECC9827980DE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344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518BDE0E-D443-3688-EFAE-4D796ABEDB8C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97307197-7D0E-EF5C-558D-3DC4202C5F36}"/>
              </a:ext>
            </a:extLst>
          </p:cNvPr>
          <p:cNvSpPr>
            <a:spLocks noChangeAspect="1"/>
          </p:cNvSpPr>
          <p:nvPr/>
        </p:nvSpPr>
        <p:spPr>
          <a:xfrm>
            <a:off x="2421565" y="3142077"/>
            <a:ext cx="914400" cy="914400"/>
          </a:xfrm>
          <a:prstGeom prst="rect">
            <a:avLst/>
          </a:prstGeom>
          <a:solidFill>
            <a:srgbClr val="FFEDAC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3887427-B413-FD13-A427-82B1DA8437BF}"/>
              </a:ext>
            </a:extLst>
          </p:cNvPr>
          <p:cNvSpPr>
            <a:spLocks noChangeAspect="1"/>
          </p:cNvSpPr>
          <p:nvPr/>
        </p:nvSpPr>
        <p:spPr>
          <a:xfrm flipH="1">
            <a:off x="2423113" y="524697"/>
            <a:ext cx="914400" cy="914400"/>
          </a:xfrm>
          <a:prstGeom prst="rect">
            <a:avLst/>
          </a:prstGeom>
          <a:pattFill prst="wdDnDiag">
            <a:fgClr>
              <a:srgbClr val="FFD966"/>
            </a:fgClr>
            <a:bgClr>
              <a:schemeClr val="bg1"/>
            </a:bgClr>
          </a:patt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67D8A9D-C379-8D97-91DA-81828C0D845A}"/>
              </a:ext>
            </a:extLst>
          </p:cNvPr>
          <p:cNvSpPr>
            <a:spLocks noChangeAspect="1"/>
          </p:cNvSpPr>
          <p:nvPr/>
        </p:nvSpPr>
        <p:spPr>
          <a:xfrm flipH="1">
            <a:off x="8764706" y="525930"/>
            <a:ext cx="914400" cy="914400"/>
          </a:xfrm>
          <a:prstGeom prst="rect">
            <a:avLst/>
          </a:prstGeom>
          <a:pattFill prst="wdDnDiag">
            <a:fgClr>
              <a:srgbClr val="00B0F0"/>
            </a:fgClr>
            <a:bgClr>
              <a:schemeClr val="bg1"/>
            </a:bgClr>
          </a:patt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A30054D-54CF-E73F-C52F-DA5C94F01669}"/>
              </a:ext>
            </a:extLst>
          </p:cNvPr>
          <p:cNvSpPr>
            <a:spLocks noChangeAspect="1"/>
          </p:cNvSpPr>
          <p:nvPr/>
        </p:nvSpPr>
        <p:spPr>
          <a:xfrm>
            <a:off x="8763158" y="3143310"/>
            <a:ext cx="914400" cy="914400"/>
          </a:xfrm>
          <a:prstGeom prst="rect">
            <a:avLst/>
          </a:prstGeom>
          <a:solidFill>
            <a:srgbClr val="7FD7F9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3A516304-966B-B5A3-F9BC-2D7216CD1730}"/>
              </a:ext>
            </a:extLst>
          </p:cNvPr>
          <p:cNvCxnSpPr>
            <a:cxnSpLocks/>
          </p:cNvCxnSpPr>
          <p:nvPr/>
        </p:nvCxnSpPr>
        <p:spPr>
          <a:xfrm flipV="1">
            <a:off x="3364170" y="2739367"/>
            <a:ext cx="1220014" cy="58749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86305F0A-8ADE-D96D-BF2B-1E814A865A7F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175232" cy="103441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7E477AF-7F79-4649-68B2-D70499A59EE1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solidFill>
            <a:srgbClr val="0BE251">
              <a:alpha val="50000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9A1066E-EADF-DAF9-4210-DEF0B9E1E6AA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AAC0A8-0028-F797-FCDC-FA606647097B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6A6B130A-B11B-2080-93FD-EAA7D8541496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solidFill>
            <a:srgbClr val="FFD966">
              <a:alpha val="50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42C2E4A-F54C-9B97-0858-325CD30927F7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solidFill>
            <a:srgbClr val="0BE251">
              <a:alpha val="50000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C012734-8F64-A85F-8CEC-FDFDEE66F5CE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solidFill>
            <a:srgbClr val="7FD7F9">
              <a:alpha val="5000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92C0054-D10A-C9B7-920D-A5595CC0359A}"/>
              </a:ext>
            </a:extLst>
          </p:cNvPr>
          <p:cNvCxnSpPr>
            <a:cxnSpLocks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91EEC24-873A-B2E6-8282-6D613BC990AA}"/>
              </a:ext>
            </a:extLst>
          </p:cNvPr>
          <p:cNvCxnSpPr>
            <a:cxnSpLocks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Arc 1">
            <a:extLst>
              <a:ext uri="{FF2B5EF4-FFF2-40B4-BE49-F238E27FC236}">
                <a16:creationId xmlns:a16="http://schemas.microsoft.com/office/drawing/2014/main" id="{FCA119A3-04AF-081C-594F-9A31B3CAB564}"/>
              </a:ext>
            </a:extLst>
          </p:cNvPr>
          <p:cNvSpPr/>
          <p:nvPr/>
        </p:nvSpPr>
        <p:spPr>
          <a:xfrm>
            <a:off x="1957618" y="1271943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285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61FF6D87-433B-EBD3-B463-4FABA286954F}"/>
              </a:ext>
            </a:extLst>
          </p:cNvPr>
          <p:cNvSpPr/>
          <p:nvPr/>
        </p:nvSpPr>
        <p:spPr>
          <a:xfrm flipV="1">
            <a:off x="1936187" y="2613081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285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82AED9F7-A3BD-3A58-F12C-65EC1F67FA8F}"/>
              </a:ext>
            </a:extLst>
          </p:cNvPr>
          <p:cNvSpPr/>
          <p:nvPr/>
        </p:nvSpPr>
        <p:spPr>
          <a:xfrm flipH="1" flipV="1">
            <a:off x="9325944" y="2620581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285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9AB00ECA-7B3F-F760-6C33-641AA57C69F0}"/>
              </a:ext>
            </a:extLst>
          </p:cNvPr>
          <p:cNvSpPr/>
          <p:nvPr/>
        </p:nvSpPr>
        <p:spPr>
          <a:xfrm flipH="1">
            <a:off x="9320406" y="1293992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285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A273968-536D-4EED-709F-70DB669345FE}"/>
              </a:ext>
            </a:extLst>
          </p:cNvPr>
          <p:cNvCxnSpPr>
            <a:cxnSpLocks/>
            <a:stCxn id="19" idx="4"/>
            <a:endCxn id="71" idx="0"/>
          </p:cNvCxnSpPr>
          <p:nvPr/>
        </p:nvCxnSpPr>
        <p:spPr>
          <a:xfrm>
            <a:off x="4929548" y="1396706"/>
            <a:ext cx="2877" cy="4959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9F643A-D011-084C-9B88-04D5F3DB1F4E}"/>
              </a:ext>
            </a:extLst>
          </p:cNvPr>
          <p:cNvCxnSpPr>
            <a:cxnSpLocks/>
            <a:stCxn id="20" idx="4"/>
            <a:endCxn id="87" idx="0"/>
          </p:cNvCxnSpPr>
          <p:nvPr/>
        </p:nvCxnSpPr>
        <p:spPr>
          <a:xfrm flipH="1">
            <a:off x="7222389" y="1390394"/>
            <a:ext cx="921" cy="5025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287CAB5-F016-B654-E154-092F167588C7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6091986" y="5448683"/>
            <a:ext cx="1481" cy="4688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29162459-5D23-93E3-8266-F4C34B489593}"/>
              </a:ext>
            </a:extLst>
          </p:cNvPr>
          <p:cNvSpPr/>
          <p:nvPr/>
        </p:nvSpPr>
        <p:spPr>
          <a:xfrm>
            <a:off x="5832226" y="5917579"/>
            <a:ext cx="522481" cy="522481"/>
          </a:xfrm>
          <a:prstGeom prst="ellipse">
            <a:avLst/>
          </a:prstGeom>
          <a:solidFill>
            <a:srgbClr val="A2F19E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0E6370-F15B-7C7A-1133-1330DA65EACC}"/>
              </a:ext>
            </a:extLst>
          </p:cNvPr>
          <p:cNvSpPr/>
          <p:nvPr/>
        </p:nvSpPr>
        <p:spPr>
          <a:xfrm>
            <a:off x="4668307" y="874225"/>
            <a:ext cx="522481" cy="522481"/>
          </a:xfrm>
          <a:prstGeom prst="ellipse">
            <a:avLst/>
          </a:prstGeom>
          <a:solidFill>
            <a:srgbClr val="FFEEAB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A0287B-0EAC-3BC2-4956-E9DC161DD816}"/>
              </a:ext>
            </a:extLst>
          </p:cNvPr>
          <p:cNvSpPr/>
          <p:nvPr/>
        </p:nvSpPr>
        <p:spPr>
          <a:xfrm>
            <a:off x="6962069" y="867913"/>
            <a:ext cx="522481" cy="522481"/>
          </a:xfrm>
          <a:prstGeom prst="ellipse">
            <a:avLst/>
          </a:prstGeom>
          <a:solidFill>
            <a:srgbClr val="8BEAFF"/>
          </a:solidFill>
          <a:ln w="57150">
            <a:solidFill>
              <a:srgbClr val="05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E297376-A29B-BD10-20B5-4731633C3316}"/>
              </a:ext>
            </a:extLst>
          </p:cNvPr>
          <p:cNvSpPr/>
          <p:nvPr/>
        </p:nvSpPr>
        <p:spPr>
          <a:xfrm>
            <a:off x="2248736" y="3958394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65C1477E-35DD-7118-A521-F43883504420}"/>
              </a:ext>
            </a:extLst>
          </p:cNvPr>
          <p:cNvSpPr/>
          <p:nvPr/>
        </p:nvSpPr>
        <p:spPr>
          <a:xfrm flipV="1">
            <a:off x="2250021" y="305098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32E28827-DF19-06DF-B7EB-FC833047FFCA}"/>
              </a:ext>
            </a:extLst>
          </p:cNvPr>
          <p:cNvSpPr/>
          <p:nvPr/>
        </p:nvSpPr>
        <p:spPr>
          <a:xfrm rot="5400000" flipV="1">
            <a:off x="9631755" y="321231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BFCD83F5-EE95-A05A-207F-A5BA3706CB25}"/>
              </a:ext>
            </a:extLst>
          </p:cNvPr>
          <p:cNvSpPr/>
          <p:nvPr/>
        </p:nvSpPr>
        <p:spPr>
          <a:xfrm rot="16200000">
            <a:off x="9631755" y="3939677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EE7D79D9-FF0F-3093-2B1F-D23516B4A038}"/>
              </a:ext>
            </a:extLst>
          </p:cNvPr>
          <p:cNvSpPr/>
          <p:nvPr/>
        </p:nvSpPr>
        <p:spPr>
          <a:xfrm rot="10800000">
            <a:off x="5939397" y="6425385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7309ABB1-41C3-E80A-1D1A-1FAAA6DA5E60}"/>
              </a:ext>
            </a:extLst>
          </p:cNvPr>
          <p:cNvSpPr/>
          <p:nvPr/>
        </p:nvSpPr>
        <p:spPr>
          <a:xfrm>
            <a:off x="4787327" y="583214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169A613D-828B-3041-E50B-E8C94AF2D396}"/>
              </a:ext>
            </a:extLst>
          </p:cNvPr>
          <p:cNvSpPr/>
          <p:nvPr/>
        </p:nvSpPr>
        <p:spPr>
          <a:xfrm>
            <a:off x="7094015" y="574913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92F404D3-CA4D-EC28-633A-4E7B2CB5531E}"/>
              </a:ext>
            </a:extLst>
          </p:cNvPr>
          <p:cNvSpPr/>
          <p:nvPr/>
        </p:nvSpPr>
        <p:spPr>
          <a:xfrm>
            <a:off x="1674809" y="2201263"/>
            <a:ext cx="305175" cy="312804"/>
          </a:xfrm>
          <a:prstGeom prst="arc">
            <a:avLst>
              <a:gd name="adj1" fmla="val 1589662"/>
              <a:gd name="adj2" fmla="val 19761257"/>
            </a:avLst>
          </a:prstGeom>
          <a:ln w="15875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2079D41E-7B53-6FAD-9BA8-0A942EF1AD1A}"/>
              </a:ext>
            </a:extLst>
          </p:cNvPr>
          <p:cNvSpPr/>
          <p:nvPr/>
        </p:nvSpPr>
        <p:spPr>
          <a:xfrm flipH="1">
            <a:off x="10196072" y="2175756"/>
            <a:ext cx="305175" cy="312804"/>
          </a:xfrm>
          <a:prstGeom prst="arc">
            <a:avLst>
              <a:gd name="adj1" fmla="val 1589662"/>
              <a:gd name="adj2" fmla="val 20438798"/>
            </a:avLst>
          </a:prstGeom>
          <a:ln w="15875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E32AB92-370B-B621-0F00-4BE9B0E2B438}"/>
                  </a:ext>
                </a:extLst>
              </p:cNvPr>
              <p:cNvSpPr txBox="1"/>
              <p:nvPr/>
            </p:nvSpPr>
            <p:spPr>
              <a:xfrm>
                <a:off x="1980521" y="4035509"/>
                <a:ext cx="1862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E32AB92-370B-B621-0F00-4BE9B0E2B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521" y="4035509"/>
                <a:ext cx="186269" cy="276999"/>
              </a:xfrm>
              <a:prstGeom prst="rect">
                <a:avLst/>
              </a:prstGeom>
              <a:blipFill>
                <a:blip r:embed="rId3"/>
                <a:stretch>
                  <a:fillRect l="-33333" r="-26667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A70A31A-E7B1-A0C0-D09D-7B4272143BE4}"/>
                  </a:ext>
                </a:extLst>
              </p:cNvPr>
              <p:cNvSpPr txBox="1"/>
              <p:nvPr/>
            </p:nvSpPr>
            <p:spPr>
              <a:xfrm>
                <a:off x="1983450" y="305098"/>
                <a:ext cx="186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A70A31A-E7B1-A0C0-D09D-7B4272143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450" y="305098"/>
                <a:ext cx="186268" cy="276999"/>
              </a:xfrm>
              <a:prstGeom prst="rect">
                <a:avLst/>
              </a:prstGeom>
              <a:blipFill>
                <a:blip r:embed="rId4"/>
                <a:stretch>
                  <a:fillRect l="-20000" r="-466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FB38988-4E9D-E787-5B05-BBA60FBE5454}"/>
                  </a:ext>
                </a:extLst>
              </p:cNvPr>
              <p:cNvSpPr txBox="1"/>
              <p:nvPr/>
            </p:nvSpPr>
            <p:spPr>
              <a:xfrm>
                <a:off x="9982216" y="305097"/>
                <a:ext cx="186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FB38988-4E9D-E787-5B05-BBA60FBE5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16" y="305097"/>
                <a:ext cx="186268" cy="276999"/>
              </a:xfrm>
              <a:prstGeom prst="rect">
                <a:avLst/>
              </a:prstGeom>
              <a:blipFill>
                <a:blip r:embed="rId5"/>
                <a:stretch>
                  <a:fillRect l="-33333" r="-266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4B77234-915E-57E9-5C38-BA57FB40F547}"/>
                  </a:ext>
                </a:extLst>
              </p:cNvPr>
              <p:cNvSpPr txBox="1"/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4B77234-915E-57E9-5C38-BA57FB40F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blipFill>
                <a:blip r:embed="rId6"/>
                <a:stretch>
                  <a:fillRect l="-1428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6040248-45FA-8AA9-FEC7-68BE27343EFA}"/>
                  </a:ext>
                </a:extLst>
              </p:cNvPr>
              <p:cNvSpPr txBox="1"/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>
                              <a:solidFill>
                                <a:schemeClr val="tx1"/>
                              </a:solidFill>
                            </a:rPr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6040248-45FA-8AA9-FEC7-68BE27343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blipFill>
                <a:blip r:embed="rId7"/>
                <a:stretch>
                  <a:fillRect l="-17391" r="-86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44B9B9F-A6F2-464B-954D-63B9A5C94C22}"/>
                  </a:ext>
                </a:extLst>
              </p:cNvPr>
              <p:cNvSpPr txBox="1"/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>
                              <a:solidFill>
                                <a:schemeClr val="tx1"/>
                              </a:solidFill>
                            </a:rPr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44B9B9F-A6F2-464B-954D-63B9A5C94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blipFill>
                <a:blip r:embed="rId8"/>
                <a:stretch>
                  <a:fillRect l="-16667" r="-4167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9FCC174-6DBE-C034-DC87-39279100BADD}"/>
                  </a:ext>
                </a:extLst>
              </p:cNvPr>
              <p:cNvSpPr txBox="1"/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>
                              <a:solidFill>
                                <a:schemeClr val="tx1"/>
                              </a:solidFill>
                            </a:rPr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9FCC174-6DBE-C034-DC87-39279100B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blipFill>
                <a:blip r:embed="rId9"/>
                <a:stretch>
                  <a:fillRect l="-17391" r="-869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4565C0D-1FB5-E2DE-8E26-EA5282E735A1}"/>
                  </a:ext>
                </a:extLst>
              </p:cNvPr>
              <p:cNvSpPr txBox="1"/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4565C0D-1FB5-E2DE-8E26-EA5282E73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blipFill>
                <a:blip r:embed="rId10"/>
                <a:stretch>
                  <a:fillRect l="-166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483507D-9BA4-ECE4-18CD-63134282D1B5}"/>
                  </a:ext>
                </a:extLst>
              </p:cNvPr>
              <p:cNvSpPr txBox="1"/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483507D-9BA4-ECE4-18CD-63134282D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blipFill>
                <a:blip r:embed="rId11"/>
                <a:stretch>
                  <a:fillRect l="-1666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D1A98912-3458-FB1D-2355-79C48EF74837}"/>
              </a:ext>
            </a:extLst>
          </p:cNvPr>
          <p:cNvSpPr/>
          <p:nvPr/>
        </p:nvSpPr>
        <p:spPr>
          <a:xfrm>
            <a:off x="4139719" y="430345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4DA0E49-D05F-7612-63EE-3B0EF6C36E52}"/>
              </a:ext>
            </a:extLst>
          </p:cNvPr>
          <p:cNvSpPr/>
          <p:nvPr/>
        </p:nvSpPr>
        <p:spPr>
          <a:xfrm>
            <a:off x="7769997" y="4305977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CC669C7-9CA7-D5D1-209C-AB0B8F4F639E}"/>
              </a:ext>
            </a:extLst>
          </p:cNvPr>
          <p:cNvSpPr txBox="1"/>
          <p:nvPr/>
        </p:nvSpPr>
        <p:spPr>
          <a:xfrm>
            <a:off x="6072130" y="549609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3775B0-01EF-803E-7E6B-9F6B37C2CADF}"/>
              </a:ext>
            </a:extLst>
          </p:cNvPr>
          <p:cNvSpPr txBox="1"/>
          <p:nvPr/>
        </p:nvSpPr>
        <p:spPr>
          <a:xfrm>
            <a:off x="7222023" y="144058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2FA54C0-3058-C3CB-A84D-A32ADB4D09CA}"/>
              </a:ext>
            </a:extLst>
          </p:cNvPr>
          <p:cNvSpPr txBox="1"/>
          <p:nvPr/>
        </p:nvSpPr>
        <p:spPr>
          <a:xfrm>
            <a:off x="4914274" y="1434860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5AFBC8B-2846-3B6D-87B6-7E6CEB0AB085}"/>
              </a:ext>
            </a:extLst>
          </p:cNvPr>
          <p:cNvSpPr/>
          <p:nvPr/>
        </p:nvSpPr>
        <p:spPr>
          <a:xfrm>
            <a:off x="3907140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6FCD963-7BE0-4085-038A-D835CD4B7A96}"/>
              </a:ext>
            </a:extLst>
          </p:cNvPr>
          <p:cNvSpPr/>
          <p:nvPr/>
        </p:nvSpPr>
        <p:spPr>
          <a:xfrm>
            <a:off x="8064958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594DC99-3867-5289-96EA-FF128ED1918B}"/>
              </a:ext>
            </a:extLst>
          </p:cNvPr>
          <p:cNvSpPr/>
          <p:nvPr/>
        </p:nvSpPr>
        <p:spPr>
          <a:xfrm>
            <a:off x="8059586" y="2989993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C38D2C9-4781-D05B-7663-260F115164A8}"/>
              </a:ext>
            </a:extLst>
          </p:cNvPr>
          <p:cNvSpPr/>
          <p:nvPr/>
        </p:nvSpPr>
        <p:spPr>
          <a:xfrm>
            <a:off x="3907140" y="2963164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C32745F-E091-48C0-C9C2-EB5DD98E5D2F}"/>
                  </a:ext>
                </a:extLst>
              </p:cNvPr>
              <p:cNvSpPr txBox="1"/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C32745F-E091-48C0-C9C2-EB5DD98E5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blipFill>
                <a:blip r:embed="rId12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16B40AA-BD23-7311-9D37-FF3C1B677A9F}"/>
                  </a:ext>
                </a:extLst>
              </p:cNvPr>
              <p:cNvSpPr txBox="1"/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16B40AA-BD23-7311-9D37-FF3C1B677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blipFill>
                <a:blip r:embed="rId13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Box 80">
            <a:extLst>
              <a:ext uri="{FF2B5EF4-FFF2-40B4-BE49-F238E27FC236}">
                <a16:creationId xmlns:a16="http://schemas.microsoft.com/office/drawing/2014/main" id="{295CA856-6A0C-82A2-C3FE-0E6556FDFEE6}"/>
              </a:ext>
            </a:extLst>
          </p:cNvPr>
          <p:cNvSpPr txBox="1"/>
          <p:nvPr/>
        </p:nvSpPr>
        <p:spPr>
          <a:xfrm>
            <a:off x="3437649" y="1979335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1C3EA0F-D904-137E-4782-90EEF5436C0C}"/>
                  </a:ext>
                </a:extLst>
              </p:cNvPr>
              <p:cNvSpPr txBox="1"/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1C3EA0F-D904-137E-4782-90EEF5436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blipFill>
                <a:blip r:embed="rId14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677C5C7-FE76-AB23-99C4-9F728830961F}"/>
                  </a:ext>
                </a:extLst>
              </p:cNvPr>
              <p:cNvSpPr txBox="1"/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677C5C7-FE76-AB23-99C4-9F7288309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73D78634-9210-B675-F9CF-21988C50D9F2}"/>
              </a:ext>
            </a:extLst>
          </p:cNvPr>
          <p:cNvSpPr txBox="1"/>
          <p:nvPr/>
        </p:nvSpPr>
        <p:spPr>
          <a:xfrm>
            <a:off x="8625378" y="1981093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E977D9F-FF1F-514A-D760-674A12A3AF6A}"/>
              </a:ext>
            </a:extLst>
          </p:cNvPr>
          <p:cNvSpPr txBox="1"/>
          <p:nvPr/>
        </p:nvSpPr>
        <p:spPr>
          <a:xfrm>
            <a:off x="6215458" y="4054466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7BE7C9A3-0F1E-6F7D-107C-54B63A2B27B8}"/>
                  </a:ext>
                </a:extLst>
              </p:cNvPr>
              <p:cNvSpPr/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7BE7C9A3-0F1E-6F7D-107C-54B63A2B27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  <a:blipFill>
                <a:blip r:embed="rId16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A6AA15F-1BC0-3A02-98CB-CF9FE31881AE}"/>
                  </a:ext>
                </a:extLst>
              </p:cNvPr>
              <p:cNvSpPr/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A6AA15F-1BC0-3A02-98CB-CF9FE31881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  <a:blipFill>
                <a:blip r:embed="rId1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5F2B9DDF-CB95-12C7-F480-59B055960C5C}"/>
              </a:ext>
            </a:extLst>
          </p:cNvPr>
          <p:cNvSpPr txBox="1"/>
          <p:nvPr/>
        </p:nvSpPr>
        <p:spPr>
          <a:xfrm>
            <a:off x="5833165" y="4648477"/>
            <a:ext cx="536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o</a:t>
            </a:r>
            <a:endParaRPr lang="en-US" sz="27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9726D1F-0673-FE64-F543-89FE7E62A70D}"/>
              </a:ext>
            </a:extLst>
          </p:cNvPr>
          <p:cNvSpPr txBox="1"/>
          <p:nvPr/>
        </p:nvSpPr>
        <p:spPr>
          <a:xfrm>
            <a:off x="2506861" y="630220"/>
            <a:ext cx="840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F015DD-D657-22A7-E7AB-4003FA1D1449}"/>
              </a:ext>
            </a:extLst>
          </p:cNvPr>
          <p:cNvSpPr txBox="1"/>
          <p:nvPr/>
        </p:nvSpPr>
        <p:spPr>
          <a:xfrm>
            <a:off x="2626189" y="3239882"/>
            <a:ext cx="54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22E115A-4A3A-AC4C-C76B-36E060907430}"/>
              </a:ext>
            </a:extLst>
          </p:cNvPr>
          <p:cNvSpPr txBox="1"/>
          <p:nvPr/>
        </p:nvSpPr>
        <p:spPr>
          <a:xfrm>
            <a:off x="8954613" y="3238361"/>
            <a:ext cx="625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9FA81F-7496-03DF-BCE6-EC8DE04CF737}"/>
              </a:ext>
            </a:extLst>
          </p:cNvPr>
          <p:cNvSpPr txBox="1"/>
          <p:nvPr/>
        </p:nvSpPr>
        <p:spPr>
          <a:xfrm>
            <a:off x="8796434" y="630220"/>
            <a:ext cx="92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30411F0-E234-0E88-BD4F-B291CCF2B902}"/>
              </a:ext>
            </a:extLst>
          </p:cNvPr>
          <p:cNvSpPr txBox="1"/>
          <p:nvPr/>
        </p:nvSpPr>
        <p:spPr>
          <a:xfrm>
            <a:off x="5790718" y="5871676"/>
            <a:ext cx="62613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o</a:t>
            </a:r>
            <a:endParaRPr lang="en-US" sz="27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9C4D3BC-7BD0-4A30-5FDE-285A02EDBA83}"/>
              </a:ext>
            </a:extLst>
          </p:cNvPr>
          <p:cNvSpPr txBox="1"/>
          <p:nvPr/>
        </p:nvSpPr>
        <p:spPr>
          <a:xfrm>
            <a:off x="4586958" y="833746"/>
            <a:ext cx="69347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p</a:t>
            </a:r>
            <a:endParaRPr lang="en-US" sz="27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7073696-062D-DD68-F559-7AD8A34108E4}"/>
              </a:ext>
            </a:extLst>
          </p:cNvPr>
          <p:cNvSpPr txBox="1"/>
          <p:nvPr/>
        </p:nvSpPr>
        <p:spPr>
          <a:xfrm>
            <a:off x="6933408" y="822589"/>
            <a:ext cx="625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m</a:t>
            </a:r>
            <a:endParaRPr lang="en-US" sz="27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7F5B5BA-0831-8A10-97A3-B0A61D56CF4C}"/>
              </a:ext>
            </a:extLst>
          </p:cNvPr>
          <p:cNvSpPr txBox="1"/>
          <p:nvPr/>
        </p:nvSpPr>
        <p:spPr>
          <a:xfrm>
            <a:off x="4685044" y="2051787"/>
            <a:ext cx="54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p</a:t>
            </a:r>
            <a:endParaRPr lang="en-US" sz="27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4FF59C2-ED80-BF3D-4EDA-95B47F0DB36A}"/>
              </a:ext>
            </a:extLst>
          </p:cNvPr>
          <p:cNvSpPr txBox="1"/>
          <p:nvPr/>
        </p:nvSpPr>
        <p:spPr>
          <a:xfrm>
            <a:off x="6949423" y="2051788"/>
            <a:ext cx="63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m</a:t>
            </a:r>
            <a:endParaRPr lang="en-US" sz="270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C298787-A3E7-737D-E25E-73B9F9A50ABC}"/>
              </a:ext>
            </a:extLst>
          </p:cNvPr>
          <p:cNvSpPr txBox="1"/>
          <p:nvPr/>
        </p:nvSpPr>
        <p:spPr>
          <a:xfrm>
            <a:off x="2162656" y="1988590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072AEE2-9780-AFA9-6194-D1B377971916}"/>
              </a:ext>
            </a:extLst>
          </p:cNvPr>
          <p:cNvSpPr txBox="1"/>
          <p:nvPr/>
        </p:nvSpPr>
        <p:spPr>
          <a:xfrm>
            <a:off x="9450954" y="1987475"/>
            <a:ext cx="64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98CEA23-BA24-09B9-B10F-D90913469482}"/>
              </a:ext>
            </a:extLst>
          </p:cNvPr>
          <p:cNvSpPr txBox="1"/>
          <p:nvPr/>
        </p:nvSpPr>
        <p:spPr>
          <a:xfrm>
            <a:off x="5815066" y="3241124"/>
            <a:ext cx="551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o</a:t>
            </a:r>
            <a:endParaRPr lang="en-US" sz="3600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1ECEC6A-EB77-E39A-FA1D-88F9649786BB}"/>
              </a:ext>
            </a:extLst>
          </p:cNvPr>
          <p:cNvSpPr/>
          <p:nvPr/>
        </p:nvSpPr>
        <p:spPr>
          <a:xfrm>
            <a:off x="8589764" y="5127063"/>
            <a:ext cx="36022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u="sng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pPr algn="ctr"/>
            <a:r>
              <a:rPr lang="en-US" sz="3600" u="sng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SEM-PGS</a:t>
            </a:r>
            <a:endParaRPr lang="en-US" sz="36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pPr algn="ctr"/>
            <a:r>
              <a:rPr lang="en-US" sz="36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    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19D1D34-3210-D2FB-3818-E16328E2D496}"/>
              </a:ext>
            </a:extLst>
          </p:cNvPr>
          <p:cNvGrpSpPr/>
          <p:nvPr/>
        </p:nvGrpSpPr>
        <p:grpSpPr>
          <a:xfrm>
            <a:off x="75807" y="5084066"/>
            <a:ext cx="5409624" cy="1549404"/>
            <a:chOff x="75807" y="5084066"/>
            <a:chExt cx="5409624" cy="1549404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A258BE7-5D57-A2AA-6397-0EB714EC71AC}"/>
                </a:ext>
              </a:extLst>
            </p:cNvPr>
            <p:cNvSpPr txBox="1"/>
            <p:nvPr/>
          </p:nvSpPr>
          <p:spPr>
            <a:xfrm>
              <a:off x="75809" y="5668842"/>
              <a:ext cx="5409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NT</a:t>
              </a:r>
              <a:r>
                <a:rPr lang="en-US" dirty="0"/>
                <a:t>: PGS made from the parent’s </a:t>
              </a:r>
              <a:r>
                <a:rPr lang="en-US" i="1" dirty="0"/>
                <a:t>non-transmitted</a:t>
              </a:r>
              <a:r>
                <a:rPr lang="en-US" dirty="0"/>
                <a:t> alleles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9EE5A37-6ADD-7BF4-4A84-4AC8231EB3EA}"/>
                </a:ext>
              </a:extLst>
            </p:cNvPr>
            <p:cNvSpPr txBox="1"/>
            <p:nvPr/>
          </p:nvSpPr>
          <p:spPr>
            <a:xfrm>
              <a:off x="75808" y="5381714"/>
              <a:ext cx="4834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</a:t>
              </a:r>
              <a:r>
                <a:rPr lang="en-US" dirty="0"/>
                <a:t>: PGS made from the parent’s </a:t>
              </a:r>
              <a:r>
                <a:rPr lang="en-US" i="1" dirty="0"/>
                <a:t>transmitted</a:t>
              </a:r>
              <a:r>
                <a:rPr lang="en-US" dirty="0"/>
                <a:t> alleles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6107D98-9A8B-C02C-EB30-CC62F4F6EB11}"/>
                </a:ext>
              </a:extLst>
            </p:cNvPr>
            <p:cNvSpPr txBox="1"/>
            <p:nvPr/>
          </p:nvSpPr>
          <p:spPr>
            <a:xfrm>
              <a:off x="75807" y="5084066"/>
              <a:ext cx="2020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Y</a:t>
              </a:r>
              <a:r>
                <a:rPr lang="en-US" dirty="0"/>
                <a:t>: Phenotypic Value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BE551BF-9DC3-5AF6-103B-27FD2165DAA0}"/>
                </a:ext>
              </a:extLst>
            </p:cNvPr>
            <p:cNvSpPr txBox="1"/>
            <p:nvPr/>
          </p:nvSpPr>
          <p:spPr>
            <a:xfrm>
              <a:off x="75809" y="5966490"/>
              <a:ext cx="1881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</a:t>
              </a:r>
              <a:r>
                <a:rPr lang="en-US" dirty="0"/>
                <a:t>: The familial env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CCE8392-0E99-7701-E4CA-7C3A29297B0E}"/>
                </a:ext>
              </a:extLst>
            </p:cNvPr>
            <p:cNvSpPr txBox="1"/>
            <p:nvPr/>
          </p:nvSpPr>
          <p:spPr>
            <a:xfrm>
              <a:off x="75809" y="6264138"/>
              <a:ext cx="4464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m, p, and o</a:t>
              </a:r>
              <a:r>
                <a:rPr lang="en-US" dirty="0"/>
                <a:t>: Maternal, paternal, and offspring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398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D0337B-17E5-9344-8080-E15EF0F355E8}"/>
              </a:ext>
            </a:extLst>
          </p:cNvPr>
          <p:cNvCxnSpPr>
            <a:cxnSpLocks/>
            <a:stCxn id="33" idx="0"/>
            <a:endCxn id="99" idx="2"/>
          </p:cNvCxnSpPr>
          <p:nvPr/>
        </p:nvCxnSpPr>
        <p:spPr>
          <a:xfrm flipH="1" flipV="1">
            <a:off x="6091986" y="5448683"/>
            <a:ext cx="1481" cy="46889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0613BA6-1249-FA48-B494-8C28EF1DC86C}"/>
              </a:ext>
            </a:extLst>
          </p:cNvPr>
          <p:cNvSpPr/>
          <p:nvPr/>
        </p:nvSpPr>
        <p:spPr>
          <a:xfrm>
            <a:off x="5832226" y="5917579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6EA1D0-9E34-EB49-BDBE-CF0FF3AC8D39}"/>
              </a:ext>
            </a:extLst>
          </p:cNvPr>
          <p:cNvSpPr txBox="1"/>
          <p:nvPr/>
        </p:nvSpPr>
        <p:spPr>
          <a:xfrm>
            <a:off x="5833165" y="4648477"/>
            <a:ext cx="536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o</a:t>
            </a:r>
            <a:endParaRPr lang="en-US" sz="27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20DBCD-2DB5-7C47-B462-1ED1BFF8CED0}"/>
              </a:ext>
            </a:extLst>
          </p:cNvPr>
          <p:cNvSpPr txBox="1"/>
          <p:nvPr/>
        </p:nvSpPr>
        <p:spPr>
          <a:xfrm>
            <a:off x="2506861" y="630220"/>
            <a:ext cx="840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B2C3444-4645-B443-92F1-C6A2D19A7295}"/>
              </a:ext>
            </a:extLst>
          </p:cNvPr>
          <p:cNvSpPr>
            <a:spLocks noChangeAspect="1"/>
          </p:cNvSpPr>
          <p:nvPr/>
        </p:nvSpPr>
        <p:spPr>
          <a:xfrm>
            <a:off x="2459142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41096E26-6D13-FA4C-84F1-607287157A0A}"/>
              </a:ext>
            </a:extLst>
          </p:cNvPr>
          <p:cNvSpPr/>
          <p:nvPr/>
        </p:nvSpPr>
        <p:spPr>
          <a:xfrm>
            <a:off x="2248736" y="3958394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1D1D150-B0B5-CF47-B710-7EC99392F0A5}"/>
              </a:ext>
            </a:extLst>
          </p:cNvPr>
          <p:cNvSpPr>
            <a:spLocks noChangeAspect="1"/>
          </p:cNvSpPr>
          <p:nvPr/>
        </p:nvSpPr>
        <p:spPr>
          <a:xfrm>
            <a:off x="2447466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BAC7DC8-C9B5-3341-AE5E-2536F602B338}"/>
              </a:ext>
            </a:extLst>
          </p:cNvPr>
          <p:cNvSpPr>
            <a:spLocks noChangeAspect="1"/>
          </p:cNvSpPr>
          <p:nvPr/>
        </p:nvSpPr>
        <p:spPr>
          <a:xfrm>
            <a:off x="8796434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FB8A7B5-F0AA-AC4E-8AE4-EC0FFA575135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801F94B-2F21-4E49-B5A4-CD9C247512A9}"/>
              </a:ext>
            </a:extLst>
          </p:cNvPr>
          <p:cNvSpPr>
            <a:spLocks noChangeAspect="1"/>
          </p:cNvSpPr>
          <p:nvPr/>
        </p:nvSpPr>
        <p:spPr>
          <a:xfrm>
            <a:off x="8796434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0BE4CB2-2385-0641-96B0-CB758E50D0F8}"/>
              </a:ext>
            </a:extLst>
          </p:cNvPr>
          <p:cNvSpPr txBox="1"/>
          <p:nvPr/>
        </p:nvSpPr>
        <p:spPr>
          <a:xfrm>
            <a:off x="2626189" y="3239882"/>
            <a:ext cx="54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5FDE4A3-0BC6-8945-98D0-CFE296A930F2}"/>
              </a:ext>
            </a:extLst>
          </p:cNvPr>
          <p:cNvSpPr txBox="1"/>
          <p:nvPr/>
        </p:nvSpPr>
        <p:spPr>
          <a:xfrm>
            <a:off x="8954613" y="3238361"/>
            <a:ext cx="625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A964CA4-678A-3946-8841-7C063822616E}"/>
              </a:ext>
            </a:extLst>
          </p:cNvPr>
          <p:cNvSpPr txBox="1"/>
          <p:nvPr/>
        </p:nvSpPr>
        <p:spPr>
          <a:xfrm>
            <a:off x="8796434" y="630220"/>
            <a:ext cx="92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95EEA504-2B02-E34B-9F5A-B82AD4E39912}"/>
              </a:ext>
            </a:extLst>
          </p:cNvPr>
          <p:cNvCxnSpPr>
            <a:cxnSpLocks/>
            <a:endCxn id="99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FB4924B4-602A-7C43-B753-8954500DF35C}"/>
              </a:ext>
            </a:extLst>
          </p:cNvPr>
          <p:cNvCxnSpPr>
            <a:cxnSpLocks/>
            <a:endCxn id="99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91BBE014-5C90-9E4B-9440-D8D59739D2FA}"/>
              </a:ext>
            </a:extLst>
          </p:cNvPr>
          <p:cNvSpPr txBox="1"/>
          <p:nvPr/>
        </p:nvSpPr>
        <p:spPr>
          <a:xfrm>
            <a:off x="5790718" y="5871676"/>
            <a:ext cx="62613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o</a:t>
            </a:r>
            <a:endParaRPr lang="en-US" sz="2700" dirty="0"/>
          </a:p>
        </p:txBody>
      </p:sp>
      <p:sp>
        <p:nvSpPr>
          <p:cNvPr id="176" name="Arc 175">
            <a:extLst>
              <a:ext uri="{FF2B5EF4-FFF2-40B4-BE49-F238E27FC236}">
                <a16:creationId xmlns:a16="http://schemas.microsoft.com/office/drawing/2014/main" id="{469919AF-B508-984B-8863-AB70DAB6371E}"/>
              </a:ext>
            </a:extLst>
          </p:cNvPr>
          <p:cNvSpPr/>
          <p:nvPr/>
        </p:nvSpPr>
        <p:spPr>
          <a:xfrm flipV="1">
            <a:off x="2250021" y="305098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7" name="Arc 176">
            <a:extLst>
              <a:ext uri="{FF2B5EF4-FFF2-40B4-BE49-F238E27FC236}">
                <a16:creationId xmlns:a16="http://schemas.microsoft.com/office/drawing/2014/main" id="{B9804093-4090-3441-B532-D156B5C2CA96}"/>
              </a:ext>
            </a:extLst>
          </p:cNvPr>
          <p:cNvSpPr/>
          <p:nvPr/>
        </p:nvSpPr>
        <p:spPr>
          <a:xfrm rot="5400000" flipV="1">
            <a:off x="9631755" y="321231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5E41A9C0-C6C0-4A4F-A0E6-DD071D9A26AC}"/>
              </a:ext>
            </a:extLst>
          </p:cNvPr>
          <p:cNvSpPr/>
          <p:nvPr/>
        </p:nvSpPr>
        <p:spPr>
          <a:xfrm rot="16200000">
            <a:off x="9631755" y="3939677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745389C-E218-D947-A04B-BE5D0C93B936}"/>
                  </a:ext>
                </a:extLst>
              </p:cNvPr>
              <p:cNvSpPr txBox="1"/>
              <p:nvPr/>
            </p:nvSpPr>
            <p:spPr>
              <a:xfrm>
                <a:off x="1980521" y="4035509"/>
                <a:ext cx="1862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745389C-E218-D947-A04B-BE5D0C93B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521" y="4035509"/>
                <a:ext cx="186269" cy="276999"/>
              </a:xfrm>
              <a:prstGeom prst="rect">
                <a:avLst/>
              </a:prstGeom>
              <a:blipFill>
                <a:blip r:embed="rId3"/>
                <a:stretch>
                  <a:fillRect l="-33333" r="-2000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962E7613-C13C-BE47-87BA-7F40DD9478B5}"/>
                  </a:ext>
                </a:extLst>
              </p:cNvPr>
              <p:cNvSpPr txBox="1"/>
              <p:nvPr/>
            </p:nvSpPr>
            <p:spPr>
              <a:xfrm>
                <a:off x="1983450" y="305098"/>
                <a:ext cx="186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962E7613-C13C-BE47-87BA-7F40DD947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450" y="305098"/>
                <a:ext cx="186268" cy="276999"/>
              </a:xfrm>
              <a:prstGeom prst="rect">
                <a:avLst/>
              </a:prstGeom>
              <a:blipFill>
                <a:blip r:embed="rId4"/>
                <a:stretch>
                  <a:fillRect l="-20000" r="-4000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39DF3EED-F825-504C-89D0-30F8DE48A245}"/>
                  </a:ext>
                </a:extLst>
              </p:cNvPr>
              <p:cNvSpPr txBox="1"/>
              <p:nvPr/>
            </p:nvSpPr>
            <p:spPr>
              <a:xfrm>
                <a:off x="9982216" y="305097"/>
                <a:ext cx="186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39DF3EED-F825-504C-89D0-30F8DE48A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16" y="305097"/>
                <a:ext cx="186268" cy="276999"/>
              </a:xfrm>
              <a:prstGeom prst="rect">
                <a:avLst/>
              </a:prstGeom>
              <a:blipFill>
                <a:blip r:embed="rId5"/>
                <a:stretch>
                  <a:fillRect l="-25000" r="-1875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187968BB-5D4B-8C4F-B1AA-167F000D1529}"/>
                  </a:ext>
                </a:extLst>
              </p:cNvPr>
              <p:cNvSpPr txBox="1"/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187968BB-5D4B-8C4F-B1AA-167F000D1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blipFill>
                <a:blip r:embed="rId6"/>
                <a:stretch>
                  <a:fillRect l="-12245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8" name="Rectangle 197">
            <a:extLst>
              <a:ext uri="{FF2B5EF4-FFF2-40B4-BE49-F238E27FC236}">
                <a16:creationId xmlns:a16="http://schemas.microsoft.com/office/drawing/2014/main" id="{4F6F0457-3788-E542-9E1B-9F84D3A72246}"/>
              </a:ext>
            </a:extLst>
          </p:cNvPr>
          <p:cNvSpPr/>
          <p:nvPr/>
        </p:nvSpPr>
        <p:spPr>
          <a:xfrm>
            <a:off x="4139719" y="430345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238FAC48-AAA8-0146-9D05-02FBD776B16E}"/>
              </a:ext>
            </a:extLst>
          </p:cNvPr>
          <p:cNvSpPr/>
          <p:nvPr/>
        </p:nvSpPr>
        <p:spPr>
          <a:xfrm>
            <a:off x="7769997" y="4305977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5998D3B-C16A-224A-A4A5-A823363CB770}"/>
              </a:ext>
            </a:extLst>
          </p:cNvPr>
          <p:cNvSpPr txBox="1"/>
          <p:nvPr/>
        </p:nvSpPr>
        <p:spPr>
          <a:xfrm>
            <a:off x="6072130" y="549609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41AD83F9-08D5-2C4D-B7F0-24D0E145BABC}"/>
              </a:ext>
            </a:extLst>
          </p:cNvPr>
          <p:cNvSpPr/>
          <p:nvPr/>
        </p:nvSpPr>
        <p:spPr>
          <a:xfrm rot="10800000">
            <a:off x="5939397" y="6425385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F7F0B86-7CFB-4047-AB2C-11DFAC7465B0}"/>
              </a:ext>
            </a:extLst>
          </p:cNvPr>
          <p:cNvSpPr txBox="1"/>
          <p:nvPr/>
        </p:nvSpPr>
        <p:spPr>
          <a:xfrm>
            <a:off x="7222023" y="144058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A9386B26-3727-6441-8B17-734EE8532071}"/>
              </a:ext>
            </a:extLst>
          </p:cNvPr>
          <p:cNvCxnSpPr>
            <a:cxnSpLocks/>
            <a:stCxn id="119" idx="4"/>
          </p:cNvCxnSpPr>
          <p:nvPr/>
        </p:nvCxnSpPr>
        <p:spPr>
          <a:xfrm>
            <a:off x="4929548" y="1396706"/>
            <a:ext cx="2592" cy="54207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BFDCB381-DAD0-A044-9C3A-111DE1C98C18}"/>
              </a:ext>
            </a:extLst>
          </p:cNvPr>
          <p:cNvSpPr/>
          <p:nvPr/>
        </p:nvSpPr>
        <p:spPr>
          <a:xfrm>
            <a:off x="4668307" y="874225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40BAE3C-2947-B645-8562-48B7968545B8}"/>
              </a:ext>
            </a:extLst>
          </p:cNvPr>
          <p:cNvSpPr txBox="1"/>
          <p:nvPr/>
        </p:nvSpPr>
        <p:spPr>
          <a:xfrm>
            <a:off x="4914274" y="1434860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C8A090E0-6022-8144-B323-914CBD75F49F}"/>
              </a:ext>
            </a:extLst>
          </p:cNvPr>
          <p:cNvSpPr/>
          <p:nvPr/>
        </p:nvSpPr>
        <p:spPr>
          <a:xfrm>
            <a:off x="6975321" y="867913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7E99C36-8ED0-C245-A44E-28BD9135B63C}"/>
              </a:ext>
            </a:extLst>
          </p:cNvPr>
          <p:cNvCxnSpPr>
            <a:cxnSpLocks/>
            <a:stCxn id="122" idx="4"/>
          </p:cNvCxnSpPr>
          <p:nvPr/>
        </p:nvCxnSpPr>
        <p:spPr>
          <a:xfrm>
            <a:off x="7236562" y="1390394"/>
            <a:ext cx="459" cy="54147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Arc 124">
            <a:extLst>
              <a:ext uri="{FF2B5EF4-FFF2-40B4-BE49-F238E27FC236}">
                <a16:creationId xmlns:a16="http://schemas.microsoft.com/office/drawing/2014/main" id="{BFA30677-22E1-4849-BADA-26CEC3406BD3}"/>
              </a:ext>
            </a:extLst>
          </p:cNvPr>
          <p:cNvSpPr/>
          <p:nvPr/>
        </p:nvSpPr>
        <p:spPr>
          <a:xfrm>
            <a:off x="4787327" y="583214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C47554E2-1976-F34D-935F-245560F73B84}"/>
              </a:ext>
            </a:extLst>
          </p:cNvPr>
          <p:cNvCxnSpPr>
            <a:cxnSpLocks/>
          </p:cNvCxnSpPr>
          <p:nvPr/>
        </p:nvCxnSpPr>
        <p:spPr>
          <a:xfrm flipV="1">
            <a:off x="3364743" y="2719269"/>
            <a:ext cx="1244108" cy="61554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3281543B-0276-9948-8DB3-D8FF7C575BCF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235310" cy="108473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B3E2A404-BAC5-F947-819A-960635675F8B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778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5313E406-761A-4B48-8C41-6C337A720AE4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00D7537D-5E15-424B-A670-CBE45D4E676A}"/>
              </a:ext>
            </a:extLst>
          </p:cNvPr>
          <p:cNvSpPr txBox="1"/>
          <p:nvPr/>
        </p:nvSpPr>
        <p:spPr>
          <a:xfrm>
            <a:off x="4586958" y="833746"/>
            <a:ext cx="69347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p</a:t>
            </a:r>
            <a:endParaRPr lang="en-US" sz="2700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28681F4-4D22-1D46-B89F-5B08FFB5D52F}"/>
              </a:ext>
            </a:extLst>
          </p:cNvPr>
          <p:cNvSpPr txBox="1"/>
          <p:nvPr/>
        </p:nvSpPr>
        <p:spPr>
          <a:xfrm>
            <a:off x="6933408" y="822589"/>
            <a:ext cx="625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m</a:t>
            </a:r>
            <a:endParaRPr lang="en-US" sz="2700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6376E695-777B-3F4A-8EA9-7FD2CD85F831}"/>
              </a:ext>
            </a:extLst>
          </p:cNvPr>
          <p:cNvSpPr/>
          <p:nvPr/>
        </p:nvSpPr>
        <p:spPr>
          <a:xfrm>
            <a:off x="3907140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8A32755C-9EA5-1440-9AB1-27357DE6C5D0}"/>
              </a:ext>
            </a:extLst>
          </p:cNvPr>
          <p:cNvSpPr/>
          <p:nvPr/>
        </p:nvSpPr>
        <p:spPr>
          <a:xfrm>
            <a:off x="8064958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9E65A7BC-217C-444D-B0A2-78750FF09D91}"/>
              </a:ext>
            </a:extLst>
          </p:cNvPr>
          <p:cNvSpPr/>
          <p:nvPr/>
        </p:nvSpPr>
        <p:spPr>
          <a:xfrm>
            <a:off x="8059586" y="2989993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6" name="Arc 145">
            <a:extLst>
              <a:ext uri="{FF2B5EF4-FFF2-40B4-BE49-F238E27FC236}">
                <a16:creationId xmlns:a16="http://schemas.microsoft.com/office/drawing/2014/main" id="{5091792E-FE80-6F43-835C-C415B61E42D1}"/>
              </a:ext>
            </a:extLst>
          </p:cNvPr>
          <p:cNvSpPr/>
          <p:nvPr/>
        </p:nvSpPr>
        <p:spPr>
          <a:xfrm>
            <a:off x="7094015" y="574913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97F766A-8157-9142-B099-E4391180D339}"/>
                  </a:ext>
                </a:extLst>
              </p:cNvPr>
              <p:cNvSpPr txBox="1"/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97F766A-8157-9142-B099-E4391180D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blipFill>
                <a:blip r:embed="rId7"/>
                <a:stretch>
                  <a:fillRect l="-17391" r="-434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B818CA07-0FFB-584C-8F0F-C339AC140B81}"/>
                  </a:ext>
                </a:extLst>
              </p:cNvPr>
              <p:cNvSpPr txBox="1"/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B818CA07-0FFB-584C-8F0F-C339AC140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blipFill>
                <a:blip r:embed="rId8"/>
                <a:stretch>
                  <a:fillRect l="-17391" r="-434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51BF0D48-E403-464A-B8A6-7567CA2480E2}"/>
                  </a:ext>
                </a:extLst>
              </p:cNvPr>
              <p:cNvSpPr txBox="1"/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51BF0D48-E403-464A-B8A6-7567CA248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blipFill>
                <a:blip r:embed="rId9"/>
                <a:stretch>
                  <a:fillRect l="-12500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Rectangle 163">
            <a:extLst>
              <a:ext uri="{FF2B5EF4-FFF2-40B4-BE49-F238E27FC236}">
                <a16:creationId xmlns:a16="http://schemas.microsoft.com/office/drawing/2014/main" id="{FDE78113-6CC9-B94A-9B45-23E853D84737}"/>
              </a:ext>
            </a:extLst>
          </p:cNvPr>
          <p:cNvSpPr/>
          <p:nvPr/>
        </p:nvSpPr>
        <p:spPr>
          <a:xfrm>
            <a:off x="3907140" y="2963164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CB8471FF-A496-F847-986D-8C1AAEC74135}"/>
              </a:ext>
            </a:extLst>
          </p:cNvPr>
          <p:cNvSpPr/>
          <p:nvPr/>
        </p:nvSpPr>
        <p:spPr>
          <a:xfrm>
            <a:off x="4474940" y="193878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5AC917D6-8635-9046-8FF4-0F87624AD053}"/>
              </a:ext>
            </a:extLst>
          </p:cNvPr>
          <p:cNvSpPr/>
          <p:nvPr/>
        </p:nvSpPr>
        <p:spPr>
          <a:xfrm>
            <a:off x="6779821" y="19318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48E1FBD9-DCAC-3C48-A812-BCB6AD0260DF}"/>
              </a:ext>
            </a:extLst>
          </p:cNvPr>
          <p:cNvSpPr txBox="1"/>
          <p:nvPr/>
        </p:nvSpPr>
        <p:spPr>
          <a:xfrm>
            <a:off x="4685044" y="2051787"/>
            <a:ext cx="54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p</a:t>
            </a:r>
            <a:endParaRPr lang="en-US" sz="27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05E30DC9-8D93-964C-90DC-081920E390FD}"/>
              </a:ext>
            </a:extLst>
          </p:cNvPr>
          <p:cNvSpPr txBox="1"/>
          <p:nvPr/>
        </p:nvSpPr>
        <p:spPr>
          <a:xfrm>
            <a:off x="6949423" y="2051788"/>
            <a:ext cx="63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m</a:t>
            </a:r>
            <a:endParaRPr lang="en-US" sz="2700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06328E2-46B1-8543-8AFC-E6EB54BCFEF2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FB74626-CBB6-C141-A065-AAF59D282CD0}"/>
              </a:ext>
            </a:extLst>
          </p:cNvPr>
          <p:cNvSpPr txBox="1"/>
          <p:nvPr/>
        </p:nvSpPr>
        <p:spPr>
          <a:xfrm>
            <a:off x="2162656" y="1988590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CB7F7FF-8962-B847-B361-447C72BB8C89}"/>
                  </a:ext>
                </a:extLst>
              </p:cNvPr>
              <p:cNvSpPr txBox="1"/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CB7F7FF-8962-B847-B361-447C72BB8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blipFill>
                <a:blip r:embed="rId1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31372C1-3D08-D947-A564-9B4693A383E1}"/>
              </a:ext>
            </a:extLst>
          </p:cNvPr>
          <p:cNvCxnSpPr>
            <a:cxnSpLocks/>
            <a:stCxn id="98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Arc 113">
            <a:extLst>
              <a:ext uri="{FF2B5EF4-FFF2-40B4-BE49-F238E27FC236}">
                <a16:creationId xmlns:a16="http://schemas.microsoft.com/office/drawing/2014/main" id="{39A28713-7B3C-7F46-AFCA-29D78D5416D0}"/>
              </a:ext>
            </a:extLst>
          </p:cNvPr>
          <p:cNvSpPr/>
          <p:nvPr/>
        </p:nvSpPr>
        <p:spPr>
          <a:xfrm>
            <a:off x="1957618" y="1271943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C07EFFD6-441B-B646-A8E5-EAFCB71C2FF2}"/>
              </a:ext>
            </a:extLst>
          </p:cNvPr>
          <p:cNvSpPr/>
          <p:nvPr/>
        </p:nvSpPr>
        <p:spPr>
          <a:xfrm flipV="1">
            <a:off x="1936187" y="2613081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FBEB304-EE58-D147-B704-10EACD6C2A28}"/>
                  </a:ext>
                </a:extLst>
              </p:cNvPr>
              <p:cNvSpPr txBox="1"/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FBEB304-EE58-D147-B704-10EACD6C2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Arc 126">
            <a:extLst>
              <a:ext uri="{FF2B5EF4-FFF2-40B4-BE49-F238E27FC236}">
                <a16:creationId xmlns:a16="http://schemas.microsoft.com/office/drawing/2014/main" id="{CA048C87-092E-824F-9D6D-57AD1EB47B64}"/>
              </a:ext>
            </a:extLst>
          </p:cNvPr>
          <p:cNvSpPr/>
          <p:nvPr/>
        </p:nvSpPr>
        <p:spPr>
          <a:xfrm>
            <a:off x="1674809" y="2201263"/>
            <a:ext cx="305175" cy="312804"/>
          </a:xfrm>
          <a:prstGeom prst="arc">
            <a:avLst>
              <a:gd name="adj1" fmla="val 1589662"/>
              <a:gd name="adj2" fmla="val 19761257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D227837-5F56-4146-B734-7EF506EDB35D}"/>
                  </a:ext>
                </a:extLst>
              </p:cNvPr>
              <p:cNvSpPr txBox="1"/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D227837-5F56-4146-B734-7EF506EDB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blipFill>
                <a:blip r:embed="rId12"/>
                <a:stretch>
                  <a:fillRect l="-17391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CD2D24E6-91D6-A742-BB72-72A5D5FCA469}"/>
              </a:ext>
            </a:extLst>
          </p:cNvPr>
          <p:cNvSpPr txBox="1"/>
          <p:nvPr/>
        </p:nvSpPr>
        <p:spPr>
          <a:xfrm>
            <a:off x="3437649" y="1979335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968611D4-0FB9-7944-AF73-1CEAC40E34ED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421AF3F3-1C82-1C41-BAD7-F9D39A9A450C}"/>
              </a:ext>
            </a:extLst>
          </p:cNvPr>
          <p:cNvSpPr txBox="1"/>
          <p:nvPr/>
        </p:nvSpPr>
        <p:spPr>
          <a:xfrm>
            <a:off x="9450954" y="1987475"/>
            <a:ext cx="64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0F9EAAAE-A03B-4543-AF8B-B8EF38929FAB}"/>
              </a:ext>
            </a:extLst>
          </p:cNvPr>
          <p:cNvCxnSpPr>
            <a:cxnSpLocks/>
            <a:stCxn id="161" idx="2"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0" name="Arc 169">
            <a:extLst>
              <a:ext uri="{FF2B5EF4-FFF2-40B4-BE49-F238E27FC236}">
                <a16:creationId xmlns:a16="http://schemas.microsoft.com/office/drawing/2014/main" id="{AE4A3A22-95A6-8340-839F-043E983B3FE6}"/>
              </a:ext>
            </a:extLst>
          </p:cNvPr>
          <p:cNvSpPr/>
          <p:nvPr/>
        </p:nvSpPr>
        <p:spPr>
          <a:xfrm flipH="1" flipV="1">
            <a:off x="9325944" y="2620581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3" name="Arc 172">
            <a:extLst>
              <a:ext uri="{FF2B5EF4-FFF2-40B4-BE49-F238E27FC236}">
                <a16:creationId xmlns:a16="http://schemas.microsoft.com/office/drawing/2014/main" id="{D1BEF375-8443-E54F-AD97-5CE92A8F8E30}"/>
              </a:ext>
            </a:extLst>
          </p:cNvPr>
          <p:cNvSpPr/>
          <p:nvPr/>
        </p:nvSpPr>
        <p:spPr>
          <a:xfrm flipH="1">
            <a:off x="9320406" y="1293992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7B1DDDC7-7D87-C54B-A5C2-18C623BF3257}"/>
                  </a:ext>
                </a:extLst>
              </p:cNvPr>
              <p:cNvSpPr txBox="1"/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7B1DDDC7-7D87-C54B-A5C2-18C623BF3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blipFill>
                <a:blip r:embed="rId13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95051D81-A481-5B41-ABF2-23829AC3AE6C}"/>
                  </a:ext>
                </a:extLst>
              </p:cNvPr>
              <p:cNvSpPr txBox="1"/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95051D81-A481-5B41-ABF2-23829AC3A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Arc 179">
            <a:extLst>
              <a:ext uri="{FF2B5EF4-FFF2-40B4-BE49-F238E27FC236}">
                <a16:creationId xmlns:a16="http://schemas.microsoft.com/office/drawing/2014/main" id="{DE89C90E-6CE9-FD4F-BAC8-D1339423BF5B}"/>
              </a:ext>
            </a:extLst>
          </p:cNvPr>
          <p:cNvSpPr/>
          <p:nvPr/>
        </p:nvSpPr>
        <p:spPr>
          <a:xfrm flipH="1">
            <a:off x="10196072" y="2175756"/>
            <a:ext cx="305175" cy="312804"/>
          </a:xfrm>
          <a:prstGeom prst="arc">
            <a:avLst>
              <a:gd name="adj1" fmla="val 1589662"/>
              <a:gd name="adj2" fmla="val 20438798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9DFF83DC-9D17-894D-BB80-6541E7DC1879}"/>
                  </a:ext>
                </a:extLst>
              </p:cNvPr>
              <p:cNvSpPr txBox="1"/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9DFF83DC-9D17-894D-BB80-6541E7DC1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blipFill>
                <a:blip r:embed="rId15"/>
                <a:stretch>
                  <a:fillRect l="-1739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TextBox 181">
            <a:extLst>
              <a:ext uri="{FF2B5EF4-FFF2-40B4-BE49-F238E27FC236}">
                <a16:creationId xmlns:a16="http://schemas.microsoft.com/office/drawing/2014/main" id="{B65B31D9-2E5E-EE4B-973B-2B9691BA6125}"/>
              </a:ext>
            </a:extLst>
          </p:cNvPr>
          <p:cNvSpPr txBox="1"/>
          <p:nvPr/>
        </p:nvSpPr>
        <p:spPr>
          <a:xfrm>
            <a:off x="8625378" y="1981093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9AF58C5E-EE73-9247-9243-6BCF884D7D44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1DBE5A87-38AA-C041-93C0-3380BD5FF31B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0C6D312B-154D-974A-95DF-17B42DB47CD7}"/>
              </a:ext>
            </a:extLst>
          </p:cNvPr>
          <p:cNvSpPr txBox="1"/>
          <p:nvPr/>
        </p:nvSpPr>
        <p:spPr>
          <a:xfrm>
            <a:off x="5815066" y="3241124"/>
            <a:ext cx="551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o</a:t>
            </a:r>
            <a:endParaRPr lang="en-US" sz="3600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22C5CBB9-BCF5-4C40-8783-77709ED0ABCA}"/>
              </a:ext>
            </a:extLst>
          </p:cNvPr>
          <p:cNvSpPr txBox="1"/>
          <p:nvPr/>
        </p:nvSpPr>
        <p:spPr>
          <a:xfrm>
            <a:off x="6215458" y="4054466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0F8F7C41-6ADC-A644-84E8-57E3558E3FB3}"/>
                  </a:ext>
                </a:extLst>
              </p:cNvPr>
              <p:cNvSpPr/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0F8F7C41-6ADC-A644-84E8-57E3558E3F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4F6465B-D9A8-4F4F-9119-3E84A1619136}"/>
                  </a:ext>
                </a:extLst>
              </p:cNvPr>
              <p:cNvSpPr/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4F6465B-D9A8-4F4F-9119-3E84A16191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  <a:blipFill>
                <a:blip r:embed="rId1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01F3E847-B8FA-8A4E-BEEB-61CC23A1B115}"/>
              </a:ext>
            </a:extLst>
          </p:cNvPr>
          <p:cNvCxnSpPr>
            <a:cxnSpLocks/>
            <a:stCxn id="165" idx="5"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C1DC6953-C5E6-6341-9AA3-91F262D0691F}"/>
              </a:ext>
            </a:extLst>
          </p:cNvPr>
          <p:cNvCxnSpPr>
            <a:cxnSpLocks/>
            <a:stCxn id="166" idx="3"/>
            <a:endCxn id="188" idx="7"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D55ED15D-F349-8443-8CE4-7EF41C878D0C}"/>
              </a:ext>
            </a:extLst>
          </p:cNvPr>
          <p:cNvSpPr/>
          <p:nvPr/>
        </p:nvSpPr>
        <p:spPr>
          <a:xfrm>
            <a:off x="8297157" y="5379046"/>
            <a:ext cx="4119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Model 0:</a:t>
            </a:r>
            <a:r>
              <a:rPr lang="en-US" sz="24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</a:t>
            </a:r>
            <a:endParaRPr lang="en-US" sz="2400" u="sng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r>
              <a:rPr lang="en-US" sz="24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   </a:t>
            </a:r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Vertical Transmission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    Assortative Mating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A94DF2-2CB0-6AFE-A5B4-DE221065C3C6}"/>
              </a:ext>
            </a:extLst>
          </p:cNvPr>
          <p:cNvPicPr>
            <a:picLocks/>
          </p:cNvPicPr>
          <p:nvPr/>
        </p:nvPicPr>
        <p:blipFill rotWithShape="1">
          <a:blip r:embed="rId18"/>
          <a:srcRect l="51768" t="15820" r="8636" b="25086"/>
          <a:stretch/>
        </p:blipFill>
        <p:spPr>
          <a:xfrm>
            <a:off x="8411779" y="6208848"/>
            <a:ext cx="354873" cy="3566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95C449-CB5D-2684-83FB-15E2BE44161D}"/>
              </a:ext>
            </a:extLst>
          </p:cNvPr>
          <p:cNvPicPr>
            <a:picLocks/>
          </p:cNvPicPr>
          <p:nvPr/>
        </p:nvPicPr>
        <p:blipFill rotWithShape="1">
          <a:blip r:embed="rId18"/>
          <a:srcRect l="8759" t="19872" r="53898" b="26418"/>
          <a:stretch/>
        </p:blipFill>
        <p:spPr>
          <a:xfrm>
            <a:off x="8399587" y="5838916"/>
            <a:ext cx="356656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D0337B-17E5-9344-8080-E15EF0F355E8}"/>
              </a:ext>
            </a:extLst>
          </p:cNvPr>
          <p:cNvCxnSpPr>
            <a:cxnSpLocks/>
            <a:stCxn id="33" idx="0"/>
            <a:endCxn id="99" idx="2"/>
          </p:cNvCxnSpPr>
          <p:nvPr/>
        </p:nvCxnSpPr>
        <p:spPr>
          <a:xfrm flipH="1" flipV="1">
            <a:off x="6091986" y="5448683"/>
            <a:ext cx="1481" cy="46889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0613BA6-1249-FA48-B494-8C28EF1DC86C}"/>
              </a:ext>
            </a:extLst>
          </p:cNvPr>
          <p:cNvSpPr/>
          <p:nvPr/>
        </p:nvSpPr>
        <p:spPr>
          <a:xfrm>
            <a:off x="5832226" y="5917579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6EA1D0-9E34-EB49-BDBE-CF0FF3AC8D39}"/>
              </a:ext>
            </a:extLst>
          </p:cNvPr>
          <p:cNvSpPr txBox="1"/>
          <p:nvPr/>
        </p:nvSpPr>
        <p:spPr>
          <a:xfrm>
            <a:off x="5833165" y="4648477"/>
            <a:ext cx="536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o</a:t>
            </a:r>
            <a:endParaRPr lang="en-US" sz="27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20DBCD-2DB5-7C47-B462-1ED1BFF8CED0}"/>
              </a:ext>
            </a:extLst>
          </p:cNvPr>
          <p:cNvSpPr txBox="1"/>
          <p:nvPr/>
        </p:nvSpPr>
        <p:spPr>
          <a:xfrm>
            <a:off x="2506861" y="630220"/>
            <a:ext cx="840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B2C3444-4645-B443-92F1-C6A2D19A7295}"/>
              </a:ext>
            </a:extLst>
          </p:cNvPr>
          <p:cNvSpPr>
            <a:spLocks noChangeAspect="1"/>
          </p:cNvSpPr>
          <p:nvPr/>
        </p:nvSpPr>
        <p:spPr>
          <a:xfrm>
            <a:off x="2459142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41096E26-6D13-FA4C-84F1-607287157A0A}"/>
              </a:ext>
            </a:extLst>
          </p:cNvPr>
          <p:cNvSpPr/>
          <p:nvPr/>
        </p:nvSpPr>
        <p:spPr>
          <a:xfrm>
            <a:off x="2248736" y="3958394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1D1D150-B0B5-CF47-B710-7EC99392F0A5}"/>
              </a:ext>
            </a:extLst>
          </p:cNvPr>
          <p:cNvSpPr>
            <a:spLocks noChangeAspect="1"/>
          </p:cNvSpPr>
          <p:nvPr/>
        </p:nvSpPr>
        <p:spPr>
          <a:xfrm>
            <a:off x="2447466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BAC7DC8-C9B5-3341-AE5E-2536F602B338}"/>
              </a:ext>
            </a:extLst>
          </p:cNvPr>
          <p:cNvSpPr>
            <a:spLocks noChangeAspect="1"/>
          </p:cNvSpPr>
          <p:nvPr/>
        </p:nvSpPr>
        <p:spPr>
          <a:xfrm>
            <a:off x="8796434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FB8A7B5-F0AA-AC4E-8AE4-EC0FFA575135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801F94B-2F21-4E49-B5A4-CD9C247512A9}"/>
              </a:ext>
            </a:extLst>
          </p:cNvPr>
          <p:cNvSpPr>
            <a:spLocks noChangeAspect="1"/>
          </p:cNvSpPr>
          <p:nvPr/>
        </p:nvSpPr>
        <p:spPr>
          <a:xfrm>
            <a:off x="8796434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0BE4CB2-2385-0641-96B0-CB758E50D0F8}"/>
              </a:ext>
            </a:extLst>
          </p:cNvPr>
          <p:cNvSpPr txBox="1"/>
          <p:nvPr/>
        </p:nvSpPr>
        <p:spPr>
          <a:xfrm>
            <a:off x="2626189" y="3239882"/>
            <a:ext cx="54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5FDE4A3-0BC6-8945-98D0-CFE296A930F2}"/>
              </a:ext>
            </a:extLst>
          </p:cNvPr>
          <p:cNvSpPr txBox="1"/>
          <p:nvPr/>
        </p:nvSpPr>
        <p:spPr>
          <a:xfrm>
            <a:off x="8954613" y="3238361"/>
            <a:ext cx="625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A964CA4-678A-3946-8841-7C063822616E}"/>
              </a:ext>
            </a:extLst>
          </p:cNvPr>
          <p:cNvSpPr txBox="1"/>
          <p:nvPr/>
        </p:nvSpPr>
        <p:spPr>
          <a:xfrm>
            <a:off x="8796434" y="630220"/>
            <a:ext cx="92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95EEA504-2B02-E34B-9F5A-B82AD4E39912}"/>
              </a:ext>
            </a:extLst>
          </p:cNvPr>
          <p:cNvCxnSpPr>
            <a:cxnSpLocks/>
            <a:endCxn id="99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FB4924B4-602A-7C43-B753-8954500DF35C}"/>
              </a:ext>
            </a:extLst>
          </p:cNvPr>
          <p:cNvCxnSpPr>
            <a:cxnSpLocks/>
            <a:endCxn id="99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91BBE014-5C90-9E4B-9440-D8D59739D2FA}"/>
              </a:ext>
            </a:extLst>
          </p:cNvPr>
          <p:cNvSpPr txBox="1"/>
          <p:nvPr/>
        </p:nvSpPr>
        <p:spPr>
          <a:xfrm>
            <a:off x="5790718" y="5871676"/>
            <a:ext cx="62613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o</a:t>
            </a:r>
            <a:endParaRPr lang="en-US" sz="2700" dirty="0"/>
          </a:p>
        </p:txBody>
      </p:sp>
      <p:sp>
        <p:nvSpPr>
          <p:cNvPr id="176" name="Arc 175">
            <a:extLst>
              <a:ext uri="{FF2B5EF4-FFF2-40B4-BE49-F238E27FC236}">
                <a16:creationId xmlns:a16="http://schemas.microsoft.com/office/drawing/2014/main" id="{469919AF-B508-984B-8863-AB70DAB6371E}"/>
              </a:ext>
            </a:extLst>
          </p:cNvPr>
          <p:cNvSpPr/>
          <p:nvPr/>
        </p:nvSpPr>
        <p:spPr>
          <a:xfrm flipV="1">
            <a:off x="2250021" y="305098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7" name="Arc 176">
            <a:extLst>
              <a:ext uri="{FF2B5EF4-FFF2-40B4-BE49-F238E27FC236}">
                <a16:creationId xmlns:a16="http://schemas.microsoft.com/office/drawing/2014/main" id="{B9804093-4090-3441-B532-D156B5C2CA96}"/>
              </a:ext>
            </a:extLst>
          </p:cNvPr>
          <p:cNvSpPr/>
          <p:nvPr/>
        </p:nvSpPr>
        <p:spPr>
          <a:xfrm rot="5400000" flipV="1">
            <a:off x="9631755" y="321231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5E41A9C0-C6C0-4A4F-A0E6-DD071D9A26AC}"/>
              </a:ext>
            </a:extLst>
          </p:cNvPr>
          <p:cNvSpPr/>
          <p:nvPr/>
        </p:nvSpPr>
        <p:spPr>
          <a:xfrm rot="16200000">
            <a:off x="9631755" y="3939677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745389C-E218-D947-A04B-BE5D0C93B936}"/>
                  </a:ext>
                </a:extLst>
              </p:cNvPr>
              <p:cNvSpPr txBox="1"/>
              <p:nvPr/>
            </p:nvSpPr>
            <p:spPr>
              <a:xfrm>
                <a:off x="1980521" y="4035509"/>
                <a:ext cx="1862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745389C-E218-D947-A04B-BE5D0C93B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521" y="4035509"/>
                <a:ext cx="186269" cy="276999"/>
              </a:xfrm>
              <a:prstGeom prst="rect">
                <a:avLst/>
              </a:prstGeom>
              <a:blipFill>
                <a:blip r:embed="rId3"/>
                <a:stretch>
                  <a:fillRect l="-33333" r="-2000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962E7613-C13C-BE47-87BA-7F40DD9478B5}"/>
                  </a:ext>
                </a:extLst>
              </p:cNvPr>
              <p:cNvSpPr txBox="1"/>
              <p:nvPr/>
            </p:nvSpPr>
            <p:spPr>
              <a:xfrm>
                <a:off x="1983450" y="305098"/>
                <a:ext cx="186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962E7613-C13C-BE47-87BA-7F40DD947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450" y="305098"/>
                <a:ext cx="186268" cy="276999"/>
              </a:xfrm>
              <a:prstGeom prst="rect">
                <a:avLst/>
              </a:prstGeom>
              <a:blipFill>
                <a:blip r:embed="rId4"/>
                <a:stretch>
                  <a:fillRect l="-20000" r="-4000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39DF3EED-F825-504C-89D0-30F8DE48A245}"/>
                  </a:ext>
                </a:extLst>
              </p:cNvPr>
              <p:cNvSpPr txBox="1"/>
              <p:nvPr/>
            </p:nvSpPr>
            <p:spPr>
              <a:xfrm>
                <a:off x="9982216" y="305097"/>
                <a:ext cx="186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39DF3EED-F825-504C-89D0-30F8DE48A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16" y="305097"/>
                <a:ext cx="186268" cy="276999"/>
              </a:xfrm>
              <a:prstGeom prst="rect">
                <a:avLst/>
              </a:prstGeom>
              <a:blipFill>
                <a:blip r:embed="rId5"/>
                <a:stretch>
                  <a:fillRect l="-25000" r="-1875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187968BB-5D4B-8C4F-B1AA-167F000D1529}"/>
                  </a:ext>
                </a:extLst>
              </p:cNvPr>
              <p:cNvSpPr txBox="1"/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187968BB-5D4B-8C4F-B1AA-167F000D1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blipFill>
                <a:blip r:embed="rId6"/>
                <a:stretch>
                  <a:fillRect l="-12245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8" name="Rectangle 197">
            <a:extLst>
              <a:ext uri="{FF2B5EF4-FFF2-40B4-BE49-F238E27FC236}">
                <a16:creationId xmlns:a16="http://schemas.microsoft.com/office/drawing/2014/main" id="{4F6F0457-3788-E542-9E1B-9F84D3A72246}"/>
              </a:ext>
            </a:extLst>
          </p:cNvPr>
          <p:cNvSpPr/>
          <p:nvPr/>
        </p:nvSpPr>
        <p:spPr>
          <a:xfrm>
            <a:off x="4139719" y="430345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238FAC48-AAA8-0146-9D05-02FBD776B16E}"/>
              </a:ext>
            </a:extLst>
          </p:cNvPr>
          <p:cNvSpPr/>
          <p:nvPr/>
        </p:nvSpPr>
        <p:spPr>
          <a:xfrm>
            <a:off x="7769997" y="4305977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5998D3B-C16A-224A-A4A5-A823363CB770}"/>
              </a:ext>
            </a:extLst>
          </p:cNvPr>
          <p:cNvSpPr txBox="1"/>
          <p:nvPr/>
        </p:nvSpPr>
        <p:spPr>
          <a:xfrm>
            <a:off x="6072130" y="549609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41AD83F9-08D5-2C4D-B7F0-24D0E145BABC}"/>
              </a:ext>
            </a:extLst>
          </p:cNvPr>
          <p:cNvSpPr/>
          <p:nvPr/>
        </p:nvSpPr>
        <p:spPr>
          <a:xfrm rot="10800000">
            <a:off x="5939397" y="6425385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F7F0B86-7CFB-4047-AB2C-11DFAC7465B0}"/>
              </a:ext>
            </a:extLst>
          </p:cNvPr>
          <p:cNvSpPr txBox="1"/>
          <p:nvPr/>
        </p:nvSpPr>
        <p:spPr>
          <a:xfrm>
            <a:off x="7222023" y="144058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A9386B26-3727-6441-8B17-734EE8532071}"/>
              </a:ext>
            </a:extLst>
          </p:cNvPr>
          <p:cNvCxnSpPr>
            <a:cxnSpLocks/>
            <a:stCxn id="119" idx="4"/>
          </p:cNvCxnSpPr>
          <p:nvPr/>
        </p:nvCxnSpPr>
        <p:spPr>
          <a:xfrm>
            <a:off x="4929548" y="1396706"/>
            <a:ext cx="2592" cy="54207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BFDCB381-DAD0-A044-9C3A-111DE1C98C18}"/>
              </a:ext>
            </a:extLst>
          </p:cNvPr>
          <p:cNvSpPr/>
          <p:nvPr/>
        </p:nvSpPr>
        <p:spPr>
          <a:xfrm>
            <a:off x="4668307" y="874225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40BAE3C-2947-B645-8562-48B7968545B8}"/>
              </a:ext>
            </a:extLst>
          </p:cNvPr>
          <p:cNvSpPr txBox="1"/>
          <p:nvPr/>
        </p:nvSpPr>
        <p:spPr>
          <a:xfrm>
            <a:off x="4914274" y="1434860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C8A090E0-6022-8144-B323-914CBD75F49F}"/>
              </a:ext>
            </a:extLst>
          </p:cNvPr>
          <p:cNvSpPr/>
          <p:nvPr/>
        </p:nvSpPr>
        <p:spPr>
          <a:xfrm>
            <a:off x="6975321" y="867913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7E99C36-8ED0-C245-A44E-28BD9135B63C}"/>
              </a:ext>
            </a:extLst>
          </p:cNvPr>
          <p:cNvCxnSpPr>
            <a:cxnSpLocks/>
            <a:stCxn id="122" idx="4"/>
          </p:cNvCxnSpPr>
          <p:nvPr/>
        </p:nvCxnSpPr>
        <p:spPr>
          <a:xfrm>
            <a:off x="7236562" y="1390394"/>
            <a:ext cx="459" cy="54147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Arc 124">
            <a:extLst>
              <a:ext uri="{FF2B5EF4-FFF2-40B4-BE49-F238E27FC236}">
                <a16:creationId xmlns:a16="http://schemas.microsoft.com/office/drawing/2014/main" id="{BFA30677-22E1-4849-BADA-26CEC3406BD3}"/>
              </a:ext>
            </a:extLst>
          </p:cNvPr>
          <p:cNvSpPr/>
          <p:nvPr/>
        </p:nvSpPr>
        <p:spPr>
          <a:xfrm>
            <a:off x="4787327" y="583214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C47554E2-1976-F34D-935F-245560F73B84}"/>
              </a:ext>
            </a:extLst>
          </p:cNvPr>
          <p:cNvCxnSpPr>
            <a:cxnSpLocks/>
          </p:cNvCxnSpPr>
          <p:nvPr/>
        </p:nvCxnSpPr>
        <p:spPr>
          <a:xfrm flipV="1">
            <a:off x="3364743" y="2719269"/>
            <a:ext cx="1244108" cy="61554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3281543B-0276-9948-8DB3-D8FF7C575BCF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235310" cy="108473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B3E2A404-BAC5-F947-819A-960635675F8B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778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5313E406-761A-4B48-8C41-6C337A720AE4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00D7537D-5E15-424B-A670-CBE45D4E676A}"/>
              </a:ext>
            </a:extLst>
          </p:cNvPr>
          <p:cNvSpPr txBox="1"/>
          <p:nvPr/>
        </p:nvSpPr>
        <p:spPr>
          <a:xfrm>
            <a:off x="4586958" y="833746"/>
            <a:ext cx="69347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p</a:t>
            </a:r>
            <a:endParaRPr lang="en-US" sz="2700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28681F4-4D22-1D46-B89F-5B08FFB5D52F}"/>
              </a:ext>
            </a:extLst>
          </p:cNvPr>
          <p:cNvSpPr txBox="1"/>
          <p:nvPr/>
        </p:nvSpPr>
        <p:spPr>
          <a:xfrm>
            <a:off x="6933408" y="822589"/>
            <a:ext cx="625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m</a:t>
            </a:r>
            <a:endParaRPr lang="en-US" sz="2700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6376E695-777B-3F4A-8EA9-7FD2CD85F831}"/>
              </a:ext>
            </a:extLst>
          </p:cNvPr>
          <p:cNvSpPr/>
          <p:nvPr/>
        </p:nvSpPr>
        <p:spPr>
          <a:xfrm>
            <a:off x="3907140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8A32755C-9EA5-1440-9AB1-27357DE6C5D0}"/>
              </a:ext>
            </a:extLst>
          </p:cNvPr>
          <p:cNvSpPr/>
          <p:nvPr/>
        </p:nvSpPr>
        <p:spPr>
          <a:xfrm>
            <a:off x="8064958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9E65A7BC-217C-444D-B0A2-78750FF09D91}"/>
              </a:ext>
            </a:extLst>
          </p:cNvPr>
          <p:cNvSpPr/>
          <p:nvPr/>
        </p:nvSpPr>
        <p:spPr>
          <a:xfrm>
            <a:off x="8059586" y="2989993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6" name="Arc 145">
            <a:extLst>
              <a:ext uri="{FF2B5EF4-FFF2-40B4-BE49-F238E27FC236}">
                <a16:creationId xmlns:a16="http://schemas.microsoft.com/office/drawing/2014/main" id="{5091792E-FE80-6F43-835C-C415B61E42D1}"/>
              </a:ext>
            </a:extLst>
          </p:cNvPr>
          <p:cNvSpPr/>
          <p:nvPr/>
        </p:nvSpPr>
        <p:spPr>
          <a:xfrm>
            <a:off x="7094015" y="574913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97F766A-8157-9142-B099-E4391180D339}"/>
                  </a:ext>
                </a:extLst>
              </p:cNvPr>
              <p:cNvSpPr txBox="1"/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97F766A-8157-9142-B099-E4391180D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blipFill>
                <a:blip r:embed="rId7"/>
                <a:stretch>
                  <a:fillRect l="-17391" r="-434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B818CA07-0FFB-584C-8F0F-C339AC140B81}"/>
                  </a:ext>
                </a:extLst>
              </p:cNvPr>
              <p:cNvSpPr txBox="1"/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B818CA07-0FFB-584C-8F0F-C339AC140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blipFill>
                <a:blip r:embed="rId8"/>
                <a:stretch>
                  <a:fillRect l="-17391" r="-434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51BF0D48-E403-464A-B8A6-7567CA2480E2}"/>
                  </a:ext>
                </a:extLst>
              </p:cNvPr>
              <p:cNvSpPr txBox="1"/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51BF0D48-E403-464A-B8A6-7567CA248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blipFill>
                <a:blip r:embed="rId9"/>
                <a:stretch>
                  <a:fillRect l="-12500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Rectangle 163">
            <a:extLst>
              <a:ext uri="{FF2B5EF4-FFF2-40B4-BE49-F238E27FC236}">
                <a16:creationId xmlns:a16="http://schemas.microsoft.com/office/drawing/2014/main" id="{FDE78113-6CC9-B94A-9B45-23E853D84737}"/>
              </a:ext>
            </a:extLst>
          </p:cNvPr>
          <p:cNvSpPr/>
          <p:nvPr/>
        </p:nvSpPr>
        <p:spPr>
          <a:xfrm>
            <a:off x="3907140" y="2963164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CB8471FF-A496-F847-986D-8C1AAEC74135}"/>
              </a:ext>
            </a:extLst>
          </p:cNvPr>
          <p:cNvSpPr/>
          <p:nvPr/>
        </p:nvSpPr>
        <p:spPr>
          <a:xfrm>
            <a:off x="4474940" y="193878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5AC917D6-8635-9046-8FF4-0F87624AD053}"/>
              </a:ext>
            </a:extLst>
          </p:cNvPr>
          <p:cNvSpPr/>
          <p:nvPr/>
        </p:nvSpPr>
        <p:spPr>
          <a:xfrm>
            <a:off x="6779821" y="19318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48E1FBD9-DCAC-3C48-A812-BCB6AD0260DF}"/>
              </a:ext>
            </a:extLst>
          </p:cNvPr>
          <p:cNvSpPr txBox="1"/>
          <p:nvPr/>
        </p:nvSpPr>
        <p:spPr>
          <a:xfrm>
            <a:off x="4685044" y="2051787"/>
            <a:ext cx="54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p</a:t>
            </a:r>
            <a:endParaRPr lang="en-US" sz="27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05E30DC9-8D93-964C-90DC-081920E390FD}"/>
              </a:ext>
            </a:extLst>
          </p:cNvPr>
          <p:cNvSpPr txBox="1"/>
          <p:nvPr/>
        </p:nvSpPr>
        <p:spPr>
          <a:xfrm>
            <a:off x="6949423" y="2051788"/>
            <a:ext cx="63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m</a:t>
            </a:r>
            <a:endParaRPr lang="en-US" sz="2700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06328E2-46B1-8543-8AFC-E6EB54BCFEF2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FB74626-CBB6-C141-A065-AAF59D282CD0}"/>
              </a:ext>
            </a:extLst>
          </p:cNvPr>
          <p:cNvSpPr txBox="1"/>
          <p:nvPr/>
        </p:nvSpPr>
        <p:spPr>
          <a:xfrm>
            <a:off x="2162656" y="1988590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CB7F7FF-8962-B847-B361-447C72BB8C89}"/>
                  </a:ext>
                </a:extLst>
              </p:cNvPr>
              <p:cNvSpPr txBox="1"/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CB7F7FF-8962-B847-B361-447C72BB8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blipFill>
                <a:blip r:embed="rId1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31372C1-3D08-D947-A564-9B4693A383E1}"/>
              </a:ext>
            </a:extLst>
          </p:cNvPr>
          <p:cNvCxnSpPr>
            <a:cxnSpLocks/>
            <a:stCxn id="98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Arc 113">
            <a:extLst>
              <a:ext uri="{FF2B5EF4-FFF2-40B4-BE49-F238E27FC236}">
                <a16:creationId xmlns:a16="http://schemas.microsoft.com/office/drawing/2014/main" id="{39A28713-7B3C-7F46-AFCA-29D78D5416D0}"/>
              </a:ext>
            </a:extLst>
          </p:cNvPr>
          <p:cNvSpPr/>
          <p:nvPr/>
        </p:nvSpPr>
        <p:spPr>
          <a:xfrm>
            <a:off x="1957618" y="1271943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C07EFFD6-441B-B646-A8E5-EAFCB71C2FF2}"/>
              </a:ext>
            </a:extLst>
          </p:cNvPr>
          <p:cNvSpPr/>
          <p:nvPr/>
        </p:nvSpPr>
        <p:spPr>
          <a:xfrm flipV="1">
            <a:off x="1936187" y="2613081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FBEB304-EE58-D147-B704-10EACD6C2A28}"/>
                  </a:ext>
                </a:extLst>
              </p:cNvPr>
              <p:cNvSpPr txBox="1"/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FBEB304-EE58-D147-B704-10EACD6C2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Arc 126">
            <a:extLst>
              <a:ext uri="{FF2B5EF4-FFF2-40B4-BE49-F238E27FC236}">
                <a16:creationId xmlns:a16="http://schemas.microsoft.com/office/drawing/2014/main" id="{CA048C87-092E-824F-9D6D-57AD1EB47B64}"/>
              </a:ext>
            </a:extLst>
          </p:cNvPr>
          <p:cNvSpPr/>
          <p:nvPr/>
        </p:nvSpPr>
        <p:spPr>
          <a:xfrm>
            <a:off x="1674809" y="2201263"/>
            <a:ext cx="305175" cy="312804"/>
          </a:xfrm>
          <a:prstGeom prst="arc">
            <a:avLst>
              <a:gd name="adj1" fmla="val 1589662"/>
              <a:gd name="adj2" fmla="val 19761257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D227837-5F56-4146-B734-7EF506EDB35D}"/>
                  </a:ext>
                </a:extLst>
              </p:cNvPr>
              <p:cNvSpPr txBox="1"/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D227837-5F56-4146-B734-7EF506EDB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blipFill>
                <a:blip r:embed="rId12"/>
                <a:stretch>
                  <a:fillRect l="-17391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CD2D24E6-91D6-A742-BB72-72A5D5FCA469}"/>
              </a:ext>
            </a:extLst>
          </p:cNvPr>
          <p:cNvSpPr txBox="1"/>
          <p:nvPr/>
        </p:nvSpPr>
        <p:spPr>
          <a:xfrm>
            <a:off x="3437649" y="1979335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968611D4-0FB9-7944-AF73-1CEAC40E34ED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421AF3F3-1C82-1C41-BAD7-F9D39A9A450C}"/>
              </a:ext>
            </a:extLst>
          </p:cNvPr>
          <p:cNvSpPr txBox="1"/>
          <p:nvPr/>
        </p:nvSpPr>
        <p:spPr>
          <a:xfrm>
            <a:off x="9450954" y="1987475"/>
            <a:ext cx="64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0F9EAAAE-A03B-4543-AF8B-B8EF38929FAB}"/>
              </a:ext>
            </a:extLst>
          </p:cNvPr>
          <p:cNvCxnSpPr>
            <a:cxnSpLocks/>
            <a:stCxn id="161" idx="2"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0" name="Arc 169">
            <a:extLst>
              <a:ext uri="{FF2B5EF4-FFF2-40B4-BE49-F238E27FC236}">
                <a16:creationId xmlns:a16="http://schemas.microsoft.com/office/drawing/2014/main" id="{AE4A3A22-95A6-8340-839F-043E983B3FE6}"/>
              </a:ext>
            </a:extLst>
          </p:cNvPr>
          <p:cNvSpPr/>
          <p:nvPr/>
        </p:nvSpPr>
        <p:spPr>
          <a:xfrm flipH="1" flipV="1">
            <a:off x="9325944" y="2620581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3" name="Arc 172">
            <a:extLst>
              <a:ext uri="{FF2B5EF4-FFF2-40B4-BE49-F238E27FC236}">
                <a16:creationId xmlns:a16="http://schemas.microsoft.com/office/drawing/2014/main" id="{D1BEF375-8443-E54F-AD97-5CE92A8F8E30}"/>
              </a:ext>
            </a:extLst>
          </p:cNvPr>
          <p:cNvSpPr/>
          <p:nvPr/>
        </p:nvSpPr>
        <p:spPr>
          <a:xfrm flipH="1">
            <a:off x="9320406" y="1293992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7B1DDDC7-7D87-C54B-A5C2-18C623BF3257}"/>
                  </a:ext>
                </a:extLst>
              </p:cNvPr>
              <p:cNvSpPr txBox="1"/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7B1DDDC7-7D87-C54B-A5C2-18C623BF3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blipFill>
                <a:blip r:embed="rId13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95051D81-A481-5B41-ABF2-23829AC3AE6C}"/>
                  </a:ext>
                </a:extLst>
              </p:cNvPr>
              <p:cNvSpPr txBox="1"/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95051D81-A481-5B41-ABF2-23829AC3A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Arc 179">
            <a:extLst>
              <a:ext uri="{FF2B5EF4-FFF2-40B4-BE49-F238E27FC236}">
                <a16:creationId xmlns:a16="http://schemas.microsoft.com/office/drawing/2014/main" id="{DE89C90E-6CE9-FD4F-BAC8-D1339423BF5B}"/>
              </a:ext>
            </a:extLst>
          </p:cNvPr>
          <p:cNvSpPr/>
          <p:nvPr/>
        </p:nvSpPr>
        <p:spPr>
          <a:xfrm flipH="1">
            <a:off x="10196072" y="2175756"/>
            <a:ext cx="305175" cy="312804"/>
          </a:xfrm>
          <a:prstGeom prst="arc">
            <a:avLst>
              <a:gd name="adj1" fmla="val 1589662"/>
              <a:gd name="adj2" fmla="val 20438798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9DFF83DC-9D17-894D-BB80-6541E7DC1879}"/>
                  </a:ext>
                </a:extLst>
              </p:cNvPr>
              <p:cNvSpPr txBox="1"/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9DFF83DC-9D17-894D-BB80-6541E7DC1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blipFill>
                <a:blip r:embed="rId15"/>
                <a:stretch>
                  <a:fillRect l="-1739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TextBox 181">
            <a:extLst>
              <a:ext uri="{FF2B5EF4-FFF2-40B4-BE49-F238E27FC236}">
                <a16:creationId xmlns:a16="http://schemas.microsoft.com/office/drawing/2014/main" id="{B65B31D9-2E5E-EE4B-973B-2B9691BA6125}"/>
              </a:ext>
            </a:extLst>
          </p:cNvPr>
          <p:cNvSpPr txBox="1"/>
          <p:nvPr/>
        </p:nvSpPr>
        <p:spPr>
          <a:xfrm>
            <a:off x="8625378" y="1981093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9AF58C5E-EE73-9247-9243-6BCF884D7D44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1DBE5A87-38AA-C041-93C0-3380BD5FF31B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0C6D312B-154D-974A-95DF-17B42DB47CD7}"/>
              </a:ext>
            </a:extLst>
          </p:cNvPr>
          <p:cNvSpPr txBox="1"/>
          <p:nvPr/>
        </p:nvSpPr>
        <p:spPr>
          <a:xfrm>
            <a:off x="5815066" y="3241124"/>
            <a:ext cx="551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o</a:t>
            </a:r>
            <a:endParaRPr lang="en-US" sz="3600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22C5CBB9-BCF5-4C40-8783-77709ED0ABCA}"/>
              </a:ext>
            </a:extLst>
          </p:cNvPr>
          <p:cNvSpPr txBox="1"/>
          <p:nvPr/>
        </p:nvSpPr>
        <p:spPr>
          <a:xfrm>
            <a:off x="6215458" y="4054466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0F8F7C41-6ADC-A644-84E8-57E3558E3FB3}"/>
                  </a:ext>
                </a:extLst>
              </p:cNvPr>
              <p:cNvSpPr/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0F8F7C41-6ADC-A644-84E8-57E3558E3F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4F6465B-D9A8-4F4F-9119-3E84A1619136}"/>
                  </a:ext>
                </a:extLst>
              </p:cNvPr>
              <p:cNvSpPr/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4F6465B-D9A8-4F4F-9119-3E84A16191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  <a:blipFill>
                <a:blip r:embed="rId1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01F3E847-B8FA-8A4E-BEEB-61CC23A1B115}"/>
              </a:ext>
            </a:extLst>
          </p:cNvPr>
          <p:cNvCxnSpPr>
            <a:cxnSpLocks/>
            <a:stCxn id="165" idx="5"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C1DC6953-C5E6-6341-9AA3-91F262D0691F}"/>
              </a:ext>
            </a:extLst>
          </p:cNvPr>
          <p:cNvCxnSpPr>
            <a:cxnSpLocks/>
            <a:stCxn id="166" idx="3"/>
            <a:endCxn id="188" idx="7"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14C895BD-0A68-8B4D-8665-B7349EC3EF0A}"/>
              </a:ext>
            </a:extLst>
          </p:cNvPr>
          <p:cNvSpPr>
            <a:spLocks noChangeAspect="1"/>
          </p:cNvSpPr>
          <p:nvPr/>
        </p:nvSpPr>
        <p:spPr>
          <a:xfrm>
            <a:off x="8805942" y="3126048"/>
            <a:ext cx="914399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5317773-DD22-9D4A-AD36-7EF13968F22C}"/>
              </a:ext>
            </a:extLst>
          </p:cNvPr>
          <p:cNvSpPr>
            <a:spLocks noChangeAspect="1"/>
          </p:cNvSpPr>
          <p:nvPr/>
        </p:nvSpPr>
        <p:spPr>
          <a:xfrm>
            <a:off x="5633903" y="4531117"/>
            <a:ext cx="914399" cy="9144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B159058-4F37-A14C-9BAE-D8D61CCD2EA9}"/>
              </a:ext>
            </a:extLst>
          </p:cNvPr>
          <p:cNvSpPr>
            <a:spLocks noChangeAspect="1"/>
          </p:cNvSpPr>
          <p:nvPr/>
        </p:nvSpPr>
        <p:spPr>
          <a:xfrm>
            <a:off x="8805942" y="527586"/>
            <a:ext cx="914399" cy="914400"/>
          </a:xfrm>
          <a:prstGeom prst="rect">
            <a:avLst/>
          </a:prstGeom>
          <a:noFill/>
          <a:ln w="38100">
            <a:solidFill>
              <a:srgbClr val="06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2DD2CBC-A4B7-0D43-AB7E-DF4354EC311C}"/>
              </a:ext>
            </a:extLst>
          </p:cNvPr>
          <p:cNvSpPr>
            <a:spLocks noChangeAspect="1"/>
          </p:cNvSpPr>
          <p:nvPr/>
        </p:nvSpPr>
        <p:spPr>
          <a:xfrm>
            <a:off x="2442928" y="3140066"/>
            <a:ext cx="914399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20A8711-0808-9147-ABAB-FBDEAE93D573}"/>
              </a:ext>
            </a:extLst>
          </p:cNvPr>
          <p:cNvSpPr>
            <a:spLocks noChangeAspect="1"/>
          </p:cNvSpPr>
          <p:nvPr/>
        </p:nvSpPr>
        <p:spPr>
          <a:xfrm>
            <a:off x="2452976" y="541604"/>
            <a:ext cx="914399" cy="914400"/>
          </a:xfrm>
          <a:prstGeom prst="rect">
            <a:avLst/>
          </a:prstGeom>
          <a:noFill/>
          <a:ln w="38100">
            <a:solidFill>
              <a:srgbClr val="06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F0705E-C0AE-29C8-7988-708B86054FA5}"/>
              </a:ext>
            </a:extLst>
          </p:cNvPr>
          <p:cNvSpPr/>
          <p:nvPr/>
        </p:nvSpPr>
        <p:spPr>
          <a:xfrm>
            <a:off x="8297157" y="5379046"/>
            <a:ext cx="4119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Model 0:</a:t>
            </a:r>
            <a:r>
              <a:rPr lang="en-US" sz="24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</a:t>
            </a:r>
            <a:endParaRPr lang="en-US" sz="2400" u="sng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r>
              <a:rPr lang="en-US" sz="24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   </a:t>
            </a:r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Vertical Transmission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    Assortative Mating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3CACDF-B669-4245-8B34-A5E04D1CAA5E}"/>
              </a:ext>
            </a:extLst>
          </p:cNvPr>
          <p:cNvPicPr>
            <a:picLocks/>
          </p:cNvPicPr>
          <p:nvPr/>
        </p:nvPicPr>
        <p:blipFill rotWithShape="1">
          <a:blip r:embed="rId18"/>
          <a:srcRect l="51768" t="15820" r="8636" b="25086"/>
          <a:stretch/>
        </p:blipFill>
        <p:spPr>
          <a:xfrm>
            <a:off x="8411779" y="6208848"/>
            <a:ext cx="354873" cy="356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CBD377-C9F7-C7E8-9D1A-EEF5E1DBEED9}"/>
              </a:ext>
            </a:extLst>
          </p:cNvPr>
          <p:cNvPicPr>
            <a:picLocks/>
          </p:cNvPicPr>
          <p:nvPr/>
        </p:nvPicPr>
        <p:blipFill rotWithShape="1">
          <a:blip r:embed="rId18"/>
          <a:srcRect l="8759" t="19872" r="53898" b="26418"/>
          <a:stretch/>
        </p:blipFill>
        <p:spPr>
          <a:xfrm>
            <a:off x="8399587" y="5838916"/>
            <a:ext cx="356656" cy="3566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2742714-ADBF-3ED4-C2C0-BF207B7F96CC}"/>
              </a:ext>
            </a:extLst>
          </p:cNvPr>
          <p:cNvSpPr/>
          <p:nvPr/>
        </p:nvSpPr>
        <p:spPr>
          <a:xfrm>
            <a:off x="746238" y="5435342"/>
            <a:ext cx="4027118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cov(Y</a:t>
            </a:r>
            <a:r>
              <a:rPr lang="en-US" sz="3600" baseline="-250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</a:t>
            </a:r>
            <a:r>
              <a:rPr lang="en-US" sz="36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, NT</a:t>
            </a:r>
            <a:r>
              <a:rPr lang="en-US" sz="3600" baseline="-250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</a:t>
            </a:r>
            <a:r>
              <a:rPr lang="en-US" sz="36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) = ?  </a:t>
            </a:r>
            <a:endParaRPr lang="en-US" sz="3600" baseline="-25000" dirty="0">
              <a:solidFill>
                <a:srgbClr val="FF0000"/>
              </a:solidFill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95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D0337B-17E5-9344-8080-E15EF0F355E8}"/>
              </a:ext>
            </a:extLst>
          </p:cNvPr>
          <p:cNvCxnSpPr>
            <a:cxnSpLocks/>
            <a:stCxn id="33" idx="0"/>
            <a:endCxn id="99" idx="2"/>
          </p:cNvCxnSpPr>
          <p:nvPr/>
        </p:nvCxnSpPr>
        <p:spPr>
          <a:xfrm flipH="1" flipV="1">
            <a:off x="6091986" y="5448683"/>
            <a:ext cx="1481" cy="46889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0613BA6-1249-FA48-B494-8C28EF1DC86C}"/>
              </a:ext>
            </a:extLst>
          </p:cNvPr>
          <p:cNvSpPr/>
          <p:nvPr/>
        </p:nvSpPr>
        <p:spPr>
          <a:xfrm>
            <a:off x="5832226" y="5917579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6EA1D0-9E34-EB49-BDBE-CF0FF3AC8D39}"/>
              </a:ext>
            </a:extLst>
          </p:cNvPr>
          <p:cNvSpPr txBox="1"/>
          <p:nvPr/>
        </p:nvSpPr>
        <p:spPr>
          <a:xfrm>
            <a:off x="5833165" y="4648477"/>
            <a:ext cx="536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o</a:t>
            </a:r>
            <a:endParaRPr lang="en-US" sz="27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20DBCD-2DB5-7C47-B462-1ED1BFF8CED0}"/>
              </a:ext>
            </a:extLst>
          </p:cNvPr>
          <p:cNvSpPr txBox="1"/>
          <p:nvPr/>
        </p:nvSpPr>
        <p:spPr>
          <a:xfrm>
            <a:off x="2506861" y="630220"/>
            <a:ext cx="840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B2C3444-4645-B443-92F1-C6A2D19A7295}"/>
              </a:ext>
            </a:extLst>
          </p:cNvPr>
          <p:cNvSpPr>
            <a:spLocks noChangeAspect="1"/>
          </p:cNvSpPr>
          <p:nvPr/>
        </p:nvSpPr>
        <p:spPr>
          <a:xfrm>
            <a:off x="2459142" y="530752"/>
            <a:ext cx="914399" cy="91440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41096E26-6D13-FA4C-84F1-607287157A0A}"/>
              </a:ext>
            </a:extLst>
          </p:cNvPr>
          <p:cNvSpPr/>
          <p:nvPr/>
        </p:nvSpPr>
        <p:spPr>
          <a:xfrm>
            <a:off x="2248736" y="3958394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1D1D150-B0B5-CF47-B710-7EC99392F0A5}"/>
              </a:ext>
            </a:extLst>
          </p:cNvPr>
          <p:cNvSpPr>
            <a:spLocks noChangeAspect="1"/>
          </p:cNvSpPr>
          <p:nvPr/>
        </p:nvSpPr>
        <p:spPr>
          <a:xfrm>
            <a:off x="2447466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BAC7DC8-C9B5-3341-AE5E-2536F602B338}"/>
              </a:ext>
            </a:extLst>
          </p:cNvPr>
          <p:cNvSpPr>
            <a:spLocks noChangeAspect="1"/>
          </p:cNvSpPr>
          <p:nvPr/>
        </p:nvSpPr>
        <p:spPr>
          <a:xfrm>
            <a:off x="8796434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FB8A7B5-F0AA-AC4E-8AE4-EC0FFA575135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801F94B-2F21-4E49-B5A4-CD9C247512A9}"/>
              </a:ext>
            </a:extLst>
          </p:cNvPr>
          <p:cNvSpPr>
            <a:spLocks noChangeAspect="1"/>
          </p:cNvSpPr>
          <p:nvPr/>
        </p:nvSpPr>
        <p:spPr>
          <a:xfrm>
            <a:off x="8796434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0BE4CB2-2385-0641-96B0-CB758E50D0F8}"/>
              </a:ext>
            </a:extLst>
          </p:cNvPr>
          <p:cNvSpPr txBox="1"/>
          <p:nvPr/>
        </p:nvSpPr>
        <p:spPr>
          <a:xfrm>
            <a:off x="2626189" y="3239882"/>
            <a:ext cx="54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5FDE4A3-0BC6-8945-98D0-CFE296A930F2}"/>
              </a:ext>
            </a:extLst>
          </p:cNvPr>
          <p:cNvSpPr txBox="1"/>
          <p:nvPr/>
        </p:nvSpPr>
        <p:spPr>
          <a:xfrm>
            <a:off x="8954613" y="3238361"/>
            <a:ext cx="625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A964CA4-678A-3946-8841-7C063822616E}"/>
              </a:ext>
            </a:extLst>
          </p:cNvPr>
          <p:cNvSpPr txBox="1"/>
          <p:nvPr/>
        </p:nvSpPr>
        <p:spPr>
          <a:xfrm>
            <a:off x="8796434" y="630220"/>
            <a:ext cx="92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95EEA504-2B02-E34B-9F5A-B82AD4E39912}"/>
              </a:ext>
            </a:extLst>
          </p:cNvPr>
          <p:cNvCxnSpPr>
            <a:cxnSpLocks/>
            <a:endCxn id="99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FB4924B4-602A-7C43-B753-8954500DF35C}"/>
              </a:ext>
            </a:extLst>
          </p:cNvPr>
          <p:cNvCxnSpPr>
            <a:cxnSpLocks/>
            <a:endCxn id="99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91BBE014-5C90-9E4B-9440-D8D59739D2FA}"/>
              </a:ext>
            </a:extLst>
          </p:cNvPr>
          <p:cNvSpPr txBox="1"/>
          <p:nvPr/>
        </p:nvSpPr>
        <p:spPr>
          <a:xfrm>
            <a:off x="5790718" y="5871676"/>
            <a:ext cx="62613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o</a:t>
            </a:r>
            <a:endParaRPr lang="en-US" sz="2700" dirty="0"/>
          </a:p>
        </p:txBody>
      </p:sp>
      <p:sp>
        <p:nvSpPr>
          <p:cNvPr id="176" name="Arc 175">
            <a:extLst>
              <a:ext uri="{FF2B5EF4-FFF2-40B4-BE49-F238E27FC236}">
                <a16:creationId xmlns:a16="http://schemas.microsoft.com/office/drawing/2014/main" id="{469919AF-B508-984B-8863-AB70DAB6371E}"/>
              </a:ext>
            </a:extLst>
          </p:cNvPr>
          <p:cNvSpPr/>
          <p:nvPr/>
        </p:nvSpPr>
        <p:spPr>
          <a:xfrm flipV="1">
            <a:off x="2250021" y="305098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7" name="Arc 176">
            <a:extLst>
              <a:ext uri="{FF2B5EF4-FFF2-40B4-BE49-F238E27FC236}">
                <a16:creationId xmlns:a16="http://schemas.microsoft.com/office/drawing/2014/main" id="{B9804093-4090-3441-B532-D156B5C2CA96}"/>
              </a:ext>
            </a:extLst>
          </p:cNvPr>
          <p:cNvSpPr/>
          <p:nvPr/>
        </p:nvSpPr>
        <p:spPr>
          <a:xfrm rot="5400000" flipV="1">
            <a:off x="9631755" y="321231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5E41A9C0-C6C0-4A4F-A0E6-DD071D9A26AC}"/>
              </a:ext>
            </a:extLst>
          </p:cNvPr>
          <p:cNvSpPr/>
          <p:nvPr/>
        </p:nvSpPr>
        <p:spPr>
          <a:xfrm rot="16200000">
            <a:off x="9631755" y="3939677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745389C-E218-D947-A04B-BE5D0C93B936}"/>
                  </a:ext>
                </a:extLst>
              </p:cNvPr>
              <p:cNvSpPr txBox="1"/>
              <p:nvPr/>
            </p:nvSpPr>
            <p:spPr>
              <a:xfrm>
                <a:off x="1980521" y="4035509"/>
                <a:ext cx="1862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745389C-E218-D947-A04B-BE5D0C93B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521" y="4035509"/>
                <a:ext cx="186269" cy="276999"/>
              </a:xfrm>
              <a:prstGeom prst="rect">
                <a:avLst/>
              </a:prstGeom>
              <a:blipFill>
                <a:blip r:embed="rId3"/>
                <a:stretch>
                  <a:fillRect l="-33333" r="-2000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962E7613-C13C-BE47-87BA-7F40DD9478B5}"/>
                  </a:ext>
                </a:extLst>
              </p:cNvPr>
              <p:cNvSpPr txBox="1"/>
              <p:nvPr/>
            </p:nvSpPr>
            <p:spPr>
              <a:xfrm>
                <a:off x="1983450" y="305098"/>
                <a:ext cx="186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962E7613-C13C-BE47-87BA-7F40DD947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450" y="305098"/>
                <a:ext cx="186268" cy="276999"/>
              </a:xfrm>
              <a:prstGeom prst="rect">
                <a:avLst/>
              </a:prstGeom>
              <a:blipFill>
                <a:blip r:embed="rId4"/>
                <a:stretch>
                  <a:fillRect l="-20000" r="-4000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39DF3EED-F825-504C-89D0-30F8DE48A245}"/>
                  </a:ext>
                </a:extLst>
              </p:cNvPr>
              <p:cNvSpPr txBox="1"/>
              <p:nvPr/>
            </p:nvSpPr>
            <p:spPr>
              <a:xfrm>
                <a:off x="9982216" y="305097"/>
                <a:ext cx="186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39DF3EED-F825-504C-89D0-30F8DE48A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16" y="305097"/>
                <a:ext cx="186268" cy="276999"/>
              </a:xfrm>
              <a:prstGeom prst="rect">
                <a:avLst/>
              </a:prstGeom>
              <a:blipFill>
                <a:blip r:embed="rId5"/>
                <a:stretch>
                  <a:fillRect l="-25000" r="-1875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187968BB-5D4B-8C4F-B1AA-167F000D1529}"/>
                  </a:ext>
                </a:extLst>
              </p:cNvPr>
              <p:cNvSpPr txBox="1"/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187968BB-5D4B-8C4F-B1AA-167F000D1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blipFill>
                <a:blip r:embed="rId6"/>
                <a:stretch>
                  <a:fillRect l="-12245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8" name="Rectangle 197">
            <a:extLst>
              <a:ext uri="{FF2B5EF4-FFF2-40B4-BE49-F238E27FC236}">
                <a16:creationId xmlns:a16="http://schemas.microsoft.com/office/drawing/2014/main" id="{4F6F0457-3788-E542-9E1B-9F84D3A72246}"/>
              </a:ext>
            </a:extLst>
          </p:cNvPr>
          <p:cNvSpPr/>
          <p:nvPr/>
        </p:nvSpPr>
        <p:spPr>
          <a:xfrm>
            <a:off x="4139719" y="430345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238FAC48-AAA8-0146-9D05-02FBD776B16E}"/>
              </a:ext>
            </a:extLst>
          </p:cNvPr>
          <p:cNvSpPr/>
          <p:nvPr/>
        </p:nvSpPr>
        <p:spPr>
          <a:xfrm>
            <a:off x="7769997" y="4305977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5998D3B-C16A-224A-A4A5-A823363CB770}"/>
              </a:ext>
            </a:extLst>
          </p:cNvPr>
          <p:cNvSpPr txBox="1"/>
          <p:nvPr/>
        </p:nvSpPr>
        <p:spPr>
          <a:xfrm>
            <a:off x="6072130" y="549609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41AD83F9-08D5-2C4D-B7F0-24D0E145BABC}"/>
              </a:ext>
            </a:extLst>
          </p:cNvPr>
          <p:cNvSpPr/>
          <p:nvPr/>
        </p:nvSpPr>
        <p:spPr>
          <a:xfrm rot="10800000">
            <a:off x="5939397" y="6425385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F7F0B86-7CFB-4047-AB2C-11DFAC7465B0}"/>
              </a:ext>
            </a:extLst>
          </p:cNvPr>
          <p:cNvSpPr txBox="1"/>
          <p:nvPr/>
        </p:nvSpPr>
        <p:spPr>
          <a:xfrm>
            <a:off x="7222023" y="144058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A9386B26-3727-6441-8B17-734EE8532071}"/>
              </a:ext>
            </a:extLst>
          </p:cNvPr>
          <p:cNvCxnSpPr>
            <a:cxnSpLocks/>
            <a:stCxn id="119" idx="4"/>
          </p:cNvCxnSpPr>
          <p:nvPr/>
        </p:nvCxnSpPr>
        <p:spPr>
          <a:xfrm>
            <a:off x="4929548" y="1396706"/>
            <a:ext cx="2592" cy="54207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BFDCB381-DAD0-A044-9C3A-111DE1C98C18}"/>
              </a:ext>
            </a:extLst>
          </p:cNvPr>
          <p:cNvSpPr/>
          <p:nvPr/>
        </p:nvSpPr>
        <p:spPr>
          <a:xfrm>
            <a:off x="4668307" y="874225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40BAE3C-2947-B645-8562-48B7968545B8}"/>
              </a:ext>
            </a:extLst>
          </p:cNvPr>
          <p:cNvSpPr txBox="1"/>
          <p:nvPr/>
        </p:nvSpPr>
        <p:spPr>
          <a:xfrm>
            <a:off x="4914274" y="1434860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C8A090E0-6022-8144-B323-914CBD75F49F}"/>
              </a:ext>
            </a:extLst>
          </p:cNvPr>
          <p:cNvSpPr/>
          <p:nvPr/>
        </p:nvSpPr>
        <p:spPr>
          <a:xfrm>
            <a:off x="6975321" y="867913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7E99C36-8ED0-C245-A44E-28BD9135B63C}"/>
              </a:ext>
            </a:extLst>
          </p:cNvPr>
          <p:cNvCxnSpPr>
            <a:cxnSpLocks/>
            <a:stCxn id="122" idx="4"/>
          </p:cNvCxnSpPr>
          <p:nvPr/>
        </p:nvCxnSpPr>
        <p:spPr>
          <a:xfrm>
            <a:off x="7236562" y="1390394"/>
            <a:ext cx="459" cy="54147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Arc 124">
            <a:extLst>
              <a:ext uri="{FF2B5EF4-FFF2-40B4-BE49-F238E27FC236}">
                <a16:creationId xmlns:a16="http://schemas.microsoft.com/office/drawing/2014/main" id="{BFA30677-22E1-4849-BADA-26CEC3406BD3}"/>
              </a:ext>
            </a:extLst>
          </p:cNvPr>
          <p:cNvSpPr/>
          <p:nvPr/>
        </p:nvSpPr>
        <p:spPr>
          <a:xfrm>
            <a:off x="4787327" y="583214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C47554E2-1976-F34D-935F-245560F73B84}"/>
              </a:ext>
            </a:extLst>
          </p:cNvPr>
          <p:cNvCxnSpPr>
            <a:cxnSpLocks/>
          </p:cNvCxnSpPr>
          <p:nvPr/>
        </p:nvCxnSpPr>
        <p:spPr>
          <a:xfrm flipV="1">
            <a:off x="3364743" y="2719269"/>
            <a:ext cx="1244108" cy="61554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3281543B-0276-9948-8DB3-D8FF7C575BCF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235310" cy="108473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B3E2A404-BAC5-F947-819A-960635675F8B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778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5313E406-761A-4B48-8C41-6C337A720AE4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00D7537D-5E15-424B-A670-CBE45D4E676A}"/>
              </a:ext>
            </a:extLst>
          </p:cNvPr>
          <p:cNvSpPr txBox="1"/>
          <p:nvPr/>
        </p:nvSpPr>
        <p:spPr>
          <a:xfrm>
            <a:off x="4586958" y="833746"/>
            <a:ext cx="69347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p</a:t>
            </a:r>
            <a:endParaRPr lang="en-US" sz="2700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28681F4-4D22-1D46-B89F-5B08FFB5D52F}"/>
              </a:ext>
            </a:extLst>
          </p:cNvPr>
          <p:cNvSpPr txBox="1"/>
          <p:nvPr/>
        </p:nvSpPr>
        <p:spPr>
          <a:xfrm>
            <a:off x="6933408" y="822589"/>
            <a:ext cx="625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m</a:t>
            </a:r>
            <a:endParaRPr lang="en-US" sz="2700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6376E695-777B-3F4A-8EA9-7FD2CD85F831}"/>
              </a:ext>
            </a:extLst>
          </p:cNvPr>
          <p:cNvSpPr/>
          <p:nvPr/>
        </p:nvSpPr>
        <p:spPr>
          <a:xfrm>
            <a:off x="3907140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8A32755C-9EA5-1440-9AB1-27357DE6C5D0}"/>
              </a:ext>
            </a:extLst>
          </p:cNvPr>
          <p:cNvSpPr/>
          <p:nvPr/>
        </p:nvSpPr>
        <p:spPr>
          <a:xfrm>
            <a:off x="8064958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9E65A7BC-217C-444D-B0A2-78750FF09D91}"/>
              </a:ext>
            </a:extLst>
          </p:cNvPr>
          <p:cNvSpPr/>
          <p:nvPr/>
        </p:nvSpPr>
        <p:spPr>
          <a:xfrm>
            <a:off x="8059586" y="2989993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6" name="Arc 145">
            <a:extLst>
              <a:ext uri="{FF2B5EF4-FFF2-40B4-BE49-F238E27FC236}">
                <a16:creationId xmlns:a16="http://schemas.microsoft.com/office/drawing/2014/main" id="{5091792E-FE80-6F43-835C-C415B61E42D1}"/>
              </a:ext>
            </a:extLst>
          </p:cNvPr>
          <p:cNvSpPr/>
          <p:nvPr/>
        </p:nvSpPr>
        <p:spPr>
          <a:xfrm>
            <a:off x="7094015" y="574913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97F766A-8157-9142-B099-E4391180D339}"/>
                  </a:ext>
                </a:extLst>
              </p:cNvPr>
              <p:cNvSpPr txBox="1"/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97F766A-8157-9142-B099-E4391180D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blipFill>
                <a:blip r:embed="rId7"/>
                <a:stretch>
                  <a:fillRect l="-17391" r="-434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B818CA07-0FFB-584C-8F0F-C339AC140B81}"/>
                  </a:ext>
                </a:extLst>
              </p:cNvPr>
              <p:cNvSpPr txBox="1"/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B818CA07-0FFB-584C-8F0F-C339AC140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blipFill>
                <a:blip r:embed="rId8"/>
                <a:stretch>
                  <a:fillRect l="-17391" r="-434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51BF0D48-E403-464A-B8A6-7567CA2480E2}"/>
                  </a:ext>
                </a:extLst>
              </p:cNvPr>
              <p:cNvSpPr txBox="1"/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51BF0D48-E403-464A-B8A6-7567CA248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blipFill>
                <a:blip r:embed="rId9"/>
                <a:stretch>
                  <a:fillRect l="-12500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Rectangle 163">
            <a:extLst>
              <a:ext uri="{FF2B5EF4-FFF2-40B4-BE49-F238E27FC236}">
                <a16:creationId xmlns:a16="http://schemas.microsoft.com/office/drawing/2014/main" id="{FDE78113-6CC9-B94A-9B45-23E853D84737}"/>
              </a:ext>
            </a:extLst>
          </p:cNvPr>
          <p:cNvSpPr/>
          <p:nvPr/>
        </p:nvSpPr>
        <p:spPr>
          <a:xfrm>
            <a:off x="3907140" y="2963164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CB8471FF-A496-F847-986D-8C1AAEC74135}"/>
              </a:ext>
            </a:extLst>
          </p:cNvPr>
          <p:cNvSpPr/>
          <p:nvPr/>
        </p:nvSpPr>
        <p:spPr>
          <a:xfrm>
            <a:off x="4474940" y="193878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5AC917D6-8635-9046-8FF4-0F87624AD053}"/>
              </a:ext>
            </a:extLst>
          </p:cNvPr>
          <p:cNvSpPr/>
          <p:nvPr/>
        </p:nvSpPr>
        <p:spPr>
          <a:xfrm>
            <a:off x="6779821" y="19318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48E1FBD9-DCAC-3C48-A812-BCB6AD0260DF}"/>
              </a:ext>
            </a:extLst>
          </p:cNvPr>
          <p:cNvSpPr txBox="1"/>
          <p:nvPr/>
        </p:nvSpPr>
        <p:spPr>
          <a:xfrm>
            <a:off x="4685044" y="2051787"/>
            <a:ext cx="54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p</a:t>
            </a:r>
            <a:endParaRPr lang="en-US" sz="27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05E30DC9-8D93-964C-90DC-081920E390FD}"/>
              </a:ext>
            </a:extLst>
          </p:cNvPr>
          <p:cNvSpPr txBox="1"/>
          <p:nvPr/>
        </p:nvSpPr>
        <p:spPr>
          <a:xfrm>
            <a:off x="6949423" y="2051788"/>
            <a:ext cx="63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m</a:t>
            </a:r>
            <a:endParaRPr lang="en-US" sz="2700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06328E2-46B1-8543-8AFC-E6EB54BCFEF2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FB74626-CBB6-C141-A065-AAF59D282CD0}"/>
              </a:ext>
            </a:extLst>
          </p:cNvPr>
          <p:cNvSpPr txBox="1"/>
          <p:nvPr/>
        </p:nvSpPr>
        <p:spPr>
          <a:xfrm>
            <a:off x="2162656" y="1988590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CB7F7FF-8962-B847-B361-447C72BB8C89}"/>
                  </a:ext>
                </a:extLst>
              </p:cNvPr>
              <p:cNvSpPr txBox="1"/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CB7F7FF-8962-B847-B361-447C72BB8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blipFill>
                <a:blip r:embed="rId1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31372C1-3D08-D947-A564-9B4693A383E1}"/>
              </a:ext>
            </a:extLst>
          </p:cNvPr>
          <p:cNvCxnSpPr>
            <a:cxnSpLocks/>
            <a:stCxn id="98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Arc 113">
            <a:extLst>
              <a:ext uri="{FF2B5EF4-FFF2-40B4-BE49-F238E27FC236}">
                <a16:creationId xmlns:a16="http://schemas.microsoft.com/office/drawing/2014/main" id="{39A28713-7B3C-7F46-AFCA-29D78D5416D0}"/>
              </a:ext>
            </a:extLst>
          </p:cNvPr>
          <p:cNvSpPr/>
          <p:nvPr/>
        </p:nvSpPr>
        <p:spPr>
          <a:xfrm>
            <a:off x="1957618" y="1271943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C07EFFD6-441B-B646-A8E5-EAFCB71C2FF2}"/>
              </a:ext>
            </a:extLst>
          </p:cNvPr>
          <p:cNvSpPr/>
          <p:nvPr/>
        </p:nvSpPr>
        <p:spPr>
          <a:xfrm flipV="1">
            <a:off x="1936187" y="2613081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FBEB304-EE58-D147-B704-10EACD6C2A28}"/>
                  </a:ext>
                </a:extLst>
              </p:cNvPr>
              <p:cNvSpPr txBox="1"/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FBEB304-EE58-D147-B704-10EACD6C2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Arc 126">
            <a:extLst>
              <a:ext uri="{FF2B5EF4-FFF2-40B4-BE49-F238E27FC236}">
                <a16:creationId xmlns:a16="http://schemas.microsoft.com/office/drawing/2014/main" id="{CA048C87-092E-824F-9D6D-57AD1EB47B64}"/>
              </a:ext>
            </a:extLst>
          </p:cNvPr>
          <p:cNvSpPr/>
          <p:nvPr/>
        </p:nvSpPr>
        <p:spPr>
          <a:xfrm>
            <a:off x="1674809" y="2201263"/>
            <a:ext cx="305175" cy="312804"/>
          </a:xfrm>
          <a:prstGeom prst="arc">
            <a:avLst>
              <a:gd name="adj1" fmla="val 1589662"/>
              <a:gd name="adj2" fmla="val 19761257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D227837-5F56-4146-B734-7EF506EDB35D}"/>
                  </a:ext>
                </a:extLst>
              </p:cNvPr>
              <p:cNvSpPr txBox="1"/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D227837-5F56-4146-B734-7EF506EDB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blipFill>
                <a:blip r:embed="rId12"/>
                <a:stretch>
                  <a:fillRect l="-17391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CD2D24E6-91D6-A742-BB72-72A5D5FCA469}"/>
              </a:ext>
            </a:extLst>
          </p:cNvPr>
          <p:cNvSpPr txBox="1"/>
          <p:nvPr/>
        </p:nvSpPr>
        <p:spPr>
          <a:xfrm>
            <a:off x="3437649" y="1979335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968611D4-0FB9-7944-AF73-1CEAC40E34ED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421AF3F3-1C82-1C41-BAD7-F9D39A9A450C}"/>
              </a:ext>
            </a:extLst>
          </p:cNvPr>
          <p:cNvSpPr txBox="1"/>
          <p:nvPr/>
        </p:nvSpPr>
        <p:spPr>
          <a:xfrm>
            <a:off x="9450954" y="1987475"/>
            <a:ext cx="64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0F9EAAAE-A03B-4543-AF8B-B8EF38929FAB}"/>
              </a:ext>
            </a:extLst>
          </p:cNvPr>
          <p:cNvCxnSpPr>
            <a:cxnSpLocks/>
            <a:stCxn id="161" idx="2"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0" name="Arc 169">
            <a:extLst>
              <a:ext uri="{FF2B5EF4-FFF2-40B4-BE49-F238E27FC236}">
                <a16:creationId xmlns:a16="http://schemas.microsoft.com/office/drawing/2014/main" id="{AE4A3A22-95A6-8340-839F-043E983B3FE6}"/>
              </a:ext>
            </a:extLst>
          </p:cNvPr>
          <p:cNvSpPr/>
          <p:nvPr/>
        </p:nvSpPr>
        <p:spPr>
          <a:xfrm flipH="1" flipV="1">
            <a:off x="9325944" y="2620581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3" name="Arc 172">
            <a:extLst>
              <a:ext uri="{FF2B5EF4-FFF2-40B4-BE49-F238E27FC236}">
                <a16:creationId xmlns:a16="http://schemas.microsoft.com/office/drawing/2014/main" id="{D1BEF375-8443-E54F-AD97-5CE92A8F8E30}"/>
              </a:ext>
            </a:extLst>
          </p:cNvPr>
          <p:cNvSpPr/>
          <p:nvPr/>
        </p:nvSpPr>
        <p:spPr>
          <a:xfrm flipH="1">
            <a:off x="9320406" y="1293992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7B1DDDC7-7D87-C54B-A5C2-18C623BF3257}"/>
                  </a:ext>
                </a:extLst>
              </p:cNvPr>
              <p:cNvSpPr txBox="1"/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7B1DDDC7-7D87-C54B-A5C2-18C623BF3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blipFill>
                <a:blip r:embed="rId13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95051D81-A481-5B41-ABF2-23829AC3AE6C}"/>
                  </a:ext>
                </a:extLst>
              </p:cNvPr>
              <p:cNvSpPr txBox="1"/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95051D81-A481-5B41-ABF2-23829AC3A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Arc 179">
            <a:extLst>
              <a:ext uri="{FF2B5EF4-FFF2-40B4-BE49-F238E27FC236}">
                <a16:creationId xmlns:a16="http://schemas.microsoft.com/office/drawing/2014/main" id="{DE89C90E-6CE9-FD4F-BAC8-D1339423BF5B}"/>
              </a:ext>
            </a:extLst>
          </p:cNvPr>
          <p:cNvSpPr/>
          <p:nvPr/>
        </p:nvSpPr>
        <p:spPr>
          <a:xfrm flipH="1">
            <a:off x="10196072" y="2175756"/>
            <a:ext cx="305175" cy="312804"/>
          </a:xfrm>
          <a:prstGeom prst="arc">
            <a:avLst>
              <a:gd name="adj1" fmla="val 1589662"/>
              <a:gd name="adj2" fmla="val 20438798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9DFF83DC-9D17-894D-BB80-6541E7DC1879}"/>
                  </a:ext>
                </a:extLst>
              </p:cNvPr>
              <p:cNvSpPr txBox="1"/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9DFF83DC-9D17-894D-BB80-6541E7DC1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blipFill>
                <a:blip r:embed="rId15"/>
                <a:stretch>
                  <a:fillRect l="-1739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TextBox 181">
            <a:extLst>
              <a:ext uri="{FF2B5EF4-FFF2-40B4-BE49-F238E27FC236}">
                <a16:creationId xmlns:a16="http://schemas.microsoft.com/office/drawing/2014/main" id="{B65B31D9-2E5E-EE4B-973B-2B9691BA6125}"/>
              </a:ext>
            </a:extLst>
          </p:cNvPr>
          <p:cNvSpPr txBox="1"/>
          <p:nvPr/>
        </p:nvSpPr>
        <p:spPr>
          <a:xfrm>
            <a:off x="8625378" y="1981093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9AF58C5E-EE73-9247-9243-6BCF884D7D44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1DBE5A87-38AA-C041-93C0-3380BD5FF31B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0C6D312B-154D-974A-95DF-17B42DB47CD7}"/>
              </a:ext>
            </a:extLst>
          </p:cNvPr>
          <p:cNvSpPr txBox="1"/>
          <p:nvPr/>
        </p:nvSpPr>
        <p:spPr>
          <a:xfrm>
            <a:off x="5815066" y="3241124"/>
            <a:ext cx="551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o</a:t>
            </a:r>
            <a:endParaRPr lang="en-US" sz="3600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22C5CBB9-BCF5-4C40-8783-77709ED0ABCA}"/>
              </a:ext>
            </a:extLst>
          </p:cNvPr>
          <p:cNvSpPr txBox="1"/>
          <p:nvPr/>
        </p:nvSpPr>
        <p:spPr>
          <a:xfrm>
            <a:off x="6215458" y="4054466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0F8F7C41-6ADC-A644-84E8-57E3558E3FB3}"/>
                  </a:ext>
                </a:extLst>
              </p:cNvPr>
              <p:cNvSpPr/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0F8F7C41-6ADC-A644-84E8-57E3558E3F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4F6465B-D9A8-4F4F-9119-3E84A1619136}"/>
                  </a:ext>
                </a:extLst>
              </p:cNvPr>
              <p:cNvSpPr/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4F6465B-D9A8-4F4F-9119-3E84A16191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  <a:blipFill>
                <a:blip r:embed="rId1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01F3E847-B8FA-8A4E-BEEB-61CC23A1B115}"/>
              </a:ext>
            </a:extLst>
          </p:cNvPr>
          <p:cNvCxnSpPr>
            <a:cxnSpLocks/>
            <a:stCxn id="165" idx="5"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C1DC6953-C5E6-6341-9AA3-91F262D0691F}"/>
              </a:ext>
            </a:extLst>
          </p:cNvPr>
          <p:cNvCxnSpPr>
            <a:cxnSpLocks/>
            <a:stCxn id="166" idx="3"/>
            <a:endCxn id="188" idx="7"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7394CBD-E025-6615-B2D6-033B72C862BF}"/>
              </a:ext>
            </a:extLst>
          </p:cNvPr>
          <p:cNvSpPr/>
          <p:nvPr/>
        </p:nvSpPr>
        <p:spPr>
          <a:xfrm>
            <a:off x="8297157" y="5379046"/>
            <a:ext cx="4119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Model 0:</a:t>
            </a:r>
            <a:r>
              <a:rPr lang="en-US" sz="24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</a:t>
            </a:r>
            <a:endParaRPr lang="en-US" sz="2400" u="sng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r>
              <a:rPr lang="en-US" sz="24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   </a:t>
            </a:r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Vertical Transmission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    Assortative Mating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0B6891-730C-E5F2-2391-CE09D7F3B35D}"/>
              </a:ext>
            </a:extLst>
          </p:cNvPr>
          <p:cNvSpPr/>
          <p:nvPr/>
        </p:nvSpPr>
        <p:spPr>
          <a:xfrm>
            <a:off x="746238" y="5435342"/>
            <a:ext cx="4027118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cov(Y</a:t>
            </a:r>
            <a:r>
              <a:rPr lang="en-US" sz="3600" baseline="-250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</a:t>
            </a:r>
            <a:r>
              <a:rPr lang="en-US" sz="36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, NT</a:t>
            </a:r>
            <a:r>
              <a:rPr lang="en-US" sz="3600" baseline="-250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</a:t>
            </a:r>
            <a:r>
              <a:rPr lang="en-US" sz="36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) = ?  </a:t>
            </a:r>
            <a:endParaRPr lang="en-US" sz="3600" baseline="-25000" dirty="0">
              <a:solidFill>
                <a:srgbClr val="FF0000"/>
              </a:solidFill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920A5C-8F43-DC9E-D969-5657F0AC23A2}"/>
              </a:ext>
            </a:extLst>
          </p:cNvPr>
          <p:cNvPicPr>
            <a:picLocks/>
          </p:cNvPicPr>
          <p:nvPr/>
        </p:nvPicPr>
        <p:blipFill rotWithShape="1">
          <a:blip r:embed="rId18"/>
          <a:srcRect l="51768" t="15820" r="8636" b="25086"/>
          <a:stretch/>
        </p:blipFill>
        <p:spPr>
          <a:xfrm>
            <a:off x="8411779" y="6208848"/>
            <a:ext cx="354873" cy="3566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A3262-9398-1953-DD83-D544AD659CEF}"/>
              </a:ext>
            </a:extLst>
          </p:cNvPr>
          <p:cNvPicPr>
            <a:picLocks/>
          </p:cNvPicPr>
          <p:nvPr/>
        </p:nvPicPr>
        <p:blipFill rotWithShape="1">
          <a:blip r:embed="rId18"/>
          <a:srcRect l="8759" t="19872" r="53898" b="26418"/>
          <a:stretch/>
        </p:blipFill>
        <p:spPr>
          <a:xfrm>
            <a:off x="8399587" y="5838916"/>
            <a:ext cx="356656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1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DDAF81-DE40-9F0D-9DCA-B4F29FE57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EF38E-CF1B-8A3D-7CAE-D270C7D1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6713"/>
            <a:ext cx="10515600" cy="518008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chain begins by travelling backwards against the direction of a single or double-headed arrow (from the arrow’s head to its tail). However, once a double-headed arrow has been traversed, the direction reverses such that the chain now travels forwards, in the direction of the arrows.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chain must include exactly one double-headed arrow (a variance or a covariance term), which is equivalent to stating that a chain must change directions exactly once. This is necessary because double-headed arrows provide the proper scaling for the coefficients in each chain.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All chains must be counted exactly once and each must be unique. However, the order of the links in the chains matters. For example, despite being algebraically equivalent, the chain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NT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is distinct from the chain Y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NT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in Figure1. Both are unique and both must be counted in determining the variance of Y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Co-paths may only be traversed once in a given chain, and a chain must be legitimate before traversing the co-path. However, once the co-path is crossed, the first two rules above reset. A chain must therefore contain exactly one double-headed arrow before traversing the co-path, and one double-headed arrow after traversing the co-path. Thus, co-paths connect two legitimate chains to create a single, longer chain.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0E0727-1AC4-2602-46AB-93AD8F17489E}"/>
              </a:ext>
            </a:extLst>
          </p:cNvPr>
          <p:cNvSpPr txBox="1">
            <a:spLocks/>
          </p:cNvSpPr>
          <p:nvPr/>
        </p:nvSpPr>
        <p:spPr>
          <a:xfrm>
            <a:off x="838199" y="212483"/>
            <a:ext cx="5113422" cy="873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Path Tracing Rules</a:t>
            </a:r>
            <a:endParaRPr lang="en-US" sz="4000" dirty="0">
              <a:solidFill>
                <a:schemeClr val="bg2">
                  <a:lumMod val="50000"/>
                </a:schemeClr>
              </a:solidFill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94D81C-7DAA-4C4A-245C-B742C4322914}"/>
              </a:ext>
            </a:extLst>
          </p:cNvPr>
          <p:cNvSpPr/>
          <p:nvPr/>
        </p:nvSpPr>
        <p:spPr>
          <a:xfrm>
            <a:off x="388308" y="1040635"/>
            <a:ext cx="11198268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882533-EE46-A1B2-BD55-CB6F1A4C23E1}"/>
              </a:ext>
            </a:extLst>
          </p:cNvPr>
          <p:cNvSpPr/>
          <p:nvPr/>
        </p:nvSpPr>
        <p:spPr>
          <a:xfrm>
            <a:off x="5740008" y="373705"/>
            <a:ext cx="6058181" cy="44627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300" dirty="0">
                <a:solidFill>
                  <a:schemeClr val="bg2">
                    <a:lumMod val="50000"/>
                  </a:schemeClr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(described in Balbona et al., 2021)</a:t>
            </a:r>
            <a:endParaRPr lang="en-US" sz="23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0750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D0337B-17E5-9344-8080-E15EF0F355E8}"/>
              </a:ext>
            </a:extLst>
          </p:cNvPr>
          <p:cNvCxnSpPr>
            <a:cxnSpLocks/>
            <a:stCxn id="33" idx="0"/>
            <a:endCxn id="99" idx="2"/>
          </p:cNvCxnSpPr>
          <p:nvPr/>
        </p:nvCxnSpPr>
        <p:spPr>
          <a:xfrm flipH="1" flipV="1">
            <a:off x="6091986" y="5448683"/>
            <a:ext cx="1481" cy="46889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0613BA6-1249-FA48-B494-8C28EF1DC86C}"/>
              </a:ext>
            </a:extLst>
          </p:cNvPr>
          <p:cNvSpPr/>
          <p:nvPr/>
        </p:nvSpPr>
        <p:spPr>
          <a:xfrm>
            <a:off x="5832226" y="5917579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6EA1D0-9E34-EB49-BDBE-CF0FF3AC8D39}"/>
              </a:ext>
            </a:extLst>
          </p:cNvPr>
          <p:cNvSpPr txBox="1"/>
          <p:nvPr/>
        </p:nvSpPr>
        <p:spPr>
          <a:xfrm>
            <a:off x="5833165" y="4648477"/>
            <a:ext cx="536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o</a:t>
            </a:r>
            <a:endParaRPr lang="en-US" sz="27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20DBCD-2DB5-7C47-B462-1ED1BFF8CED0}"/>
              </a:ext>
            </a:extLst>
          </p:cNvPr>
          <p:cNvSpPr txBox="1"/>
          <p:nvPr/>
        </p:nvSpPr>
        <p:spPr>
          <a:xfrm>
            <a:off x="2506861" y="630220"/>
            <a:ext cx="840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B2C3444-4645-B443-92F1-C6A2D19A7295}"/>
              </a:ext>
            </a:extLst>
          </p:cNvPr>
          <p:cNvSpPr>
            <a:spLocks noChangeAspect="1"/>
          </p:cNvSpPr>
          <p:nvPr/>
        </p:nvSpPr>
        <p:spPr>
          <a:xfrm>
            <a:off x="2459142" y="530752"/>
            <a:ext cx="914399" cy="91440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41096E26-6D13-FA4C-84F1-607287157A0A}"/>
              </a:ext>
            </a:extLst>
          </p:cNvPr>
          <p:cNvSpPr/>
          <p:nvPr/>
        </p:nvSpPr>
        <p:spPr>
          <a:xfrm>
            <a:off x="2248736" y="3958394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1D1D150-B0B5-CF47-B710-7EC99392F0A5}"/>
              </a:ext>
            </a:extLst>
          </p:cNvPr>
          <p:cNvSpPr>
            <a:spLocks noChangeAspect="1"/>
          </p:cNvSpPr>
          <p:nvPr/>
        </p:nvSpPr>
        <p:spPr>
          <a:xfrm>
            <a:off x="2447466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BAC7DC8-C9B5-3341-AE5E-2536F602B338}"/>
              </a:ext>
            </a:extLst>
          </p:cNvPr>
          <p:cNvSpPr>
            <a:spLocks noChangeAspect="1"/>
          </p:cNvSpPr>
          <p:nvPr/>
        </p:nvSpPr>
        <p:spPr>
          <a:xfrm>
            <a:off x="8796434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FB8A7B5-F0AA-AC4E-8AE4-EC0FFA575135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801F94B-2F21-4E49-B5A4-CD9C247512A9}"/>
              </a:ext>
            </a:extLst>
          </p:cNvPr>
          <p:cNvSpPr>
            <a:spLocks noChangeAspect="1"/>
          </p:cNvSpPr>
          <p:nvPr/>
        </p:nvSpPr>
        <p:spPr>
          <a:xfrm>
            <a:off x="8796434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0BE4CB2-2385-0641-96B0-CB758E50D0F8}"/>
              </a:ext>
            </a:extLst>
          </p:cNvPr>
          <p:cNvSpPr txBox="1"/>
          <p:nvPr/>
        </p:nvSpPr>
        <p:spPr>
          <a:xfrm>
            <a:off x="2626189" y="3239882"/>
            <a:ext cx="54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5FDE4A3-0BC6-8945-98D0-CFE296A930F2}"/>
              </a:ext>
            </a:extLst>
          </p:cNvPr>
          <p:cNvSpPr txBox="1"/>
          <p:nvPr/>
        </p:nvSpPr>
        <p:spPr>
          <a:xfrm>
            <a:off x="8954613" y="3238361"/>
            <a:ext cx="625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A964CA4-678A-3946-8841-7C063822616E}"/>
              </a:ext>
            </a:extLst>
          </p:cNvPr>
          <p:cNvSpPr txBox="1"/>
          <p:nvPr/>
        </p:nvSpPr>
        <p:spPr>
          <a:xfrm>
            <a:off x="8796434" y="630220"/>
            <a:ext cx="92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95EEA504-2B02-E34B-9F5A-B82AD4E39912}"/>
              </a:ext>
            </a:extLst>
          </p:cNvPr>
          <p:cNvCxnSpPr>
            <a:cxnSpLocks/>
            <a:endCxn id="99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FB4924B4-602A-7C43-B753-8954500DF35C}"/>
              </a:ext>
            </a:extLst>
          </p:cNvPr>
          <p:cNvCxnSpPr>
            <a:cxnSpLocks/>
            <a:endCxn id="99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91BBE014-5C90-9E4B-9440-D8D59739D2FA}"/>
              </a:ext>
            </a:extLst>
          </p:cNvPr>
          <p:cNvSpPr txBox="1"/>
          <p:nvPr/>
        </p:nvSpPr>
        <p:spPr>
          <a:xfrm>
            <a:off x="5790718" y="5871676"/>
            <a:ext cx="62613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o</a:t>
            </a:r>
            <a:endParaRPr lang="en-US" sz="2700" dirty="0"/>
          </a:p>
        </p:txBody>
      </p:sp>
      <p:sp>
        <p:nvSpPr>
          <p:cNvPr id="176" name="Arc 175">
            <a:extLst>
              <a:ext uri="{FF2B5EF4-FFF2-40B4-BE49-F238E27FC236}">
                <a16:creationId xmlns:a16="http://schemas.microsoft.com/office/drawing/2014/main" id="{469919AF-B508-984B-8863-AB70DAB6371E}"/>
              </a:ext>
            </a:extLst>
          </p:cNvPr>
          <p:cNvSpPr/>
          <p:nvPr/>
        </p:nvSpPr>
        <p:spPr>
          <a:xfrm flipV="1">
            <a:off x="2250021" y="305098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7" name="Arc 176">
            <a:extLst>
              <a:ext uri="{FF2B5EF4-FFF2-40B4-BE49-F238E27FC236}">
                <a16:creationId xmlns:a16="http://schemas.microsoft.com/office/drawing/2014/main" id="{B9804093-4090-3441-B532-D156B5C2CA96}"/>
              </a:ext>
            </a:extLst>
          </p:cNvPr>
          <p:cNvSpPr/>
          <p:nvPr/>
        </p:nvSpPr>
        <p:spPr>
          <a:xfrm rot="5400000" flipV="1">
            <a:off x="9631755" y="321231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5E41A9C0-C6C0-4A4F-A0E6-DD071D9A26AC}"/>
              </a:ext>
            </a:extLst>
          </p:cNvPr>
          <p:cNvSpPr/>
          <p:nvPr/>
        </p:nvSpPr>
        <p:spPr>
          <a:xfrm rot="16200000">
            <a:off x="9631755" y="3939677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745389C-E218-D947-A04B-BE5D0C93B936}"/>
                  </a:ext>
                </a:extLst>
              </p:cNvPr>
              <p:cNvSpPr txBox="1"/>
              <p:nvPr/>
            </p:nvSpPr>
            <p:spPr>
              <a:xfrm>
                <a:off x="1980521" y="4035509"/>
                <a:ext cx="1862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745389C-E218-D947-A04B-BE5D0C93B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521" y="4035509"/>
                <a:ext cx="186269" cy="276999"/>
              </a:xfrm>
              <a:prstGeom prst="rect">
                <a:avLst/>
              </a:prstGeom>
              <a:blipFill>
                <a:blip r:embed="rId3"/>
                <a:stretch>
                  <a:fillRect l="-33333" r="-2000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962E7613-C13C-BE47-87BA-7F40DD9478B5}"/>
                  </a:ext>
                </a:extLst>
              </p:cNvPr>
              <p:cNvSpPr txBox="1"/>
              <p:nvPr/>
            </p:nvSpPr>
            <p:spPr>
              <a:xfrm>
                <a:off x="1983450" y="305098"/>
                <a:ext cx="186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962E7613-C13C-BE47-87BA-7F40DD947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450" y="305098"/>
                <a:ext cx="186268" cy="276999"/>
              </a:xfrm>
              <a:prstGeom prst="rect">
                <a:avLst/>
              </a:prstGeom>
              <a:blipFill>
                <a:blip r:embed="rId4"/>
                <a:stretch>
                  <a:fillRect l="-20000" r="-4000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39DF3EED-F825-504C-89D0-30F8DE48A245}"/>
                  </a:ext>
                </a:extLst>
              </p:cNvPr>
              <p:cNvSpPr txBox="1"/>
              <p:nvPr/>
            </p:nvSpPr>
            <p:spPr>
              <a:xfrm>
                <a:off x="9982216" y="305097"/>
                <a:ext cx="186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39DF3EED-F825-504C-89D0-30F8DE48A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16" y="305097"/>
                <a:ext cx="186268" cy="276999"/>
              </a:xfrm>
              <a:prstGeom prst="rect">
                <a:avLst/>
              </a:prstGeom>
              <a:blipFill>
                <a:blip r:embed="rId5"/>
                <a:stretch>
                  <a:fillRect l="-25000" r="-1875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187968BB-5D4B-8C4F-B1AA-167F000D1529}"/>
                  </a:ext>
                </a:extLst>
              </p:cNvPr>
              <p:cNvSpPr txBox="1"/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187968BB-5D4B-8C4F-B1AA-167F000D1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blipFill>
                <a:blip r:embed="rId6"/>
                <a:stretch>
                  <a:fillRect l="-12245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8" name="Rectangle 197">
            <a:extLst>
              <a:ext uri="{FF2B5EF4-FFF2-40B4-BE49-F238E27FC236}">
                <a16:creationId xmlns:a16="http://schemas.microsoft.com/office/drawing/2014/main" id="{4F6F0457-3788-E542-9E1B-9F84D3A72246}"/>
              </a:ext>
            </a:extLst>
          </p:cNvPr>
          <p:cNvSpPr/>
          <p:nvPr/>
        </p:nvSpPr>
        <p:spPr>
          <a:xfrm>
            <a:off x="4139719" y="430345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238FAC48-AAA8-0146-9D05-02FBD776B16E}"/>
              </a:ext>
            </a:extLst>
          </p:cNvPr>
          <p:cNvSpPr/>
          <p:nvPr/>
        </p:nvSpPr>
        <p:spPr>
          <a:xfrm>
            <a:off x="7769997" y="4305977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5998D3B-C16A-224A-A4A5-A823363CB770}"/>
              </a:ext>
            </a:extLst>
          </p:cNvPr>
          <p:cNvSpPr txBox="1"/>
          <p:nvPr/>
        </p:nvSpPr>
        <p:spPr>
          <a:xfrm>
            <a:off x="6072130" y="549609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41AD83F9-08D5-2C4D-B7F0-24D0E145BABC}"/>
              </a:ext>
            </a:extLst>
          </p:cNvPr>
          <p:cNvSpPr/>
          <p:nvPr/>
        </p:nvSpPr>
        <p:spPr>
          <a:xfrm rot="10800000">
            <a:off x="5939397" y="6425385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F7F0B86-7CFB-4047-AB2C-11DFAC7465B0}"/>
              </a:ext>
            </a:extLst>
          </p:cNvPr>
          <p:cNvSpPr txBox="1"/>
          <p:nvPr/>
        </p:nvSpPr>
        <p:spPr>
          <a:xfrm>
            <a:off x="7222023" y="144058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A9386B26-3727-6441-8B17-734EE8532071}"/>
              </a:ext>
            </a:extLst>
          </p:cNvPr>
          <p:cNvCxnSpPr>
            <a:cxnSpLocks/>
            <a:stCxn id="119" idx="4"/>
          </p:cNvCxnSpPr>
          <p:nvPr/>
        </p:nvCxnSpPr>
        <p:spPr>
          <a:xfrm>
            <a:off x="4929548" y="1396706"/>
            <a:ext cx="2592" cy="54207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BFDCB381-DAD0-A044-9C3A-111DE1C98C18}"/>
              </a:ext>
            </a:extLst>
          </p:cNvPr>
          <p:cNvSpPr/>
          <p:nvPr/>
        </p:nvSpPr>
        <p:spPr>
          <a:xfrm>
            <a:off x="4668307" y="874225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40BAE3C-2947-B645-8562-48B7968545B8}"/>
              </a:ext>
            </a:extLst>
          </p:cNvPr>
          <p:cNvSpPr txBox="1"/>
          <p:nvPr/>
        </p:nvSpPr>
        <p:spPr>
          <a:xfrm>
            <a:off x="4914274" y="1434860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C8A090E0-6022-8144-B323-914CBD75F49F}"/>
              </a:ext>
            </a:extLst>
          </p:cNvPr>
          <p:cNvSpPr/>
          <p:nvPr/>
        </p:nvSpPr>
        <p:spPr>
          <a:xfrm>
            <a:off x="6975321" y="867913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7E99C36-8ED0-C245-A44E-28BD9135B63C}"/>
              </a:ext>
            </a:extLst>
          </p:cNvPr>
          <p:cNvCxnSpPr>
            <a:cxnSpLocks/>
            <a:stCxn id="122" idx="4"/>
          </p:cNvCxnSpPr>
          <p:nvPr/>
        </p:nvCxnSpPr>
        <p:spPr>
          <a:xfrm>
            <a:off x="7236562" y="1390394"/>
            <a:ext cx="459" cy="54147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Arc 124">
            <a:extLst>
              <a:ext uri="{FF2B5EF4-FFF2-40B4-BE49-F238E27FC236}">
                <a16:creationId xmlns:a16="http://schemas.microsoft.com/office/drawing/2014/main" id="{BFA30677-22E1-4849-BADA-26CEC3406BD3}"/>
              </a:ext>
            </a:extLst>
          </p:cNvPr>
          <p:cNvSpPr/>
          <p:nvPr/>
        </p:nvSpPr>
        <p:spPr>
          <a:xfrm>
            <a:off x="4787327" y="583214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C47554E2-1976-F34D-935F-245560F73B84}"/>
              </a:ext>
            </a:extLst>
          </p:cNvPr>
          <p:cNvCxnSpPr>
            <a:cxnSpLocks/>
          </p:cNvCxnSpPr>
          <p:nvPr/>
        </p:nvCxnSpPr>
        <p:spPr>
          <a:xfrm flipV="1">
            <a:off x="3364743" y="2719269"/>
            <a:ext cx="1244108" cy="61554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3281543B-0276-9948-8DB3-D8FF7C575BCF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235310" cy="108473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B3E2A404-BAC5-F947-819A-960635675F8B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778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5313E406-761A-4B48-8C41-6C337A720AE4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00D7537D-5E15-424B-A670-CBE45D4E676A}"/>
              </a:ext>
            </a:extLst>
          </p:cNvPr>
          <p:cNvSpPr txBox="1"/>
          <p:nvPr/>
        </p:nvSpPr>
        <p:spPr>
          <a:xfrm>
            <a:off x="4586958" y="833746"/>
            <a:ext cx="69347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p</a:t>
            </a:r>
            <a:endParaRPr lang="en-US" sz="2700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28681F4-4D22-1D46-B89F-5B08FFB5D52F}"/>
              </a:ext>
            </a:extLst>
          </p:cNvPr>
          <p:cNvSpPr txBox="1"/>
          <p:nvPr/>
        </p:nvSpPr>
        <p:spPr>
          <a:xfrm>
            <a:off x="6933408" y="822589"/>
            <a:ext cx="625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m</a:t>
            </a:r>
            <a:endParaRPr lang="en-US" sz="2700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6376E695-777B-3F4A-8EA9-7FD2CD85F831}"/>
              </a:ext>
            </a:extLst>
          </p:cNvPr>
          <p:cNvSpPr/>
          <p:nvPr/>
        </p:nvSpPr>
        <p:spPr>
          <a:xfrm>
            <a:off x="3907140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8A32755C-9EA5-1440-9AB1-27357DE6C5D0}"/>
              </a:ext>
            </a:extLst>
          </p:cNvPr>
          <p:cNvSpPr/>
          <p:nvPr/>
        </p:nvSpPr>
        <p:spPr>
          <a:xfrm>
            <a:off x="8064958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9E65A7BC-217C-444D-B0A2-78750FF09D91}"/>
              </a:ext>
            </a:extLst>
          </p:cNvPr>
          <p:cNvSpPr/>
          <p:nvPr/>
        </p:nvSpPr>
        <p:spPr>
          <a:xfrm>
            <a:off x="8059586" y="2989993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6" name="Arc 145">
            <a:extLst>
              <a:ext uri="{FF2B5EF4-FFF2-40B4-BE49-F238E27FC236}">
                <a16:creationId xmlns:a16="http://schemas.microsoft.com/office/drawing/2014/main" id="{5091792E-FE80-6F43-835C-C415B61E42D1}"/>
              </a:ext>
            </a:extLst>
          </p:cNvPr>
          <p:cNvSpPr/>
          <p:nvPr/>
        </p:nvSpPr>
        <p:spPr>
          <a:xfrm>
            <a:off x="7094015" y="574913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97F766A-8157-9142-B099-E4391180D339}"/>
                  </a:ext>
                </a:extLst>
              </p:cNvPr>
              <p:cNvSpPr txBox="1"/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97F766A-8157-9142-B099-E4391180D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blipFill>
                <a:blip r:embed="rId7"/>
                <a:stretch>
                  <a:fillRect l="-17391" r="-434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B818CA07-0FFB-584C-8F0F-C339AC140B81}"/>
                  </a:ext>
                </a:extLst>
              </p:cNvPr>
              <p:cNvSpPr txBox="1"/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B818CA07-0FFB-584C-8F0F-C339AC140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blipFill>
                <a:blip r:embed="rId8"/>
                <a:stretch>
                  <a:fillRect l="-17391" r="-434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51BF0D48-E403-464A-B8A6-7567CA2480E2}"/>
                  </a:ext>
                </a:extLst>
              </p:cNvPr>
              <p:cNvSpPr txBox="1"/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51BF0D48-E403-464A-B8A6-7567CA248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blipFill>
                <a:blip r:embed="rId9"/>
                <a:stretch>
                  <a:fillRect l="-12500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Rectangle 163">
            <a:extLst>
              <a:ext uri="{FF2B5EF4-FFF2-40B4-BE49-F238E27FC236}">
                <a16:creationId xmlns:a16="http://schemas.microsoft.com/office/drawing/2014/main" id="{FDE78113-6CC9-B94A-9B45-23E853D84737}"/>
              </a:ext>
            </a:extLst>
          </p:cNvPr>
          <p:cNvSpPr/>
          <p:nvPr/>
        </p:nvSpPr>
        <p:spPr>
          <a:xfrm>
            <a:off x="3907140" y="2963164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CB8471FF-A496-F847-986D-8C1AAEC74135}"/>
              </a:ext>
            </a:extLst>
          </p:cNvPr>
          <p:cNvSpPr/>
          <p:nvPr/>
        </p:nvSpPr>
        <p:spPr>
          <a:xfrm>
            <a:off x="4474940" y="193878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5AC917D6-8635-9046-8FF4-0F87624AD053}"/>
              </a:ext>
            </a:extLst>
          </p:cNvPr>
          <p:cNvSpPr/>
          <p:nvPr/>
        </p:nvSpPr>
        <p:spPr>
          <a:xfrm>
            <a:off x="6779821" y="19318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48E1FBD9-DCAC-3C48-A812-BCB6AD0260DF}"/>
              </a:ext>
            </a:extLst>
          </p:cNvPr>
          <p:cNvSpPr txBox="1"/>
          <p:nvPr/>
        </p:nvSpPr>
        <p:spPr>
          <a:xfrm>
            <a:off x="4685044" y="2051787"/>
            <a:ext cx="54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p</a:t>
            </a:r>
            <a:endParaRPr lang="en-US" sz="27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05E30DC9-8D93-964C-90DC-081920E390FD}"/>
              </a:ext>
            </a:extLst>
          </p:cNvPr>
          <p:cNvSpPr txBox="1"/>
          <p:nvPr/>
        </p:nvSpPr>
        <p:spPr>
          <a:xfrm>
            <a:off x="6949423" y="2051788"/>
            <a:ext cx="63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m</a:t>
            </a:r>
            <a:endParaRPr lang="en-US" sz="2700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06328E2-46B1-8543-8AFC-E6EB54BCFEF2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FB74626-CBB6-C141-A065-AAF59D282CD0}"/>
              </a:ext>
            </a:extLst>
          </p:cNvPr>
          <p:cNvSpPr txBox="1"/>
          <p:nvPr/>
        </p:nvSpPr>
        <p:spPr>
          <a:xfrm>
            <a:off x="2162656" y="1988590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CB7F7FF-8962-B847-B361-447C72BB8C89}"/>
                  </a:ext>
                </a:extLst>
              </p:cNvPr>
              <p:cNvSpPr txBox="1"/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CB7F7FF-8962-B847-B361-447C72BB8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blipFill>
                <a:blip r:embed="rId1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31372C1-3D08-D947-A564-9B4693A383E1}"/>
              </a:ext>
            </a:extLst>
          </p:cNvPr>
          <p:cNvCxnSpPr>
            <a:cxnSpLocks/>
            <a:stCxn id="98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Arc 113">
            <a:extLst>
              <a:ext uri="{FF2B5EF4-FFF2-40B4-BE49-F238E27FC236}">
                <a16:creationId xmlns:a16="http://schemas.microsoft.com/office/drawing/2014/main" id="{39A28713-7B3C-7F46-AFCA-29D78D5416D0}"/>
              </a:ext>
            </a:extLst>
          </p:cNvPr>
          <p:cNvSpPr/>
          <p:nvPr/>
        </p:nvSpPr>
        <p:spPr>
          <a:xfrm>
            <a:off x="1957618" y="1271943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C07EFFD6-441B-B646-A8E5-EAFCB71C2FF2}"/>
              </a:ext>
            </a:extLst>
          </p:cNvPr>
          <p:cNvSpPr/>
          <p:nvPr/>
        </p:nvSpPr>
        <p:spPr>
          <a:xfrm flipV="1">
            <a:off x="1936187" y="2613081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FBEB304-EE58-D147-B704-10EACD6C2A28}"/>
                  </a:ext>
                </a:extLst>
              </p:cNvPr>
              <p:cNvSpPr txBox="1"/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FBEB304-EE58-D147-B704-10EACD6C2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Arc 126">
            <a:extLst>
              <a:ext uri="{FF2B5EF4-FFF2-40B4-BE49-F238E27FC236}">
                <a16:creationId xmlns:a16="http://schemas.microsoft.com/office/drawing/2014/main" id="{CA048C87-092E-824F-9D6D-57AD1EB47B64}"/>
              </a:ext>
            </a:extLst>
          </p:cNvPr>
          <p:cNvSpPr/>
          <p:nvPr/>
        </p:nvSpPr>
        <p:spPr>
          <a:xfrm>
            <a:off x="1674809" y="2201263"/>
            <a:ext cx="305175" cy="312804"/>
          </a:xfrm>
          <a:prstGeom prst="arc">
            <a:avLst>
              <a:gd name="adj1" fmla="val 1589662"/>
              <a:gd name="adj2" fmla="val 19761257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D227837-5F56-4146-B734-7EF506EDB35D}"/>
                  </a:ext>
                </a:extLst>
              </p:cNvPr>
              <p:cNvSpPr txBox="1"/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D227837-5F56-4146-B734-7EF506EDB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blipFill>
                <a:blip r:embed="rId12"/>
                <a:stretch>
                  <a:fillRect l="-17391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CD2D24E6-91D6-A742-BB72-72A5D5FCA469}"/>
              </a:ext>
            </a:extLst>
          </p:cNvPr>
          <p:cNvSpPr txBox="1"/>
          <p:nvPr/>
        </p:nvSpPr>
        <p:spPr>
          <a:xfrm>
            <a:off x="3437649" y="1979335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968611D4-0FB9-7944-AF73-1CEAC40E34ED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421AF3F3-1C82-1C41-BAD7-F9D39A9A450C}"/>
              </a:ext>
            </a:extLst>
          </p:cNvPr>
          <p:cNvSpPr txBox="1"/>
          <p:nvPr/>
        </p:nvSpPr>
        <p:spPr>
          <a:xfrm>
            <a:off x="9450954" y="1987475"/>
            <a:ext cx="64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0F9EAAAE-A03B-4543-AF8B-B8EF38929FAB}"/>
              </a:ext>
            </a:extLst>
          </p:cNvPr>
          <p:cNvCxnSpPr>
            <a:cxnSpLocks/>
            <a:stCxn id="161" idx="2"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0" name="Arc 169">
            <a:extLst>
              <a:ext uri="{FF2B5EF4-FFF2-40B4-BE49-F238E27FC236}">
                <a16:creationId xmlns:a16="http://schemas.microsoft.com/office/drawing/2014/main" id="{AE4A3A22-95A6-8340-839F-043E983B3FE6}"/>
              </a:ext>
            </a:extLst>
          </p:cNvPr>
          <p:cNvSpPr/>
          <p:nvPr/>
        </p:nvSpPr>
        <p:spPr>
          <a:xfrm flipH="1" flipV="1">
            <a:off x="9325944" y="2620581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3" name="Arc 172">
            <a:extLst>
              <a:ext uri="{FF2B5EF4-FFF2-40B4-BE49-F238E27FC236}">
                <a16:creationId xmlns:a16="http://schemas.microsoft.com/office/drawing/2014/main" id="{D1BEF375-8443-E54F-AD97-5CE92A8F8E30}"/>
              </a:ext>
            </a:extLst>
          </p:cNvPr>
          <p:cNvSpPr/>
          <p:nvPr/>
        </p:nvSpPr>
        <p:spPr>
          <a:xfrm flipH="1">
            <a:off x="9320406" y="1293992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7B1DDDC7-7D87-C54B-A5C2-18C623BF3257}"/>
                  </a:ext>
                </a:extLst>
              </p:cNvPr>
              <p:cNvSpPr txBox="1"/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7B1DDDC7-7D87-C54B-A5C2-18C623BF3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blipFill>
                <a:blip r:embed="rId13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95051D81-A481-5B41-ABF2-23829AC3AE6C}"/>
                  </a:ext>
                </a:extLst>
              </p:cNvPr>
              <p:cNvSpPr txBox="1"/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95051D81-A481-5B41-ABF2-23829AC3A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Arc 179">
            <a:extLst>
              <a:ext uri="{FF2B5EF4-FFF2-40B4-BE49-F238E27FC236}">
                <a16:creationId xmlns:a16="http://schemas.microsoft.com/office/drawing/2014/main" id="{DE89C90E-6CE9-FD4F-BAC8-D1339423BF5B}"/>
              </a:ext>
            </a:extLst>
          </p:cNvPr>
          <p:cNvSpPr/>
          <p:nvPr/>
        </p:nvSpPr>
        <p:spPr>
          <a:xfrm flipH="1">
            <a:off x="10196072" y="2175756"/>
            <a:ext cx="305175" cy="312804"/>
          </a:xfrm>
          <a:prstGeom prst="arc">
            <a:avLst>
              <a:gd name="adj1" fmla="val 1589662"/>
              <a:gd name="adj2" fmla="val 20438798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9DFF83DC-9D17-894D-BB80-6541E7DC1879}"/>
                  </a:ext>
                </a:extLst>
              </p:cNvPr>
              <p:cNvSpPr txBox="1"/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9DFF83DC-9D17-894D-BB80-6541E7DC1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blipFill>
                <a:blip r:embed="rId15"/>
                <a:stretch>
                  <a:fillRect l="-1739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TextBox 181">
            <a:extLst>
              <a:ext uri="{FF2B5EF4-FFF2-40B4-BE49-F238E27FC236}">
                <a16:creationId xmlns:a16="http://schemas.microsoft.com/office/drawing/2014/main" id="{B65B31D9-2E5E-EE4B-973B-2B9691BA6125}"/>
              </a:ext>
            </a:extLst>
          </p:cNvPr>
          <p:cNvSpPr txBox="1"/>
          <p:nvPr/>
        </p:nvSpPr>
        <p:spPr>
          <a:xfrm>
            <a:off x="8625378" y="1981093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9AF58C5E-EE73-9247-9243-6BCF884D7D44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1DBE5A87-38AA-C041-93C0-3380BD5FF31B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0C6D312B-154D-974A-95DF-17B42DB47CD7}"/>
              </a:ext>
            </a:extLst>
          </p:cNvPr>
          <p:cNvSpPr txBox="1"/>
          <p:nvPr/>
        </p:nvSpPr>
        <p:spPr>
          <a:xfrm>
            <a:off x="5815066" y="3241124"/>
            <a:ext cx="551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o</a:t>
            </a:r>
            <a:endParaRPr lang="en-US" sz="3600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22C5CBB9-BCF5-4C40-8783-77709ED0ABCA}"/>
              </a:ext>
            </a:extLst>
          </p:cNvPr>
          <p:cNvSpPr txBox="1"/>
          <p:nvPr/>
        </p:nvSpPr>
        <p:spPr>
          <a:xfrm>
            <a:off x="6215458" y="4054466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0F8F7C41-6ADC-A644-84E8-57E3558E3FB3}"/>
                  </a:ext>
                </a:extLst>
              </p:cNvPr>
              <p:cNvSpPr/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0F8F7C41-6ADC-A644-84E8-57E3558E3F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4F6465B-D9A8-4F4F-9119-3E84A1619136}"/>
                  </a:ext>
                </a:extLst>
              </p:cNvPr>
              <p:cNvSpPr/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4F6465B-D9A8-4F4F-9119-3E84A16191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  <a:blipFill>
                <a:blip r:embed="rId1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01F3E847-B8FA-8A4E-BEEB-61CC23A1B115}"/>
              </a:ext>
            </a:extLst>
          </p:cNvPr>
          <p:cNvCxnSpPr>
            <a:cxnSpLocks/>
            <a:stCxn id="165" idx="5"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C1DC6953-C5E6-6341-9AA3-91F262D0691F}"/>
              </a:ext>
            </a:extLst>
          </p:cNvPr>
          <p:cNvCxnSpPr>
            <a:cxnSpLocks/>
            <a:stCxn id="166" idx="3"/>
            <a:endCxn id="188" idx="7"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15D610A-5D71-ED48-8CF3-2E9838371CF8}"/>
              </a:ext>
            </a:extLst>
          </p:cNvPr>
          <p:cNvSpPr/>
          <p:nvPr/>
        </p:nvSpPr>
        <p:spPr>
          <a:xfrm>
            <a:off x="8297157" y="5379046"/>
            <a:ext cx="4119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Model 0:</a:t>
            </a:r>
            <a:r>
              <a:rPr lang="en-US" sz="24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</a:t>
            </a:r>
            <a:endParaRPr lang="en-US" sz="2400" u="sng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r>
              <a:rPr lang="en-US" sz="24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   </a:t>
            </a:r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Vertical Transmission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    Assortative Mating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EB0783-3FE3-2FEA-0C7E-ABCEEE8DFE02}"/>
              </a:ext>
            </a:extLst>
          </p:cNvPr>
          <p:cNvPicPr>
            <a:picLocks/>
          </p:cNvPicPr>
          <p:nvPr/>
        </p:nvPicPr>
        <p:blipFill rotWithShape="1">
          <a:blip r:embed="rId18"/>
          <a:srcRect l="51768" t="15820" r="8636" b="25086"/>
          <a:stretch/>
        </p:blipFill>
        <p:spPr>
          <a:xfrm>
            <a:off x="8411779" y="6208848"/>
            <a:ext cx="354873" cy="356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187F4F-F43D-0A02-DEC9-060AE7238679}"/>
              </a:ext>
            </a:extLst>
          </p:cNvPr>
          <p:cNvPicPr>
            <a:picLocks/>
          </p:cNvPicPr>
          <p:nvPr/>
        </p:nvPicPr>
        <p:blipFill rotWithShape="1">
          <a:blip r:embed="rId18"/>
          <a:srcRect l="8759" t="19872" r="53898" b="26418"/>
          <a:stretch/>
        </p:blipFill>
        <p:spPr>
          <a:xfrm>
            <a:off x="8399587" y="5838916"/>
            <a:ext cx="356656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7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7F51F77-D909-4205-72E6-6E5EEFDA4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11" y="1404129"/>
            <a:ext cx="5936689" cy="38776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872478-EC2B-FE23-E287-50B183082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353" y="1348414"/>
            <a:ext cx="5618439" cy="38776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478417-F97B-CF48-9146-B82791F3743C}"/>
                  </a:ext>
                </a:extLst>
              </p:cNvPr>
              <p:cNvSpPr txBox="1"/>
              <p:nvPr/>
            </p:nvSpPr>
            <p:spPr>
              <a:xfrm>
                <a:off x="5260837" y="6039550"/>
                <a:ext cx="1755032" cy="521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𝑓𝑤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m:rPr>
                        <m:nor/>
                      </m:rPr>
                      <a:rPr lang="en-US" sz="2400" dirty="0"/>
                      <m:t>𝛿</m:t>
                    </m:r>
                  </m:oMath>
                </a14:m>
                <a:r>
                  <a:rPr lang="en-US" sz="2400" dirty="0"/>
                  <a:t>k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478417-F97B-CF48-9146-B82791F37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837" y="6039550"/>
                <a:ext cx="1755032" cy="521553"/>
              </a:xfrm>
              <a:prstGeom prst="rect">
                <a:avLst/>
              </a:prstGeom>
              <a:blipFill>
                <a:blip r:embed="rId5"/>
                <a:stretch>
                  <a:fillRect l="-3597" r="-9353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2A480FA3-E6B0-5D4D-8DC4-4FDCCCF36B04}"/>
              </a:ext>
            </a:extLst>
          </p:cNvPr>
          <p:cNvSpPr/>
          <p:nvPr/>
        </p:nvSpPr>
        <p:spPr>
          <a:xfrm>
            <a:off x="4687091" y="4843162"/>
            <a:ext cx="2504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cov(Y</a:t>
            </a:r>
            <a:r>
              <a:rPr lang="en-US" sz="2400" baseline="-25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</a:t>
            </a:r>
            <a:r>
              <a:rPr lang="en-US" sz="24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, NT</a:t>
            </a:r>
            <a:r>
              <a:rPr lang="en-US" sz="2400" baseline="-25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</a:t>
            </a:r>
            <a:r>
              <a:rPr lang="en-US" sz="24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)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BA429C-4C10-3A4A-9F3A-1912053C32C5}"/>
                  </a:ext>
                </a:extLst>
              </p:cNvPr>
              <p:cNvSpPr txBox="1"/>
              <p:nvPr/>
            </p:nvSpPr>
            <p:spPr>
              <a:xfrm>
                <a:off x="2261305" y="5413156"/>
                <a:ext cx="5102761" cy="4317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5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5B0F0"/>
                              </a:solidFill>
                              <a:latin typeface="Cambria Math" panose="02040503050406030204" pitchFamily="18" charset="0"/>
                            </a:rPr>
                            <m:t> 1∗</m:t>
                          </m:r>
                          <m:r>
                            <a:rPr lang="en-US" sz="2400" b="0" i="1" smtClean="0">
                              <a:solidFill>
                                <a:srgbClr val="05B0F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solidFill>
                                <a:srgbClr val="05B0F0"/>
                              </a:solidFill>
                              <a:latin typeface="Cambria Math" panose="02040503050406030204" pitchFamily="18" charset="0"/>
                            </a:rPr>
                            <m:t>∗1∗</m:t>
                          </m:r>
                          <m:box>
                            <m:boxPr>
                              <m:ctrlPr>
                                <a:rPr lang="en-US" sz="2400" b="0" i="1" smtClean="0">
                                  <a:solidFill>
                                    <a:srgbClr val="05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5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05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5B0F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box>
                          <m:r>
                            <a:rPr lang="en-US" sz="2400" b="0" i="1" smtClean="0">
                              <a:solidFill>
                                <a:srgbClr val="05B0F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BA429C-4C10-3A4A-9F3A-1912053C3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305" y="5413156"/>
                <a:ext cx="5102761" cy="431721"/>
              </a:xfrm>
              <a:prstGeom prst="rect">
                <a:avLst/>
              </a:prstGeom>
              <a:blipFill>
                <a:blip r:embed="rId6"/>
                <a:stretch>
                  <a:fillRect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4D7182C-6487-004B-B6E8-F0276EAF3AB5}"/>
                  </a:ext>
                </a:extLst>
              </p:cNvPr>
              <p:cNvSpPr/>
              <p:nvPr/>
            </p:nvSpPr>
            <p:spPr>
              <a:xfrm>
                <a:off x="6009417" y="5395912"/>
                <a:ext cx="25040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( 1∗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rgbClr val="FF0000"/>
                          </a:solidFill>
                        </a:rPr>
                        <m:t>𝛿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4D7182C-6487-004B-B6E8-F0276EAF3A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417" y="5395912"/>
                <a:ext cx="2504019" cy="461665"/>
              </a:xfrm>
              <a:prstGeom prst="rect">
                <a:avLst/>
              </a:prstGeom>
              <a:blipFill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1F3F70E-6868-1D12-BEDD-B818636A6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8842" y="155565"/>
            <a:ext cx="3382616" cy="106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6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ACD06B3E-9919-5E71-A727-0CDE492BEB8A}"/>
              </a:ext>
            </a:extLst>
          </p:cNvPr>
          <p:cNvGrpSpPr/>
          <p:nvPr/>
        </p:nvGrpSpPr>
        <p:grpSpPr>
          <a:xfrm>
            <a:off x="4076925" y="2816983"/>
            <a:ext cx="1236339" cy="1233823"/>
            <a:chOff x="4076925" y="2816983"/>
            <a:chExt cx="1236339" cy="1233823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C5A1A875-492A-6043-BF03-528361EBA707}"/>
                </a:ext>
              </a:extLst>
            </p:cNvPr>
            <p:cNvSpPr/>
            <p:nvPr/>
          </p:nvSpPr>
          <p:spPr>
            <a:xfrm rot="10800000" flipH="1">
              <a:off x="4076925" y="2816983"/>
              <a:ext cx="1200839" cy="1200839"/>
            </a:xfrm>
            <a:prstGeom prst="chord">
              <a:avLst>
                <a:gd name="adj1" fmla="val 2700000"/>
                <a:gd name="adj2" fmla="val 13485907"/>
              </a:avLst>
            </a:prstGeom>
            <a:solidFill>
              <a:srgbClr val="00B0F0">
                <a:alpha val="50196"/>
              </a:srgbClr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sp>
          <p:nvSpPr>
            <p:cNvPr id="5" name="Chord 4">
              <a:extLst>
                <a:ext uri="{FF2B5EF4-FFF2-40B4-BE49-F238E27FC236}">
                  <a16:creationId xmlns:a16="http://schemas.microsoft.com/office/drawing/2014/main" id="{B9BDD188-EF81-AF42-8DD3-8370D492B542}"/>
                </a:ext>
              </a:extLst>
            </p:cNvPr>
            <p:cNvSpPr/>
            <p:nvPr/>
          </p:nvSpPr>
          <p:spPr>
            <a:xfrm flipH="1">
              <a:off x="4112425" y="2849967"/>
              <a:ext cx="1200839" cy="1200839"/>
            </a:xfrm>
            <a:prstGeom prst="chord">
              <a:avLst>
                <a:gd name="adj1" fmla="val 2700000"/>
                <a:gd name="adj2" fmla="val 13485907"/>
              </a:avLst>
            </a:prstGeom>
            <a:solidFill>
              <a:srgbClr val="F990EA">
                <a:alpha val="50196"/>
              </a:srgbClr>
            </a:solidFill>
            <a:ln w="57150">
              <a:solidFill>
                <a:srgbClr val="FB7E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05A630-2DB2-574C-845E-F25F5F8E8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2211" y="2925898"/>
              <a:ext cx="964493" cy="100711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243AAFA-ED2C-8841-B318-2F04DF2E9C1F}"/>
              </a:ext>
            </a:extLst>
          </p:cNvPr>
          <p:cNvSpPr/>
          <p:nvPr/>
        </p:nvSpPr>
        <p:spPr>
          <a:xfrm>
            <a:off x="2382874" y="2988283"/>
            <a:ext cx="15901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Genotype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026505D-CFEF-9146-B2CA-C826F6FBFF8D}"/>
              </a:ext>
            </a:extLst>
          </p:cNvPr>
          <p:cNvCxnSpPr>
            <a:cxnSpLocks/>
          </p:cNvCxnSpPr>
          <p:nvPr/>
        </p:nvCxnSpPr>
        <p:spPr>
          <a:xfrm flipV="1">
            <a:off x="3479729" y="4049598"/>
            <a:ext cx="875295" cy="9248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309770-0258-5E4C-A653-D8EE827BB805}"/>
              </a:ext>
            </a:extLst>
          </p:cNvPr>
          <p:cNvCxnSpPr>
            <a:cxnSpLocks/>
          </p:cNvCxnSpPr>
          <p:nvPr/>
        </p:nvCxnSpPr>
        <p:spPr>
          <a:xfrm>
            <a:off x="3479729" y="1893248"/>
            <a:ext cx="875295" cy="9248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hord 6">
            <a:extLst>
              <a:ext uri="{FF2B5EF4-FFF2-40B4-BE49-F238E27FC236}">
                <a16:creationId xmlns:a16="http://schemas.microsoft.com/office/drawing/2014/main" id="{B1C4280A-DFCC-D849-8367-7DB5C1BE96CA}"/>
              </a:ext>
            </a:extLst>
          </p:cNvPr>
          <p:cNvSpPr/>
          <p:nvPr/>
        </p:nvSpPr>
        <p:spPr>
          <a:xfrm flipH="1">
            <a:off x="2399475" y="4886792"/>
            <a:ext cx="1200839" cy="1200839"/>
          </a:xfrm>
          <a:prstGeom prst="chord">
            <a:avLst>
              <a:gd name="adj1" fmla="val 2700000"/>
              <a:gd name="adj2" fmla="val 13485907"/>
            </a:avLst>
          </a:prstGeom>
          <a:solidFill>
            <a:srgbClr val="F990EA">
              <a:alpha val="50196"/>
            </a:srgbClr>
          </a:solidFill>
          <a:ln w="57150">
            <a:solidFill>
              <a:srgbClr val="FB7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8" name="Chord 7">
            <a:extLst>
              <a:ext uri="{FF2B5EF4-FFF2-40B4-BE49-F238E27FC236}">
                <a16:creationId xmlns:a16="http://schemas.microsoft.com/office/drawing/2014/main" id="{72AADAEE-D70F-0745-992F-FFD4696DD73C}"/>
              </a:ext>
            </a:extLst>
          </p:cNvPr>
          <p:cNvSpPr/>
          <p:nvPr/>
        </p:nvSpPr>
        <p:spPr>
          <a:xfrm rot="10800000" flipH="1">
            <a:off x="2394934" y="4877853"/>
            <a:ext cx="1200839" cy="1200839"/>
          </a:xfrm>
          <a:prstGeom prst="chord">
            <a:avLst>
              <a:gd name="adj1" fmla="val 2700000"/>
              <a:gd name="adj2" fmla="val 13485907"/>
            </a:avLst>
          </a:prstGeom>
          <a:pattFill prst="wdDnDiag">
            <a:fgClr>
              <a:srgbClr val="F990EA"/>
            </a:fgClr>
            <a:bgClr>
              <a:schemeClr val="bg1"/>
            </a:bgClr>
          </a:pattFill>
          <a:ln w="57150">
            <a:solidFill>
              <a:srgbClr val="FB7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FB7C65-E4A7-CF44-A693-D97C847D85D7}"/>
              </a:ext>
            </a:extLst>
          </p:cNvPr>
          <p:cNvSpPr/>
          <p:nvPr/>
        </p:nvSpPr>
        <p:spPr>
          <a:xfrm flipH="1">
            <a:off x="758561" y="5052599"/>
            <a:ext cx="15295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Paternal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Genotype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69398E-B585-A54A-9782-3B8857A65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36" y="5000509"/>
            <a:ext cx="964493" cy="10071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8D1EDA-EEF9-1545-83FC-6A71E17A956D}"/>
              </a:ext>
            </a:extLst>
          </p:cNvPr>
          <p:cNvSpPr/>
          <p:nvPr/>
        </p:nvSpPr>
        <p:spPr>
          <a:xfrm flipH="1">
            <a:off x="758561" y="1045696"/>
            <a:ext cx="15295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Maternal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Genotype</a:t>
            </a:r>
          </a:p>
        </p:txBody>
      </p:sp>
      <p:sp>
        <p:nvSpPr>
          <p:cNvPr id="15" name="Chord 14">
            <a:extLst>
              <a:ext uri="{FF2B5EF4-FFF2-40B4-BE49-F238E27FC236}">
                <a16:creationId xmlns:a16="http://schemas.microsoft.com/office/drawing/2014/main" id="{6F9CDDBC-09B4-DE49-B3DE-0E38D985384A}"/>
              </a:ext>
            </a:extLst>
          </p:cNvPr>
          <p:cNvSpPr/>
          <p:nvPr/>
        </p:nvSpPr>
        <p:spPr>
          <a:xfrm flipH="1">
            <a:off x="2399475" y="794175"/>
            <a:ext cx="1200839" cy="1200839"/>
          </a:xfrm>
          <a:prstGeom prst="chord">
            <a:avLst>
              <a:gd name="adj1" fmla="val 2700000"/>
              <a:gd name="adj2" fmla="val 13485907"/>
            </a:avLst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6" name="Chord 15">
            <a:extLst>
              <a:ext uri="{FF2B5EF4-FFF2-40B4-BE49-F238E27FC236}">
                <a16:creationId xmlns:a16="http://schemas.microsoft.com/office/drawing/2014/main" id="{AE1A6B8A-16E6-E247-8BC7-D216E190EBC6}"/>
              </a:ext>
            </a:extLst>
          </p:cNvPr>
          <p:cNvSpPr/>
          <p:nvPr/>
        </p:nvSpPr>
        <p:spPr>
          <a:xfrm rot="10800000" flipH="1">
            <a:off x="2388007" y="785236"/>
            <a:ext cx="1200839" cy="1200839"/>
          </a:xfrm>
          <a:prstGeom prst="chord">
            <a:avLst>
              <a:gd name="adj1" fmla="val 2700000"/>
              <a:gd name="adj2" fmla="val 13485907"/>
            </a:avLst>
          </a:prstGeom>
          <a:pattFill prst="wdDnDiag">
            <a:fgClr>
              <a:srgbClr val="00B0F0"/>
            </a:fgClr>
            <a:bgClr>
              <a:schemeClr val="bg1"/>
            </a:bgClr>
          </a:patt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EB180A-9A06-5748-8996-289910098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36" y="907892"/>
            <a:ext cx="964493" cy="100711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C3462FB-5DE7-5B56-970B-827614A214FD}"/>
              </a:ext>
            </a:extLst>
          </p:cNvPr>
          <p:cNvSpPr/>
          <p:nvPr/>
        </p:nvSpPr>
        <p:spPr>
          <a:xfrm>
            <a:off x="6301991" y="2645077"/>
            <a:ext cx="30726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Shared Genetic Effects </a:t>
            </a:r>
          </a:p>
        </p:txBody>
      </p:sp>
    </p:spTree>
    <p:extLst>
      <p:ext uri="{BB962C8B-B14F-4D97-AF65-F5344CB8AC3E}">
        <p14:creationId xmlns:p14="http://schemas.microsoft.com/office/powerpoint/2010/main" val="3700841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D27FD2-0765-365A-1C7C-8F849429E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E6BE7F-695F-128F-D105-81429535102C}"/>
              </a:ext>
            </a:extLst>
          </p:cNvPr>
          <p:cNvCxnSpPr>
            <a:cxnSpLocks/>
            <a:stCxn id="33" idx="0"/>
            <a:endCxn id="99" idx="2"/>
          </p:cNvCxnSpPr>
          <p:nvPr/>
        </p:nvCxnSpPr>
        <p:spPr>
          <a:xfrm flipH="1" flipV="1">
            <a:off x="6091986" y="5448683"/>
            <a:ext cx="1481" cy="46889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0502F2F-2BE9-92F1-418A-3F7F5A70801B}"/>
              </a:ext>
            </a:extLst>
          </p:cNvPr>
          <p:cNvSpPr/>
          <p:nvPr/>
        </p:nvSpPr>
        <p:spPr>
          <a:xfrm>
            <a:off x="5832226" y="5917579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ED2EFF-0E79-3BF5-94E8-17DE83EB4489}"/>
              </a:ext>
            </a:extLst>
          </p:cNvPr>
          <p:cNvSpPr txBox="1"/>
          <p:nvPr/>
        </p:nvSpPr>
        <p:spPr>
          <a:xfrm>
            <a:off x="5833165" y="4648477"/>
            <a:ext cx="536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o</a:t>
            </a:r>
            <a:endParaRPr lang="en-US" sz="27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E4F3114-30D5-373E-60AA-4A73FDDBCEED}"/>
              </a:ext>
            </a:extLst>
          </p:cNvPr>
          <p:cNvSpPr txBox="1"/>
          <p:nvPr/>
        </p:nvSpPr>
        <p:spPr>
          <a:xfrm>
            <a:off x="2506861" y="630220"/>
            <a:ext cx="840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96D0B57-38C5-302E-22C1-E39786A8FD65}"/>
              </a:ext>
            </a:extLst>
          </p:cNvPr>
          <p:cNvSpPr>
            <a:spLocks noChangeAspect="1"/>
          </p:cNvSpPr>
          <p:nvPr/>
        </p:nvSpPr>
        <p:spPr>
          <a:xfrm>
            <a:off x="2459142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4AF39246-8A4D-629F-1344-0E284606B9FB}"/>
              </a:ext>
            </a:extLst>
          </p:cNvPr>
          <p:cNvSpPr/>
          <p:nvPr/>
        </p:nvSpPr>
        <p:spPr>
          <a:xfrm>
            <a:off x="2248736" y="3958394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07B888D-95AF-BF17-9B5A-A53C2072460F}"/>
              </a:ext>
            </a:extLst>
          </p:cNvPr>
          <p:cNvSpPr>
            <a:spLocks noChangeAspect="1"/>
          </p:cNvSpPr>
          <p:nvPr/>
        </p:nvSpPr>
        <p:spPr>
          <a:xfrm>
            <a:off x="2447466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0760704-B855-2609-0126-945C2CAE5A8E}"/>
              </a:ext>
            </a:extLst>
          </p:cNvPr>
          <p:cNvSpPr>
            <a:spLocks noChangeAspect="1"/>
          </p:cNvSpPr>
          <p:nvPr/>
        </p:nvSpPr>
        <p:spPr>
          <a:xfrm>
            <a:off x="8796434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29948F9-B710-739A-A56E-68311A16C4A3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A4A42A2-D2BE-89E3-FA3E-D17BE6E9B0B3}"/>
              </a:ext>
            </a:extLst>
          </p:cNvPr>
          <p:cNvSpPr>
            <a:spLocks noChangeAspect="1"/>
          </p:cNvSpPr>
          <p:nvPr/>
        </p:nvSpPr>
        <p:spPr>
          <a:xfrm>
            <a:off x="8796434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64ED174-1935-CC23-94EA-3CD2EE2F1C0E}"/>
              </a:ext>
            </a:extLst>
          </p:cNvPr>
          <p:cNvSpPr txBox="1"/>
          <p:nvPr/>
        </p:nvSpPr>
        <p:spPr>
          <a:xfrm>
            <a:off x="2626189" y="3239882"/>
            <a:ext cx="54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FFC067B-5BA9-1727-9A71-089551525356}"/>
              </a:ext>
            </a:extLst>
          </p:cNvPr>
          <p:cNvSpPr txBox="1"/>
          <p:nvPr/>
        </p:nvSpPr>
        <p:spPr>
          <a:xfrm>
            <a:off x="8954613" y="3238361"/>
            <a:ext cx="625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C36D1F4-2F7A-89A7-FDF3-97D004905C3D}"/>
              </a:ext>
            </a:extLst>
          </p:cNvPr>
          <p:cNvSpPr txBox="1"/>
          <p:nvPr/>
        </p:nvSpPr>
        <p:spPr>
          <a:xfrm>
            <a:off x="8796434" y="630220"/>
            <a:ext cx="92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60CFBF0D-C624-8250-CD55-1D26332E06AB}"/>
              </a:ext>
            </a:extLst>
          </p:cNvPr>
          <p:cNvCxnSpPr>
            <a:cxnSpLocks/>
            <a:endCxn id="99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F1CD29D6-C1C2-4A85-B0AA-BFE3F1E4AC87}"/>
              </a:ext>
            </a:extLst>
          </p:cNvPr>
          <p:cNvCxnSpPr>
            <a:cxnSpLocks/>
            <a:endCxn id="99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AE12B527-4B8E-B8D6-17A0-8FA3D2D44D77}"/>
              </a:ext>
            </a:extLst>
          </p:cNvPr>
          <p:cNvSpPr txBox="1"/>
          <p:nvPr/>
        </p:nvSpPr>
        <p:spPr>
          <a:xfrm>
            <a:off x="5790718" y="5871676"/>
            <a:ext cx="62613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o</a:t>
            </a:r>
            <a:endParaRPr lang="en-US" sz="2700" dirty="0"/>
          </a:p>
        </p:txBody>
      </p:sp>
      <p:sp>
        <p:nvSpPr>
          <p:cNvPr id="176" name="Arc 175">
            <a:extLst>
              <a:ext uri="{FF2B5EF4-FFF2-40B4-BE49-F238E27FC236}">
                <a16:creationId xmlns:a16="http://schemas.microsoft.com/office/drawing/2014/main" id="{F1C163AB-8931-F455-DF58-F561533E30FF}"/>
              </a:ext>
            </a:extLst>
          </p:cNvPr>
          <p:cNvSpPr/>
          <p:nvPr/>
        </p:nvSpPr>
        <p:spPr>
          <a:xfrm flipV="1">
            <a:off x="2250021" y="305098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7" name="Arc 176">
            <a:extLst>
              <a:ext uri="{FF2B5EF4-FFF2-40B4-BE49-F238E27FC236}">
                <a16:creationId xmlns:a16="http://schemas.microsoft.com/office/drawing/2014/main" id="{B3E03776-D50E-C383-8995-0F94C83717A8}"/>
              </a:ext>
            </a:extLst>
          </p:cNvPr>
          <p:cNvSpPr/>
          <p:nvPr/>
        </p:nvSpPr>
        <p:spPr>
          <a:xfrm rot="5400000" flipV="1">
            <a:off x="9631755" y="321231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76446203-F3BD-2347-EE16-8A60889B90BD}"/>
              </a:ext>
            </a:extLst>
          </p:cNvPr>
          <p:cNvSpPr/>
          <p:nvPr/>
        </p:nvSpPr>
        <p:spPr>
          <a:xfrm rot="16200000">
            <a:off x="9631755" y="3939677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2B6785FA-EC83-C627-FC80-CEFEBFF2248E}"/>
                  </a:ext>
                </a:extLst>
              </p:cNvPr>
              <p:cNvSpPr txBox="1"/>
              <p:nvPr/>
            </p:nvSpPr>
            <p:spPr>
              <a:xfrm>
                <a:off x="1980521" y="4035509"/>
                <a:ext cx="1862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745389C-E218-D947-A04B-BE5D0C93B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521" y="4035509"/>
                <a:ext cx="186269" cy="276999"/>
              </a:xfrm>
              <a:prstGeom prst="rect">
                <a:avLst/>
              </a:prstGeom>
              <a:blipFill>
                <a:blip r:embed="rId3"/>
                <a:stretch>
                  <a:fillRect l="-33333" r="-2000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45D0E329-80A6-2B3C-FF12-BA6C19BFD4FF}"/>
                  </a:ext>
                </a:extLst>
              </p:cNvPr>
              <p:cNvSpPr txBox="1"/>
              <p:nvPr/>
            </p:nvSpPr>
            <p:spPr>
              <a:xfrm>
                <a:off x="1983450" y="305098"/>
                <a:ext cx="186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962E7613-C13C-BE47-87BA-7F40DD947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450" y="305098"/>
                <a:ext cx="186268" cy="276999"/>
              </a:xfrm>
              <a:prstGeom prst="rect">
                <a:avLst/>
              </a:prstGeom>
              <a:blipFill>
                <a:blip r:embed="rId4"/>
                <a:stretch>
                  <a:fillRect l="-20000" r="-4000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AB3784A7-385D-FAAC-D45C-3185E8C03939}"/>
                  </a:ext>
                </a:extLst>
              </p:cNvPr>
              <p:cNvSpPr txBox="1"/>
              <p:nvPr/>
            </p:nvSpPr>
            <p:spPr>
              <a:xfrm>
                <a:off x="9982216" y="305097"/>
                <a:ext cx="186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39DF3EED-F825-504C-89D0-30F8DE48A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16" y="305097"/>
                <a:ext cx="186268" cy="276999"/>
              </a:xfrm>
              <a:prstGeom prst="rect">
                <a:avLst/>
              </a:prstGeom>
              <a:blipFill>
                <a:blip r:embed="rId5"/>
                <a:stretch>
                  <a:fillRect l="-25000" r="-1875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20F51BA0-78B4-9380-F907-D05711586BA8}"/>
                  </a:ext>
                </a:extLst>
              </p:cNvPr>
              <p:cNvSpPr txBox="1"/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187968BB-5D4B-8C4F-B1AA-167F000D1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blipFill>
                <a:blip r:embed="rId6"/>
                <a:stretch>
                  <a:fillRect l="-12245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8" name="Rectangle 197">
            <a:extLst>
              <a:ext uri="{FF2B5EF4-FFF2-40B4-BE49-F238E27FC236}">
                <a16:creationId xmlns:a16="http://schemas.microsoft.com/office/drawing/2014/main" id="{5D00EABE-7C83-6733-985F-EC4FF8D54F18}"/>
              </a:ext>
            </a:extLst>
          </p:cNvPr>
          <p:cNvSpPr/>
          <p:nvPr/>
        </p:nvSpPr>
        <p:spPr>
          <a:xfrm>
            <a:off x="4139719" y="430345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5E17083B-C934-AD9B-3E00-FDB76208A434}"/>
              </a:ext>
            </a:extLst>
          </p:cNvPr>
          <p:cNvSpPr/>
          <p:nvPr/>
        </p:nvSpPr>
        <p:spPr>
          <a:xfrm>
            <a:off x="7769997" y="4305977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3D54D34-51F7-EDAA-1B7B-91D96BD729CB}"/>
              </a:ext>
            </a:extLst>
          </p:cNvPr>
          <p:cNvSpPr txBox="1"/>
          <p:nvPr/>
        </p:nvSpPr>
        <p:spPr>
          <a:xfrm>
            <a:off x="6072130" y="549609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A530BA91-DAB4-4172-65BF-88E52ED37075}"/>
              </a:ext>
            </a:extLst>
          </p:cNvPr>
          <p:cNvSpPr/>
          <p:nvPr/>
        </p:nvSpPr>
        <p:spPr>
          <a:xfrm rot="10800000">
            <a:off x="5939397" y="6425385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C2DB33D-7D88-7A1E-DD13-F9AD5C655979}"/>
              </a:ext>
            </a:extLst>
          </p:cNvPr>
          <p:cNvSpPr txBox="1"/>
          <p:nvPr/>
        </p:nvSpPr>
        <p:spPr>
          <a:xfrm>
            <a:off x="7222023" y="144058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62E987F7-2CFE-E72D-12BD-8228610FAEFB}"/>
              </a:ext>
            </a:extLst>
          </p:cNvPr>
          <p:cNvCxnSpPr>
            <a:cxnSpLocks/>
            <a:stCxn id="119" idx="4"/>
          </p:cNvCxnSpPr>
          <p:nvPr/>
        </p:nvCxnSpPr>
        <p:spPr>
          <a:xfrm>
            <a:off x="4929548" y="1396706"/>
            <a:ext cx="2592" cy="54207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8D997195-6EE4-5EE2-68B8-B0404CE53B9C}"/>
              </a:ext>
            </a:extLst>
          </p:cNvPr>
          <p:cNvSpPr/>
          <p:nvPr/>
        </p:nvSpPr>
        <p:spPr>
          <a:xfrm>
            <a:off x="4668307" y="874225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64D35DA-93B5-6A79-44F3-8E55C84D0D4A}"/>
              </a:ext>
            </a:extLst>
          </p:cNvPr>
          <p:cNvSpPr txBox="1"/>
          <p:nvPr/>
        </p:nvSpPr>
        <p:spPr>
          <a:xfrm>
            <a:off x="4914274" y="1434860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5E7D4687-51EF-7243-F81C-F7852227008A}"/>
              </a:ext>
            </a:extLst>
          </p:cNvPr>
          <p:cNvSpPr/>
          <p:nvPr/>
        </p:nvSpPr>
        <p:spPr>
          <a:xfrm>
            <a:off x="6975321" y="867913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D26F3558-1E55-DB2D-69A7-7F11033871CC}"/>
              </a:ext>
            </a:extLst>
          </p:cNvPr>
          <p:cNvCxnSpPr>
            <a:cxnSpLocks/>
            <a:stCxn id="122" idx="4"/>
          </p:cNvCxnSpPr>
          <p:nvPr/>
        </p:nvCxnSpPr>
        <p:spPr>
          <a:xfrm>
            <a:off x="7236562" y="1390394"/>
            <a:ext cx="459" cy="54147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Arc 124">
            <a:extLst>
              <a:ext uri="{FF2B5EF4-FFF2-40B4-BE49-F238E27FC236}">
                <a16:creationId xmlns:a16="http://schemas.microsoft.com/office/drawing/2014/main" id="{D92DFEEA-3104-275A-8A56-C437BC68C138}"/>
              </a:ext>
            </a:extLst>
          </p:cNvPr>
          <p:cNvSpPr/>
          <p:nvPr/>
        </p:nvSpPr>
        <p:spPr>
          <a:xfrm>
            <a:off x="4787327" y="583214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3E9A2898-9D19-E265-C298-A924E68FE477}"/>
              </a:ext>
            </a:extLst>
          </p:cNvPr>
          <p:cNvCxnSpPr>
            <a:cxnSpLocks/>
          </p:cNvCxnSpPr>
          <p:nvPr/>
        </p:nvCxnSpPr>
        <p:spPr>
          <a:xfrm flipV="1">
            <a:off x="3364743" y="2719269"/>
            <a:ext cx="1244108" cy="61554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89152619-322D-9642-A8F7-C3F5E2CB0CA1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235310" cy="108473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9264099E-917A-7BCF-221E-6B423AD67838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778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0BAB9566-A9E6-D500-DD7A-2F9A0FD25A01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AB586E1C-624C-A941-AAF6-D76BF1CB7622}"/>
              </a:ext>
            </a:extLst>
          </p:cNvPr>
          <p:cNvSpPr txBox="1"/>
          <p:nvPr/>
        </p:nvSpPr>
        <p:spPr>
          <a:xfrm>
            <a:off x="4586958" y="833746"/>
            <a:ext cx="69347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p</a:t>
            </a:r>
            <a:endParaRPr lang="en-US" sz="2700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56BBE27-2759-9A43-2941-E5BB05AC4DFE}"/>
              </a:ext>
            </a:extLst>
          </p:cNvPr>
          <p:cNvSpPr txBox="1"/>
          <p:nvPr/>
        </p:nvSpPr>
        <p:spPr>
          <a:xfrm>
            <a:off x="6933408" y="822589"/>
            <a:ext cx="625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m</a:t>
            </a:r>
            <a:endParaRPr lang="en-US" sz="2700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66A923CF-CEBA-6765-A62F-86DC69252875}"/>
              </a:ext>
            </a:extLst>
          </p:cNvPr>
          <p:cNvSpPr/>
          <p:nvPr/>
        </p:nvSpPr>
        <p:spPr>
          <a:xfrm>
            <a:off x="3907140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B45898E0-F370-0DF7-A26C-5B0E1BE71DC1}"/>
              </a:ext>
            </a:extLst>
          </p:cNvPr>
          <p:cNvSpPr/>
          <p:nvPr/>
        </p:nvSpPr>
        <p:spPr>
          <a:xfrm>
            <a:off x="8064958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6E06246-FEE9-6481-0238-E99826B77D00}"/>
              </a:ext>
            </a:extLst>
          </p:cNvPr>
          <p:cNvSpPr/>
          <p:nvPr/>
        </p:nvSpPr>
        <p:spPr>
          <a:xfrm>
            <a:off x="8059586" y="2989993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6" name="Arc 145">
            <a:extLst>
              <a:ext uri="{FF2B5EF4-FFF2-40B4-BE49-F238E27FC236}">
                <a16:creationId xmlns:a16="http://schemas.microsoft.com/office/drawing/2014/main" id="{C54258ED-74BC-DB37-EEA3-07365C85313A}"/>
              </a:ext>
            </a:extLst>
          </p:cNvPr>
          <p:cNvSpPr/>
          <p:nvPr/>
        </p:nvSpPr>
        <p:spPr>
          <a:xfrm>
            <a:off x="7094015" y="574913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CB4F6803-E995-9622-822F-B3F2A4531872}"/>
                  </a:ext>
                </a:extLst>
              </p:cNvPr>
              <p:cNvSpPr txBox="1"/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97F766A-8157-9142-B099-E4391180D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blipFill>
                <a:blip r:embed="rId7"/>
                <a:stretch>
                  <a:fillRect l="-17391" r="-434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68907434-3965-CD6C-7473-48FB24E7D6CD}"/>
                  </a:ext>
                </a:extLst>
              </p:cNvPr>
              <p:cNvSpPr txBox="1"/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B818CA07-0FFB-584C-8F0F-C339AC140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blipFill>
                <a:blip r:embed="rId8"/>
                <a:stretch>
                  <a:fillRect l="-17391" r="-434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AD3B006F-1173-682D-42FA-B6819FE8B5BC}"/>
                  </a:ext>
                </a:extLst>
              </p:cNvPr>
              <p:cNvSpPr txBox="1"/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51BF0D48-E403-464A-B8A6-7567CA248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blipFill>
                <a:blip r:embed="rId9"/>
                <a:stretch>
                  <a:fillRect l="-12500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Rectangle 163">
            <a:extLst>
              <a:ext uri="{FF2B5EF4-FFF2-40B4-BE49-F238E27FC236}">
                <a16:creationId xmlns:a16="http://schemas.microsoft.com/office/drawing/2014/main" id="{6054C5BD-F173-B5F9-D237-04ECB098D67A}"/>
              </a:ext>
            </a:extLst>
          </p:cNvPr>
          <p:cNvSpPr/>
          <p:nvPr/>
        </p:nvSpPr>
        <p:spPr>
          <a:xfrm>
            <a:off x="3907140" y="2963164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7F942EEF-E90B-DE57-ED0A-E848721ED91F}"/>
              </a:ext>
            </a:extLst>
          </p:cNvPr>
          <p:cNvSpPr/>
          <p:nvPr/>
        </p:nvSpPr>
        <p:spPr>
          <a:xfrm>
            <a:off x="4474940" y="193878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9C02AB76-8876-1282-E775-3D400B578D43}"/>
              </a:ext>
            </a:extLst>
          </p:cNvPr>
          <p:cNvSpPr/>
          <p:nvPr/>
        </p:nvSpPr>
        <p:spPr>
          <a:xfrm>
            <a:off x="6779821" y="19318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F9DCFF6-278B-C559-182C-C8F4CADA6C8A}"/>
              </a:ext>
            </a:extLst>
          </p:cNvPr>
          <p:cNvSpPr txBox="1"/>
          <p:nvPr/>
        </p:nvSpPr>
        <p:spPr>
          <a:xfrm>
            <a:off x="4685044" y="2051787"/>
            <a:ext cx="54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p</a:t>
            </a:r>
            <a:endParaRPr lang="en-US" sz="27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98A65E96-046D-D9A8-1D00-2208180F273C}"/>
              </a:ext>
            </a:extLst>
          </p:cNvPr>
          <p:cNvSpPr txBox="1"/>
          <p:nvPr/>
        </p:nvSpPr>
        <p:spPr>
          <a:xfrm>
            <a:off x="6949423" y="2051788"/>
            <a:ext cx="63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m</a:t>
            </a:r>
            <a:endParaRPr lang="en-US" sz="2700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DAEDEC9C-7225-AC14-EAB7-DE1F9085703C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B6D42A8-1504-CD51-CEDB-2EA3310FCEAD}"/>
              </a:ext>
            </a:extLst>
          </p:cNvPr>
          <p:cNvSpPr txBox="1"/>
          <p:nvPr/>
        </p:nvSpPr>
        <p:spPr>
          <a:xfrm>
            <a:off x="2162656" y="1988590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631BDC7A-4014-C7FD-26DB-909E7D3EB7E7}"/>
                  </a:ext>
                </a:extLst>
              </p:cNvPr>
              <p:cNvSpPr txBox="1"/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CB7F7FF-8962-B847-B361-447C72BB8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blipFill>
                <a:blip r:embed="rId1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C2765F0-1AD3-48EB-0E11-5A026A9F7AB9}"/>
              </a:ext>
            </a:extLst>
          </p:cNvPr>
          <p:cNvCxnSpPr>
            <a:cxnSpLocks/>
            <a:stCxn id="98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Arc 113">
            <a:extLst>
              <a:ext uri="{FF2B5EF4-FFF2-40B4-BE49-F238E27FC236}">
                <a16:creationId xmlns:a16="http://schemas.microsoft.com/office/drawing/2014/main" id="{66203F55-55A4-760B-F74E-AB73F051EAA7}"/>
              </a:ext>
            </a:extLst>
          </p:cNvPr>
          <p:cNvSpPr/>
          <p:nvPr/>
        </p:nvSpPr>
        <p:spPr>
          <a:xfrm>
            <a:off x="1957618" y="1271943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D62B78BC-BE89-50B1-C0B5-74F2FF285074}"/>
              </a:ext>
            </a:extLst>
          </p:cNvPr>
          <p:cNvSpPr/>
          <p:nvPr/>
        </p:nvSpPr>
        <p:spPr>
          <a:xfrm flipV="1">
            <a:off x="1936187" y="2613081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FF49410-C919-71F4-C314-575C3B08E4F1}"/>
                  </a:ext>
                </a:extLst>
              </p:cNvPr>
              <p:cNvSpPr txBox="1"/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FBEB304-EE58-D147-B704-10EACD6C2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Arc 126">
            <a:extLst>
              <a:ext uri="{FF2B5EF4-FFF2-40B4-BE49-F238E27FC236}">
                <a16:creationId xmlns:a16="http://schemas.microsoft.com/office/drawing/2014/main" id="{E36D86D0-D68E-A803-653E-5EDC48B48091}"/>
              </a:ext>
            </a:extLst>
          </p:cNvPr>
          <p:cNvSpPr/>
          <p:nvPr/>
        </p:nvSpPr>
        <p:spPr>
          <a:xfrm>
            <a:off x="1674809" y="2201263"/>
            <a:ext cx="305175" cy="312804"/>
          </a:xfrm>
          <a:prstGeom prst="arc">
            <a:avLst>
              <a:gd name="adj1" fmla="val 1589662"/>
              <a:gd name="adj2" fmla="val 19761257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AFB775B8-F54D-4C99-7AD5-CE92E1E44474}"/>
                  </a:ext>
                </a:extLst>
              </p:cNvPr>
              <p:cNvSpPr txBox="1"/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D227837-5F56-4146-B734-7EF506EDB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blipFill>
                <a:blip r:embed="rId12"/>
                <a:stretch>
                  <a:fillRect l="-17391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7F802065-2D58-1E51-5B17-3AEB64B36373}"/>
              </a:ext>
            </a:extLst>
          </p:cNvPr>
          <p:cNvSpPr txBox="1"/>
          <p:nvPr/>
        </p:nvSpPr>
        <p:spPr>
          <a:xfrm>
            <a:off x="3437649" y="1979335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C75563F3-42AC-B2ED-1A44-884F3DDED783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F0C8E9B-A915-9ADC-07D5-6D0C852D6938}"/>
              </a:ext>
            </a:extLst>
          </p:cNvPr>
          <p:cNvSpPr txBox="1"/>
          <p:nvPr/>
        </p:nvSpPr>
        <p:spPr>
          <a:xfrm>
            <a:off x="9450954" y="1987475"/>
            <a:ext cx="64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8930495D-DBC5-A012-E45C-0486C0D70ADA}"/>
              </a:ext>
            </a:extLst>
          </p:cNvPr>
          <p:cNvCxnSpPr>
            <a:cxnSpLocks/>
            <a:stCxn id="161" idx="2"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0" name="Arc 169">
            <a:extLst>
              <a:ext uri="{FF2B5EF4-FFF2-40B4-BE49-F238E27FC236}">
                <a16:creationId xmlns:a16="http://schemas.microsoft.com/office/drawing/2014/main" id="{AE2EF495-0A1D-CBDE-13F6-81135976DCA7}"/>
              </a:ext>
            </a:extLst>
          </p:cNvPr>
          <p:cNvSpPr/>
          <p:nvPr/>
        </p:nvSpPr>
        <p:spPr>
          <a:xfrm flipH="1" flipV="1">
            <a:off x="9325944" y="2620581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3" name="Arc 172">
            <a:extLst>
              <a:ext uri="{FF2B5EF4-FFF2-40B4-BE49-F238E27FC236}">
                <a16:creationId xmlns:a16="http://schemas.microsoft.com/office/drawing/2014/main" id="{2A31082E-73D9-481E-EBC2-7F310C8066FF}"/>
              </a:ext>
            </a:extLst>
          </p:cNvPr>
          <p:cNvSpPr/>
          <p:nvPr/>
        </p:nvSpPr>
        <p:spPr>
          <a:xfrm flipH="1">
            <a:off x="9320406" y="1293992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D255E224-14AB-D4AD-4D5B-A855001AD7E7}"/>
                  </a:ext>
                </a:extLst>
              </p:cNvPr>
              <p:cNvSpPr txBox="1"/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7B1DDDC7-7D87-C54B-A5C2-18C623BF3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blipFill>
                <a:blip r:embed="rId13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20D85460-D0F7-FF10-56BA-87D8F9A539CD}"/>
                  </a:ext>
                </a:extLst>
              </p:cNvPr>
              <p:cNvSpPr txBox="1"/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95051D81-A481-5B41-ABF2-23829AC3A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Arc 179">
            <a:extLst>
              <a:ext uri="{FF2B5EF4-FFF2-40B4-BE49-F238E27FC236}">
                <a16:creationId xmlns:a16="http://schemas.microsoft.com/office/drawing/2014/main" id="{CE16F396-2FB7-6741-006D-96F443F1F55B}"/>
              </a:ext>
            </a:extLst>
          </p:cNvPr>
          <p:cNvSpPr/>
          <p:nvPr/>
        </p:nvSpPr>
        <p:spPr>
          <a:xfrm flipH="1">
            <a:off x="10196072" y="2175756"/>
            <a:ext cx="305175" cy="312804"/>
          </a:xfrm>
          <a:prstGeom prst="arc">
            <a:avLst>
              <a:gd name="adj1" fmla="val 1589662"/>
              <a:gd name="adj2" fmla="val 20438798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002C292C-AFD8-8988-28DA-C07CC0568F2B}"/>
                  </a:ext>
                </a:extLst>
              </p:cNvPr>
              <p:cNvSpPr txBox="1"/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9DFF83DC-9D17-894D-BB80-6541E7DC1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blipFill>
                <a:blip r:embed="rId15"/>
                <a:stretch>
                  <a:fillRect l="-1739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TextBox 181">
            <a:extLst>
              <a:ext uri="{FF2B5EF4-FFF2-40B4-BE49-F238E27FC236}">
                <a16:creationId xmlns:a16="http://schemas.microsoft.com/office/drawing/2014/main" id="{E888549B-78B5-8D9A-4F67-486DEACB4CB1}"/>
              </a:ext>
            </a:extLst>
          </p:cNvPr>
          <p:cNvSpPr txBox="1"/>
          <p:nvPr/>
        </p:nvSpPr>
        <p:spPr>
          <a:xfrm>
            <a:off x="8625378" y="1981093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3443652A-22F4-5CEB-A538-FCB75E176AAE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8A16E3F0-CCBB-2A27-9823-E3645BDDE385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7239B4E2-BAD4-AACA-2F40-AD260418B809}"/>
              </a:ext>
            </a:extLst>
          </p:cNvPr>
          <p:cNvSpPr txBox="1"/>
          <p:nvPr/>
        </p:nvSpPr>
        <p:spPr>
          <a:xfrm>
            <a:off x="5815066" y="3241124"/>
            <a:ext cx="551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o</a:t>
            </a:r>
            <a:endParaRPr lang="en-US" sz="3600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7D9BA142-84CE-4971-C8EA-3F3A3DDFF3DE}"/>
              </a:ext>
            </a:extLst>
          </p:cNvPr>
          <p:cNvSpPr txBox="1"/>
          <p:nvPr/>
        </p:nvSpPr>
        <p:spPr>
          <a:xfrm>
            <a:off x="6215458" y="4054466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D202165C-0588-CD4D-5398-6D32ECB5C52E}"/>
                  </a:ext>
                </a:extLst>
              </p:cNvPr>
              <p:cNvSpPr/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0F8F7C41-6ADC-A644-84E8-57E3558E3F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3A798445-8C84-64A9-973D-54FC8B7E23E6}"/>
                  </a:ext>
                </a:extLst>
              </p:cNvPr>
              <p:cNvSpPr/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4F6465B-D9A8-4F4F-9119-3E84A16191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  <a:blipFill>
                <a:blip r:embed="rId1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1F9C5F4D-D875-2495-6BD5-23603B810488}"/>
              </a:ext>
            </a:extLst>
          </p:cNvPr>
          <p:cNvCxnSpPr>
            <a:cxnSpLocks/>
            <a:stCxn id="165" idx="5"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C8628D5C-E09F-3595-3214-284C387E73EF}"/>
              </a:ext>
            </a:extLst>
          </p:cNvPr>
          <p:cNvCxnSpPr>
            <a:cxnSpLocks/>
            <a:stCxn id="166" idx="3"/>
            <a:endCxn id="188" idx="7"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2984D3E8-9A21-58FC-4964-5FDA47CBBBDA}"/>
              </a:ext>
            </a:extLst>
          </p:cNvPr>
          <p:cNvSpPr/>
          <p:nvPr/>
        </p:nvSpPr>
        <p:spPr>
          <a:xfrm>
            <a:off x="8297157" y="5379046"/>
            <a:ext cx="4119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Model 0:</a:t>
            </a:r>
            <a:r>
              <a:rPr lang="en-US" sz="24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</a:t>
            </a:r>
            <a:endParaRPr lang="en-US" sz="2400" u="sng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r>
              <a:rPr lang="en-US" sz="24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   </a:t>
            </a:r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Vertical Transmission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    Assortative Mating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DBD154-1538-68FE-922C-3FC8B834AEC2}"/>
              </a:ext>
            </a:extLst>
          </p:cNvPr>
          <p:cNvPicPr>
            <a:picLocks/>
          </p:cNvPicPr>
          <p:nvPr/>
        </p:nvPicPr>
        <p:blipFill rotWithShape="1">
          <a:blip r:embed="rId18"/>
          <a:srcRect l="51768" t="15820" r="8636" b="25086"/>
          <a:stretch/>
        </p:blipFill>
        <p:spPr>
          <a:xfrm>
            <a:off x="8411779" y="6208848"/>
            <a:ext cx="354873" cy="356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E06B7F-DCBA-6626-2B25-770C41FF7AF3}"/>
              </a:ext>
            </a:extLst>
          </p:cNvPr>
          <p:cNvPicPr>
            <a:picLocks/>
          </p:cNvPicPr>
          <p:nvPr/>
        </p:nvPicPr>
        <p:blipFill rotWithShape="1">
          <a:blip r:embed="rId18"/>
          <a:srcRect l="8759" t="19872" r="53898" b="26418"/>
          <a:stretch/>
        </p:blipFill>
        <p:spPr>
          <a:xfrm>
            <a:off x="8399587" y="5838916"/>
            <a:ext cx="356656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6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9ACFAD-CF9B-3072-37DE-F925C4A8C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C5B71A-8703-B465-91E6-E7FB0D6060D8}"/>
              </a:ext>
            </a:extLst>
          </p:cNvPr>
          <p:cNvCxnSpPr>
            <a:cxnSpLocks/>
            <a:stCxn id="33" idx="0"/>
            <a:endCxn id="99" idx="2"/>
          </p:cNvCxnSpPr>
          <p:nvPr/>
        </p:nvCxnSpPr>
        <p:spPr>
          <a:xfrm flipH="1" flipV="1">
            <a:off x="6091986" y="5448683"/>
            <a:ext cx="1481" cy="46889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E85F4B03-AD16-D222-E4B7-58EEB923CCA0}"/>
              </a:ext>
            </a:extLst>
          </p:cNvPr>
          <p:cNvSpPr/>
          <p:nvPr/>
        </p:nvSpPr>
        <p:spPr>
          <a:xfrm>
            <a:off x="5832226" y="5917579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5A79FE-645E-13EF-07AC-1A2873C17C07}"/>
              </a:ext>
            </a:extLst>
          </p:cNvPr>
          <p:cNvSpPr txBox="1"/>
          <p:nvPr/>
        </p:nvSpPr>
        <p:spPr>
          <a:xfrm>
            <a:off x="5833165" y="4648477"/>
            <a:ext cx="536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o</a:t>
            </a:r>
            <a:endParaRPr lang="en-US" sz="27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BE0B75C-9F0B-B729-EEE5-39B577073A74}"/>
              </a:ext>
            </a:extLst>
          </p:cNvPr>
          <p:cNvSpPr txBox="1"/>
          <p:nvPr/>
        </p:nvSpPr>
        <p:spPr>
          <a:xfrm>
            <a:off x="2506861" y="630220"/>
            <a:ext cx="840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23A47A7-754D-4D6F-7451-2590D9F2D979}"/>
              </a:ext>
            </a:extLst>
          </p:cNvPr>
          <p:cNvSpPr>
            <a:spLocks noChangeAspect="1"/>
          </p:cNvSpPr>
          <p:nvPr/>
        </p:nvSpPr>
        <p:spPr>
          <a:xfrm>
            <a:off x="2459142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D238ED4B-C3A8-46E0-D50D-C6048176CC69}"/>
              </a:ext>
            </a:extLst>
          </p:cNvPr>
          <p:cNvSpPr/>
          <p:nvPr/>
        </p:nvSpPr>
        <p:spPr>
          <a:xfrm>
            <a:off x="2248736" y="3958394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E0C7BAF-EECB-0BC3-B873-16EA2EB205A3}"/>
              </a:ext>
            </a:extLst>
          </p:cNvPr>
          <p:cNvSpPr>
            <a:spLocks noChangeAspect="1"/>
          </p:cNvSpPr>
          <p:nvPr/>
        </p:nvSpPr>
        <p:spPr>
          <a:xfrm>
            <a:off x="2447466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942AAF2-578C-1F55-CFDD-C6330B058D62}"/>
              </a:ext>
            </a:extLst>
          </p:cNvPr>
          <p:cNvSpPr>
            <a:spLocks noChangeAspect="1"/>
          </p:cNvSpPr>
          <p:nvPr/>
        </p:nvSpPr>
        <p:spPr>
          <a:xfrm>
            <a:off x="8796434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22C0482-AC43-006C-F4A1-8DFB4D2A1614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EB2659C-AF2A-0FC0-6412-3E203B0348CE}"/>
              </a:ext>
            </a:extLst>
          </p:cNvPr>
          <p:cNvSpPr>
            <a:spLocks noChangeAspect="1"/>
          </p:cNvSpPr>
          <p:nvPr/>
        </p:nvSpPr>
        <p:spPr>
          <a:xfrm>
            <a:off x="8796434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B552B48-D2E2-BBAB-2D25-583FB3760CD5}"/>
              </a:ext>
            </a:extLst>
          </p:cNvPr>
          <p:cNvSpPr txBox="1"/>
          <p:nvPr/>
        </p:nvSpPr>
        <p:spPr>
          <a:xfrm>
            <a:off x="2626189" y="3239882"/>
            <a:ext cx="54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B4D31FD-C41D-EDEC-D03D-F956DF98EDFC}"/>
              </a:ext>
            </a:extLst>
          </p:cNvPr>
          <p:cNvSpPr txBox="1"/>
          <p:nvPr/>
        </p:nvSpPr>
        <p:spPr>
          <a:xfrm>
            <a:off x="8954613" y="3238361"/>
            <a:ext cx="625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1A9E130-ED7D-D400-2127-1463261E8DE6}"/>
              </a:ext>
            </a:extLst>
          </p:cNvPr>
          <p:cNvSpPr txBox="1"/>
          <p:nvPr/>
        </p:nvSpPr>
        <p:spPr>
          <a:xfrm>
            <a:off x="8796434" y="630220"/>
            <a:ext cx="92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5EF09E96-4060-57CF-C509-EF280747800C}"/>
              </a:ext>
            </a:extLst>
          </p:cNvPr>
          <p:cNvCxnSpPr>
            <a:cxnSpLocks/>
            <a:endCxn id="99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2E19B4C4-5114-371C-4198-46F592075CC9}"/>
              </a:ext>
            </a:extLst>
          </p:cNvPr>
          <p:cNvCxnSpPr>
            <a:cxnSpLocks/>
            <a:endCxn id="99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7294EA8D-D2E1-70CA-4C9A-3F4DFFD6FC2D}"/>
              </a:ext>
            </a:extLst>
          </p:cNvPr>
          <p:cNvSpPr txBox="1"/>
          <p:nvPr/>
        </p:nvSpPr>
        <p:spPr>
          <a:xfrm>
            <a:off x="5790718" y="5871676"/>
            <a:ext cx="62613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o</a:t>
            </a:r>
            <a:endParaRPr lang="en-US" sz="2700" dirty="0"/>
          </a:p>
        </p:txBody>
      </p:sp>
      <p:sp>
        <p:nvSpPr>
          <p:cNvPr id="176" name="Arc 175">
            <a:extLst>
              <a:ext uri="{FF2B5EF4-FFF2-40B4-BE49-F238E27FC236}">
                <a16:creationId xmlns:a16="http://schemas.microsoft.com/office/drawing/2014/main" id="{0EACB215-BEF5-25D3-694B-94B53682E3B9}"/>
              </a:ext>
            </a:extLst>
          </p:cNvPr>
          <p:cNvSpPr/>
          <p:nvPr/>
        </p:nvSpPr>
        <p:spPr>
          <a:xfrm flipV="1">
            <a:off x="2250021" y="305098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7" name="Arc 176">
            <a:extLst>
              <a:ext uri="{FF2B5EF4-FFF2-40B4-BE49-F238E27FC236}">
                <a16:creationId xmlns:a16="http://schemas.microsoft.com/office/drawing/2014/main" id="{5E1F529B-EE5D-79B6-B567-7A9C0AB4C21A}"/>
              </a:ext>
            </a:extLst>
          </p:cNvPr>
          <p:cNvSpPr/>
          <p:nvPr/>
        </p:nvSpPr>
        <p:spPr>
          <a:xfrm rot="5400000" flipV="1">
            <a:off x="9631755" y="321231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3F70F2E5-C475-59E4-6E11-0A12C3E96B49}"/>
              </a:ext>
            </a:extLst>
          </p:cNvPr>
          <p:cNvSpPr/>
          <p:nvPr/>
        </p:nvSpPr>
        <p:spPr>
          <a:xfrm rot="16200000">
            <a:off x="9631755" y="3939677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7CEEA8E0-7964-59C9-0165-62233621BF1E}"/>
                  </a:ext>
                </a:extLst>
              </p:cNvPr>
              <p:cNvSpPr txBox="1"/>
              <p:nvPr/>
            </p:nvSpPr>
            <p:spPr>
              <a:xfrm>
                <a:off x="1980521" y="4035509"/>
                <a:ext cx="1862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745389C-E218-D947-A04B-BE5D0C93B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521" y="4035509"/>
                <a:ext cx="186269" cy="276999"/>
              </a:xfrm>
              <a:prstGeom prst="rect">
                <a:avLst/>
              </a:prstGeom>
              <a:blipFill>
                <a:blip r:embed="rId3"/>
                <a:stretch>
                  <a:fillRect l="-33333" r="-2000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ADFFB066-815B-71EE-3280-0E4EAE94AD3A}"/>
                  </a:ext>
                </a:extLst>
              </p:cNvPr>
              <p:cNvSpPr txBox="1"/>
              <p:nvPr/>
            </p:nvSpPr>
            <p:spPr>
              <a:xfrm>
                <a:off x="1983450" y="305098"/>
                <a:ext cx="186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962E7613-C13C-BE47-87BA-7F40DD947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450" y="305098"/>
                <a:ext cx="186268" cy="276999"/>
              </a:xfrm>
              <a:prstGeom prst="rect">
                <a:avLst/>
              </a:prstGeom>
              <a:blipFill>
                <a:blip r:embed="rId4"/>
                <a:stretch>
                  <a:fillRect l="-20000" r="-4000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3AF2FE59-BE3C-7C8A-1B62-9E70A43B5C84}"/>
                  </a:ext>
                </a:extLst>
              </p:cNvPr>
              <p:cNvSpPr txBox="1"/>
              <p:nvPr/>
            </p:nvSpPr>
            <p:spPr>
              <a:xfrm>
                <a:off x="9982216" y="305097"/>
                <a:ext cx="186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39DF3EED-F825-504C-89D0-30F8DE48A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16" y="305097"/>
                <a:ext cx="186268" cy="276999"/>
              </a:xfrm>
              <a:prstGeom prst="rect">
                <a:avLst/>
              </a:prstGeom>
              <a:blipFill>
                <a:blip r:embed="rId5"/>
                <a:stretch>
                  <a:fillRect l="-25000" r="-1875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40BFDF9A-9C5B-EA06-8AD0-9E41C5B3B2ED}"/>
                  </a:ext>
                </a:extLst>
              </p:cNvPr>
              <p:cNvSpPr txBox="1"/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187968BB-5D4B-8C4F-B1AA-167F000D1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blipFill>
                <a:blip r:embed="rId6"/>
                <a:stretch>
                  <a:fillRect l="-12245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8" name="Rectangle 197">
            <a:extLst>
              <a:ext uri="{FF2B5EF4-FFF2-40B4-BE49-F238E27FC236}">
                <a16:creationId xmlns:a16="http://schemas.microsoft.com/office/drawing/2014/main" id="{3AA7143A-47AD-D596-B37B-4CC52ED294E4}"/>
              </a:ext>
            </a:extLst>
          </p:cNvPr>
          <p:cNvSpPr/>
          <p:nvPr/>
        </p:nvSpPr>
        <p:spPr>
          <a:xfrm>
            <a:off x="4139719" y="430345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6EB0ACCC-A06A-9F66-2262-86F7904744EE}"/>
              </a:ext>
            </a:extLst>
          </p:cNvPr>
          <p:cNvSpPr/>
          <p:nvPr/>
        </p:nvSpPr>
        <p:spPr>
          <a:xfrm>
            <a:off x="7769997" y="4305977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1DDD879-1F38-2E55-B08E-6D9FF4DA532D}"/>
              </a:ext>
            </a:extLst>
          </p:cNvPr>
          <p:cNvSpPr txBox="1"/>
          <p:nvPr/>
        </p:nvSpPr>
        <p:spPr>
          <a:xfrm>
            <a:off x="6072130" y="549609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C65225B5-884D-5D51-3ED5-C759CC1845D0}"/>
              </a:ext>
            </a:extLst>
          </p:cNvPr>
          <p:cNvSpPr/>
          <p:nvPr/>
        </p:nvSpPr>
        <p:spPr>
          <a:xfrm rot="10800000">
            <a:off x="5939397" y="6425385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2E0B859-99A9-550B-4488-93FF08E09700}"/>
              </a:ext>
            </a:extLst>
          </p:cNvPr>
          <p:cNvSpPr txBox="1"/>
          <p:nvPr/>
        </p:nvSpPr>
        <p:spPr>
          <a:xfrm>
            <a:off x="7222023" y="144058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7FF2102B-A042-A53D-E03F-DB9B93242802}"/>
              </a:ext>
            </a:extLst>
          </p:cNvPr>
          <p:cNvCxnSpPr>
            <a:cxnSpLocks/>
            <a:stCxn id="119" idx="4"/>
          </p:cNvCxnSpPr>
          <p:nvPr/>
        </p:nvCxnSpPr>
        <p:spPr>
          <a:xfrm>
            <a:off x="4929548" y="1396706"/>
            <a:ext cx="2592" cy="54207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AD7FBB4F-AE39-944E-F48B-273F2CFC155C}"/>
              </a:ext>
            </a:extLst>
          </p:cNvPr>
          <p:cNvSpPr/>
          <p:nvPr/>
        </p:nvSpPr>
        <p:spPr>
          <a:xfrm>
            <a:off x="4668307" y="874225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6CF6C6B-60DF-224E-FC20-FB93A6ECDAAC}"/>
              </a:ext>
            </a:extLst>
          </p:cNvPr>
          <p:cNvSpPr txBox="1"/>
          <p:nvPr/>
        </p:nvSpPr>
        <p:spPr>
          <a:xfrm>
            <a:off x="4914274" y="1434860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A0CBA3F9-3055-FED6-6942-DDC2F92A737E}"/>
              </a:ext>
            </a:extLst>
          </p:cNvPr>
          <p:cNvSpPr/>
          <p:nvPr/>
        </p:nvSpPr>
        <p:spPr>
          <a:xfrm>
            <a:off x="6975321" y="867913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918699B6-1C2C-8E86-F1D3-8D9C66A0FE93}"/>
              </a:ext>
            </a:extLst>
          </p:cNvPr>
          <p:cNvCxnSpPr>
            <a:cxnSpLocks/>
            <a:stCxn id="122" idx="4"/>
          </p:cNvCxnSpPr>
          <p:nvPr/>
        </p:nvCxnSpPr>
        <p:spPr>
          <a:xfrm>
            <a:off x="7236562" y="1390394"/>
            <a:ext cx="459" cy="54147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Arc 124">
            <a:extLst>
              <a:ext uri="{FF2B5EF4-FFF2-40B4-BE49-F238E27FC236}">
                <a16:creationId xmlns:a16="http://schemas.microsoft.com/office/drawing/2014/main" id="{F796228F-3ECD-427D-E2C5-C55D22254D65}"/>
              </a:ext>
            </a:extLst>
          </p:cNvPr>
          <p:cNvSpPr/>
          <p:nvPr/>
        </p:nvSpPr>
        <p:spPr>
          <a:xfrm>
            <a:off x="4787327" y="583214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8F79CE32-3453-5775-4697-132CEE2F9712}"/>
              </a:ext>
            </a:extLst>
          </p:cNvPr>
          <p:cNvCxnSpPr>
            <a:cxnSpLocks/>
          </p:cNvCxnSpPr>
          <p:nvPr/>
        </p:nvCxnSpPr>
        <p:spPr>
          <a:xfrm flipV="1">
            <a:off x="3364743" y="2719269"/>
            <a:ext cx="1244108" cy="61554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7EF053F8-66F6-D4AB-DAA2-B88484D03D71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235310" cy="108473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7C652620-3726-9EF5-BC70-922794299DD8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778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65B0DCB0-1FDB-06B5-6F26-25B5C7308364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B1CDDDE4-BD1B-F36A-128B-4112E9D7D074}"/>
              </a:ext>
            </a:extLst>
          </p:cNvPr>
          <p:cNvSpPr txBox="1"/>
          <p:nvPr/>
        </p:nvSpPr>
        <p:spPr>
          <a:xfrm>
            <a:off x="4586958" y="833746"/>
            <a:ext cx="69347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p</a:t>
            </a:r>
            <a:endParaRPr lang="en-US" sz="2700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280C998-EAFB-53A0-69A8-47972BAB6B18}"/>
              </a:ext>
            </a:extLst>
          </p:cNvPr>
          <p:cNvSpPr txBox="1"/>
          <p:nvPr/>
        </p:nvSpPr>
        <p:spPr>
          <a:xfrm>
            <a:off x="6933408" y="822589"/>
            <a:ext cx="625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m</a:t>
            </a:r>
            <a:endParaRPr lang="en-US" sz="2700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27AC176-FA3E-D76B-2B91-EB07F1A6EEA5}"/>
              </a:ext>
            </a:extLst>
          </p:cNvPr>
          <p:cNvSpPr/>
          <p:nvPr/>
        </p:nvSpPr>
        <p:spPr>
          <a:xfrm>
            <a:off x="3907140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180D294-6CB6-9DC9-B74E-4EC3B6D5C0E0}"/>
              </a:ext>
            </a:extLst>
          </p:cNvPr>
          <p:cNvSpPr/>
          <p:nvPr/>
        </p:nvSpPr>
        <p:spPr>
          <a:xfrm>
            <a:off x="8064958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D22A7A71-8C94-1376-3196-A0D6983E404B}"/>
              </a:ext>
            </a:extLst>
          </p:cNvPr>
          <p:cNvSpPr/>
          <p:nvPr/>
        </p:nvSpPr>
        <p:spPr>
          <a:xfrm>
            <a:off x="8059586" y="2989993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6" name="Arc 145">
            <a:extLst>
              <a:ext uri="{FF2B5EF4-FFF2-40B4-BE49-F238E27FC236}">
                <a16:creationId xmlns:a16="http://schemas.microsoft.com/office/drawing/2014/main" id="{5E1AD913-B904-94E6-3DC7-80D1D90ED881}"/>
              </a:ext>
            </a:extLst>
          </p:cNvPr>
          <p:cNvSpPr/>
          <p:nvPr/>
        </p:nvSpPr>
        <p:spPr>
          <a:xfrm>
            <a:off x="7094015" y="574913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1603D4D5-B66C-BB98-C7EA-97C255881A2A}"/>
                  </a:ext>
                </a:extLst>
              </p:cNvPr>
              <p:cNvSpPr txBox="1"/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97F766A-8157-9142-B099-E4391180D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blipFill>
                <a:blip r:embed="rId7"/>
                <a:stretch>
                  <a:fillRect l="-17391" r="-434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81493F5B-3084-48BD-0AF2-12461044A1C5}"/>
                  </a:ext>
                </a:extLst>
              </p:cNvPr>
              <p:cNvSpPr txBox="1"/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B818CA07-0FFB-584C-8F0F-C339AC140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blipFill>
                <a:blip r:embed="rId8"/>
                <a:stretch>
                  <a:fillRect l="-17391" r="-434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8C722536-1F1C-BA39-1D06-48CFE10CF604}"/>
                  </a:ext>
                </a:extLst>
              </p:cNvPr>
              <p:cNvSpPr txBox="1"/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51BF0D48-E403-464A-B8A6-7567CA248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blipFill>
                <a:blip r:embed="rId9"/>
                <a:stretch>
                  <a:fillRect l="-12500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Rectangle 163">
            <a:extLst>
              <a:ext uri="{FF2B5EF4-FFF2-40B4-BE49-F238E27FC236}">
                <a16:creationId xmlns:a16="http://schemas.microsoft.com/office/drawing/2014/main" id="{249E887B-B404-1601-06D3-F1838FDD4C35}"/>
              </a:ext>
            </a:extLst>
          </p:cNvPr>
          <p:cNvSpPr/>
          <p:nvPr/>
        </p:nvSpPr>
        <p:spPr>
          <a:xfrm>
            <a:off x="3907140" y="2963164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1EFCC6C4-65D7-AC73-420A-8FB50C5A736E}"/>
              </a:ext>
            </a:extLst>
          </p:cNvPr>
          <p:cNvSpPr/>
          <p:nvPr/>
        </p:nvSpPr>
        <p:spPr>
          <a:xfrm>
            <a:off x="4474940" y="193878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B1E85A21-B637-174D-8BE4-25F4BA665ED4}"/>
              </a:ext>
            </a:extLst>
          </p:cNvPr>
          <p:cNvSpPr/>
          <p:nvPr/>
        </p:nvSpPr>
        <p:spPr>
          <a:xfrm>
            <a:off x="6779821" y="19318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58F435D5-CAFD-22CB-3D5D-3C971ABC7082}"/>
              </a:ext>
            </a:extLst>
          </p:cNvPr>
          <p:cNvSpPr txBox="1"/>
          <p:nvPr/>
        </p:nvSpPr>
        <p:spPr>
          <a:xfrm>
            <a:off x="4685044" y="2051787"/>
            <a:ext cx="54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p</a:t>
            </a:r>
            <a:endParaRPr lang="en-US" sz="27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C52B3AA-B844-C2E0-78D3-49418A8C2136}"/>
              </a:ext>
            </a:extLst>
          </p:cNvPr>
          <p:cNvSpPr txBox="1"/>
          <p:nvPr/>
        </p:nvSpPr>
        <p:spPr>
          <a:xfrm>
            <a:off x="6949423" y="2051788"/>
            <a:ext cx="63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m</a:t>
            </a:r>
            <a:endParaRPr lang="en-US" sz="2700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B4CC6D8F-67B2-E9B1-4F7F-9E54EC32D17D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51916BE-7D0D-413F-E5BB-E1805A6B641C}"/>
              </a:ext>
            </a:extLst>
          </p:cNvPr>
          <p:cNvSpPr txBox="1"/>
          <p:nvPr/>
        </p:nvSpPr>
        <p:spPr>
          <a:xfrm>
            <a:off x="2162656" y="1988590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351FD697-A074-F24C-0765-D13B16CEDC63}"/>
                  </a:ext>
                </a:extLst>
              </p:cNvPr>
              <p:cNvSpPr txBox="1"/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CB7F7FF-8962-B847-B361-447C72BB8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blipFill>
                <a:blip r:embed="rId1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C4AC742-A44A-13EF-8108-836858815360}"/>
              </a:ext>
            </a:extLst>
          </p:cNvPr>
          <p:cNvCxnSpPr>
            <a:cxnSpLocks/>
            <a:stCxn id="98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Arc 113">
            <a:extLst>
              <a:ext uri="{FF2B5EF4-FFF2-40B4-BE49-F238E27FC236}">
                <a16:creationId xmlns:a16="http://schemas.microsoft.com/office/drawing/2014/main" id="{F928307C-1BC4-5E91-F277-339D9248911A}"/>
              </a:ext>
            </a:extLst>
          </p:cNvPr>
          <p:cNvSpPr/>
          <p:nvPr/>
        </p:nvSpPr>
        <p:spPr>
          <a:xfrm>
            <a:off x="1957618" y="1271943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FDDC7CD5-3B0C-3A97-D1E9-E929463E9B5C}"/>
              </a:ext>
            </a:extLst>
          </p:cNvPr>
          <p:cNvSpPr/>
          <p:nvPr/>
        </p:nvSpPr>
        <p:spPr>
          <a:xfrm flipV="1">
            <a:off x="1936187" y="2613081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1043C1D2-4E60-82B7-25AA-B396E1DC4CC2}"/>
                  </a:ext>
                </a:extLst>
              </p:cNvPr>
              <p:cNvSpPr txBox="1"/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FBEB304-EE58-D147-B704-10EACD6C2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Arc 126">
            <a:extLst>
              <a:ext uri="{FF2B5EF4-FFF2-40B4-BE49-F238E27FC236}">
                <a16:creationId xmlns:a16="http://schemas.microsoft.com/office/drawing/2014/main" id="{B32E9BBB-241C-19E4-9E52-33B5D7550E7B}"/>
              </a:ext>
            </a:extLst>
          </p:cNvPr>
          <p:cNvSpPr/>
          <p:nvPr/>
        </p:nvSpPr>
        <p:spPr>
          <a:xfrm>
            <a:off x="1674809" y="2201263"/>
            <a:ext cx="305175" cy="312804"/>
          </a:xfrm>
          <a:prstGeom prst="arc">
            <a:avLst>
              <a:gd name="adj1" fmla="val 1589662"/>
              <a:gd name="adj2" fmla="val 19761257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18E05F23-88AE-7209-4596-B81BD54CF801}"/>
                  </a:ext>
                </a:extLst>
              </p:cNvPr>
              <p:cNvSpPr txBox="1"/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D227837-5F56-4146-B734-7EF506EDB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blipFill>
                <a:blip r:embed="rId12"/>
                <a:stretch>
                  <a:fillRect l="-17391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B732CCF5-66DA-AE7F-34F1-FB44FB2D41FA}"/>
              </a:ext>
            </a:extLst>
          </p:cNvPr>
          <p:cNvSpPr txBox="1"/>
          <p:nvPr/>
        </p:nvSpPr>
        <p:spPr>
          <a:xfrm>
            <a:off x="3437649" y="1979335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A199DC5A-B8F8-3660-0950-6D48E38E4502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AEE8512C-A934-E81E-10EF-9C45F700CCB8}"/>
              </a:ext>
            </a:extLst>
          </p:cNvPr>
          <p:cNvSpPr txBox="1"/>
          <p:nvPr/>
        </p:nvSpPr>
        <p:spPr>
          <a:xfrm>
            <a:off x="9450954" y="1987475"/>
            <a:ext cx="64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03B483AE-2925-15D3-0B79-2C2CBFB356CE}"/>
              </a:ext>
            </a:extLst>
          </p:cNvPr>
          <p:cNvCxnSpPr>
            <a:cxnSpLocks/>
            <a:stCxn id="161" idx="2"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0" name="Arc 169">
            <a:extLst>
              <a:ext uri="{FF2B5EF4-FFF2-40B4-BE49-F238E27FC236}">
                <a16:creationId xmlns:a16="http://schemas.microsoft.com/office/drawing/2014/main" id="{B1FD6989-3105-6805-7B88-165FC4DA90A7}"/>
              </a:ext>
            </a:extLst>
          </p:cNvPr>
          <p:cNvSpPr/>
          <p:nvPr/>
        </p:nvSpPr>
        <p:spPr>
          <a:xfrm flipH="1" flipV="1">
            <a:off x="9325944" y="2620581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3" name="Arc 172">
            <a:extLst>
              <a:ext uri="{FF2B5EF4-FFF2-40B4-BE49-F238E27FC236}">
                <a16:creationId xmlns:a16="http://schemas.microsoft.com/office/drawing/2014/main" id="{26BA9CF2-11ED-41E9-7274-B22B78A428C4}"/>
              </a:ext>
            </a:extLst>
          </p:cNvPr>
          <p:cNvSpPr/>
          <p:nvPr/>
        </p:nvSpPr>
        <p:spPr>
          <a:xfrm flipH="1">
            <a:off x="9320406" y="1293992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85AA756D-5CB8-BC22-2CAC-65321CC55774}"/>
                  </a:ext>
                </a:extLst>
              </p:cNvPr>
              <p:cNvSpPr txBox="1"/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7B1DDDC7-7D87-C54B-A5C2-18C623BF3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blipFill>
                <a:blip r:embed="rId13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FDC2F1B8-3B6A-0538-CD95-374162AB2247}"/>
                  </a:ext>
                </a:extLst>
              </p:cNvPr>
              <p:cNvSpPr txBox="1"/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95051D81-A481-5B41-ABF2-23829AC3A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Arc 179">
            <a:extLst>
              <a:ext uri="{FF2B5EF4-FFF2-40B4-BE49-F238E27FC236}">
                <a16:creationId xmlns:a16="http://schemas.microsoft.com/office/drawing/2014/main" id="{115878ED-1857-16A8-D507-0759626D644D}"/>
              </a:ext>
            </a:extLst>
          </p:cNvPr>
          <p:cNvSpPr/>
          <p:nvPr/>
        </p:nvSpPr>
        <p:spPr>
          <a:xfrm flipH="1">
            <a:off x="10196072" y="2175756"/>
            <a:ext cx="305175" cy="312804"/>
          </a:xfrm>
          <a:prstGeom prst="arc">
            <a:avLst>
              <a:gd name="adj1" fmla="val 1589662"/>
              <a:gd name="adj2" fmla="val 20438798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325FF7A3-A601-DE64-9C79-FF969C6E8EAB}"/>
                  </a:ext>
                </a:extLst>
              </p:cNvPr>
              <p:cNvSpPr txBox="1"/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9DFF83DC-9D17-894D-BB80-6541E7DC1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blipFill>
                <a:blip r:embed="rId15"/>
                <a:stretch>
                  <a:fillRect l="-1739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TextBox 181">
            <a:extLst>
              <a:ext uri="{FF2B5EF4-FFF2-40B4-BE49-F238E27FC236}">
                <a16:creationId xmlns:a16="http://schemas.microsoft.com/office/drawing/2014/main" id="{B93092A3-8BE9-2F6A-EC86-6391CEB68545}"/>
              </a:ext>
            </a:extLst>
          </p:cNvPr>
          <p:cNvSpPr txBox="1"/>
          <p:nvPr/>
        </p:nvSpPr>
        <p:spPr>
          <a:xfrm>
            <a:off x="8625378" y="1981093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2F8154D6-FB2E-2B92-77F9-29DD80AB68CB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AB4E40F7-0527-AA86-1C3D-0C934285F9B3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9FA83754-B0D3-E6C6-700C-3385B7CFFE4F}"/>
              </a:ext>
            </a:extLst>
          </p:cNvPr>
          <p:cNvSpPr txBox="1"/>
          <p:nvPr/>
        </p:nvSpPr>
        <p:spPr>
          <a:xfrm>
            <a:off x="5815066" y="3241124"/>
            <a:ext cx="551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o</a:t>
            </a:r>
            <a:endParaRPr lang="en-US" sz="3600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F3A913DA-5F14-7B28-5968-D540D5F24FCA}"/>
              </a:ext>
            </a:extLst>
          </p:cNvPr>
          <p:cNvSpPr txBox="1"/>
          <p:nvPr/>
        </p:nvSpPr>
        <p:spPr>
          <a:xfrm>
            <a:off x="6215458" y="4054466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63F96024-7A51-F0B8-7E8C-78592B0220D9}"/>
                  </a:ext>
                </a:extLst>
              </p:cNvPr>
              <p:cNvSpPr/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0F8F7C41-6ADC-A644-84E8-57E3558E3F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D65DBF1-7CD2-7F23-4A54-58F9F084AF00}"/>
                  </a:ext>
                </a:extLst>
              </p:cNvPr>
              <p:cNvSpPr/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4F6465B-D9A8-4F4F-9119-3E84A16191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  <a:blipFill>
                <a:blip r:embed="rId1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5155FA61-602A-A6CF-DD87-DE6A675C412E}"/>
              </a:ext>
            </a:extLst>
          </p:cNvPr>
          <p:cNvCxnSpPr>
            <a:cxnSpLocks/>
            <a:stCxn id="165" idx="5"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C961E56C-A61A-96A6-23D5-5CAA6131EA30}"/>
              </a:ext>
            </a:extLst>
          </p:cNvPr>
          <p:cNvCxnSpPr>
            <a:cxnSpLocks/>
            <a:stCxn id="166" idx="3"/>
            <a:endCxn id="188" idx="7"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5ED50C3A-26C3-B45C-DDB8-BAFF8FDF8EFF}"/>
              </a:ext>
            </a:extLst>
          </p:cNvPr>
          <p:cNvSpPr/>
          <p:nvPr/>
        </p:nvSpPr>
        <p:spPr>
          <a:xfrm>
            <a:off x="8297157" y="5450762"/>
            <a:ext cx="41194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    Vertical Transmission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    Assortative Mating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DB2E67E4-3381-E85B-A8E6-A8EC8DA548B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8759" t="19872" r="53898" b="26418"/>
          <a:stretch/>
        </p:blipFill>
        <p:spPr>
          <a:xfrm>
            <a:off x="8399587" y="5838916"/>
            <a:ext cx="356656" cy="310896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B61A437-B8A7-2F9D-94DF-77234DAFAF78}"/>
              </a:ext>
            </a:extLst>
          </p:cNvPr>
          <p:cNvCxnSpPr>
            <a:cxnSpLocks/>
            <a:endCxn id="166" idx="2"/>
          </p:cNvCxnSpPr>
          <p:nvPr/>
        </p:nvCxnSpPr>
        <p:spPr>
          <a:xfrm>
            <a:off x="5389340" y="2386299"/>
            <a:ext cx="1390481" cy="276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20C949-1ED1-BBA1-43A3-F95AD19E7473}"/>
                  </a:ext>
                </a:extLst>
              </p:cNvPr>
              <p:cNvSpPr txBox="1"/>
              <p:nvPr/>
            </p:nvSpPr>
            <p:spPr>
              <a:xfrm>
                <a:off x="5964598" y="2014964"/>
                <a:ext cx="24551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20C949-1ED1-BBA1-43A3-F95AD19E7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598" y="2014964"/>
                <a:ext cx="245516" cy="369332"/>
              </a:xfrm>
              <a:prstGeom prst="rect">
                <a:avLst/>
              </a:prstGeom>
              <a:blipFill>
                <a:blip r:embed="rId19"/>
                <a:stretch>
                  <a:fillRect l="-23810" r="-1904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F05B763-4E55-8E35-E28F-BA44A206BAA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8759" t="19872" r="53898" b="26418"/>
          <a:stretch/>
        </p:blipFill>
        <p:spPr>
          <a:xfrm>
            <a:off x="8413238" y="6209145"/>
            <a:ext cx="356656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1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34F441-98F5-C13C-27B1-1BFEA9D59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FA5912C-0F52-7ECC-8011-99B35B750CE6}"/>
              </a:ext>
            </a:extLst>
          </p:cNvPr>
          <p:cNvCxnSpPr>
            <a:cxnSpLocks/>
            <a:stCxn id="33" idx="0"/>
            <a:endCxn id="99" idx="2"/>
          </p:cNvCxnSpPr>
          <p:nvPr/>
        </p:nvCxnSpPr>
        <p:spPr>
          <a:xfrm flipH="1" flipV="1">
            <a:off x="6091986" y="5448683"/>
            <a:ext cx="1481" cy="46889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027BBE07-67FA-664C-3C08-3116B4391970}"/>
              </a:ext>
            </a:extLst>
          </p:cNvPr>
          <p:cNvSpPr/>
          <p:nvPr/>
        </p:nvSpPr>
        <p:spPr>
          <a:xfrm>
            <a:off x="5832226" y="5917579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D49AEA-538F-A2CA-E68A-8AAAF782AF92}"/>
              </a:ext>
            </a:extLst>
          </p:cNvPr>
          <p:cNvSpPr txBox="1"/>
          <p:nvPr/>
        </p:nvSpPr>
        <p:spPr>
          <a:xfrm>
            <a:off x="5833165" y="4648477"/>
            <a:ext cx="536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o</a:t>
            </a:r>
            <a:endParaRPr lang="en-US" sz="27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FE4A69-FA1E-0CF8-2EC1-39B913977C8C}"/>
              </a:ext>
            </a:extLst>
          </p:cNvPr>
          <p:cNvSpPr txBox="1"/>
          <p:nvPr/>
        </p:nvSpPr>
        <p:spPr>
          <a:xfrm>
            <a:off x="2506861" y="630220"/>
            <a:ext cx="840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8A5C70A-D183-6CC4-2596-52B1736D982F}"/>
              </a:ext>
            </a:extLst>
          </p:cNvPr>
          <p:cNvSpPr>
            <a:spLocks noChangeAspect="1"/>
          </p:cNvSpPr>
          <p:nvPr/>
        </p:nvSpPr>
        <p:spPr>
          <a:xfrm>
            <a:off x="2459142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3CC153EF-0B5C-B95D-F459-9F47EC7A2D99}"/>
              </a:ext>
            </a:extLst>
          </p:cNvPr>
          <p:cNvSpPr/>
          <p:nvPr/>
        </p:nvSpPr>
        <p:spPr>
          <a:xfrm>
            <a:off x="2248736" y="3958394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858C52C-93B5-0E8E-5351-606F80EA4049}"/>
              </a:ext>
            </a:extLst>
          </p:cNvPr>
          <p:cNvSpPr>
            <a:spLocks noChangeAspect="1"/>
          </p:cNvSpPr>
          <p:nvPr/>
        </p:nvSpPr>
        <p:spPr>
          <a:xfrm>
            <a:off x="2447466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6763802-08B1-AD4C-8E47-7957BA7B399C}"/>
              </a:ext>
            </a:extLst>
          </p:cNvPr>
          <p:cNvSpPr>
            <a:spLocks noChangeAspect="1"/>
          </p:cNvSpPr>
          <p:nvPr/>
        </p:nvSpPr>
        <p:spPr>
          <a:xfrm>
            <a:off x="8796434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FCD0C44-B524-AA13-09BE-E157F4CF6642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554C619-D31D-4C75-1372-7C227BD4EF0C}"/>
              </a:ext>
            </a:extLst>
          </p:cNvPr>
          <p:cNvSpPr>
            <a:spLocks noChangeAspect="1"/>
          </p:cNvSpPr>
          <p:nvPr/>
        </p:nvSpPr>
        <p:spPr>
          <a:xfrm>
            <a:off x="8796434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E88741E-B104-FAF2-A0AC-9C9891059BE6}"/>
              </a:ext>
            </a:extLst>
          </p:cNvPr>
          <p:cNvSpPr txBox="1"/>
          <p:nvPr/>
        </p:nvSpPr>
        <p:spPr>
          <a:xfrm>
            <a:off x="2626189" y="3239882"/>
            <a:ext cx="54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D9D0C03-9ED8-E682-67B8-0F496DC68C32}"/>
              </a:ext>
            </a:extLst>
          </p:cNvPr>
          <p:cNvSpPr txBox="1"/>
          <p:nvPr/>
        </p:nvSpPr>
        <p:spPr>
          <a:xfrm>
            <a:off x="8954613" y="3238361"/>
            <a:ext cx="625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80A04CF-CD18-8AAE-90CD-4FDFF49E4013}"/>
              </a:ext>
            </a:extLst>
          </p:cNvPr>
          <p:cNvSpPr txBox="1"/>
          <p:nvPr/>
        </p:nvSpPr>
        <p:spPr>
          <a:xfrm>
            <a:off x="8796434" y="630220"/>
            <a:ext cx="92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5CB8FF5F-8B7C-10CB-42FF-5D746463F1F4}"/>
              </a:ext>
            </a:extLst>
          </p:cNvPr>
          <p:cNvCxnSpPr>
            <a:cxnSpLocks/>
            <a:endCxn id="99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0BA313AC-DCAF-0795-3962-1F9511ACD11F}"/>
              </a:ext>
            </a:extLst>
          </p:cNvPr>
          <p:cNvCxnSpPr>
            <a:cxnSpLocks/>
            <a:endCxn id="99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EF27C3F9-FFFB-E6C8-C6D7-80DA15569ECF}"/>
              </a:ext>
            </a:extLst>
          </p:cNvPr>
          <p:cNvSpPr txBox="1"/>
          <p:nvPr/>
        </p:nvSpPr>
        <p:spPr>
          <a:xfrm>
            <a:off x="5790718" y="5871676"/>
            <a:ext cx="62613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o</a:t>
            </a:r>
            <a:endParaRPr lang="en-US" sz="2700" dirty="0"/>
          </a:p>
        </p:txBody>
      </p:sp>
      <p:sp>
        <p:nvSpPr>
          <p:cNvPr id="176" name="Arc 175">
            <a:extLst>
              <a:ext uri="{FF2B5EF4-FFF2-40B4-BE49-F238E27FC236}">
                <a16:creationId xmlns:a16="http://schemas.microsoft.com/office/drawing/2014/main" id="{22A98438-8A3D-63DC-60EA-380C4043D5F8}"/>
              </a:ext>
            </a:extLst>
          </p:cNvPr>
          <p:cNvSpPr/>
          <p:nvPr/>
        </p:nvSpPr>
        <p:spPr>
          <a:xfrm flipV="1">
            <a:off x="2250021" y="305098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7" name="Arc 176">
            <a:extLst>
              <a:ext uri="{FF2B5EF4-FFF2-40B4-BE49-F238E27FC236}">
                <a16:creationId xmlns:a16="http://schemas.microsoft.com/office/drawing/2014/main" id="{266C7C19-DA6D-77D2-C52B-28F71A40ED13}"/>
              </a:ext>
            </a:extLst>
          </p:cNvPr>
          <p:cNvSpPr/>
          <p:nvPr/>
        </p:nvSpPr>
        <p:spPr>
          <a:xfrm rot="5400000" flipV="1">
            <a:off x="9631755" y="321231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102FB7ED-4700-7F7D-4F14-A6B1D041DA57}"/>
              </a:ext>
            </a:extLst>
          </p:cNvPr>
          <p:cNvSpPr/>
          <p:nvPr/>
        </p:nvSpPr>
        <p:spPr>
          <a:xfrm rot="16200000">
            <a:off x="9631755" y="3939677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439D6A79-93EF-53C5-9098-49A96974CE59}"/>
              </a:ext>
            </a:extLst>
          </p:cNvPr>
          <p:cNvSpPr/>
          <p:nvPr/>
        </p:nvSpPr>
        <p:spPr>
          <a:xfrm>
            <a:off x="4139719" y="430345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C55A097C-EE0C-4833-6A12-0E2FEBE88055}"/>
              </a:ext>
            </a:extLst>
          </p:cNvPr>
          <p:cNvSpPr/>
          <p:nvPr/>
        </p:nvSpPr>
        <p:spPr>
          <a:xfrm>
            <a:off x="7769997" y="4305977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60F9E67-F936-05F5-BB1F-4104E2E1C43D}"/>
              </a:ext>
            </a:extLst>
          </p:cNvPr>
          <p:cNvSpPr txBox="1"/>
          <p:nvPr/>
        </p:nvSpPr>
        <p:spPr>
          <a:xfrm>
            <a:off x="6072130" y="549609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13E7A904-56EB-78C7-E16E-EF1A5694309F}"/>
              </a:ext>
            </a:extLst>
          </p:cNvPr>
          <p:cNvSpPr/>
          <p:nvPr/>
        </p:nvSpPr>
        <p:spPr>
          <a:xfrm rot="10800000">
            <a:off x="5939397" y="6425385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BEC8DE7-D616-2B38-2747-97B5386C3591}"/>
              </a:ext>
            </a:extLst>
          </p:cNvPr>
          <p:cNvSpPr txBox="1"/>
          <p:nvPr/>
        </p:nvSpPr>
        <p:spPr>
          <a:xfrm>
            <a:off x="7222023" y="144058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5261DC81-459B-30CB-5362-367BB4C58ED0}"/>
              </a:ext>
            </a:extLst>
          </p:cNvPr>
          <p:cNvCxnSpPr>
            <a:cxnSpLocks/>
            <a:stCxn id="119" idx="4"/>
          </p:cNvCxnSpPr>
          <p:nvPr/>
        </p:nvCxnSpPr>
        <p:spPr>
          <a:xfrm>
            <a:off x="4929548" y="1396706"/>
            <a:ext cx="2592" cy="54207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04512788-F448-A83E-2721-D500487FE8E2}"/>
              </a:ext>
            </a:extLst>
          </p:cNvPr>
          <p:cNvSpPr/>
          <p:nvPr/>
        </p:nvSpPr>
        <p:spPr>
          <a:xfrm>
            <a:off x="4668307" y="874225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A4458E8-C3C5-DE59-D248-002D3723C77A}"/>
              </a:ext>
            </a:extLst>
          </p:cNvPr>
          <p:cNvSpPr txBox="1"/>
          <p:nvPr/>
        </p:nvSpPr>
        <p:spPr>
          <a:xfrm>
            <a:off x="4914274" y="1434860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0F04E420-C191-2F80-933C-784BADC0DE73}"/>
              </a:ext>
            </a:extLst>
          </p:cNvPr>
          <p:cNvSpPr/>
          <p:nvPr/>
        </p:nvSpPr>
        <p:spPr>
          <a:xfrm>
            <a:off x="6975321" y="867913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8110563B-D969-D9A6-B145-187F1D30A016}"/>
              </a:ext>
            </a:extLst>
          </p:cNvPr>
          <p:cNvCxnSpPr>
            <a:cxnSpLocks/>
            <a:stCxn id="122" idx="4"/>
          </p:cNvCxnSpPr>
          <p:nvPr/>
        </p:nvCxnSpPr>
        <p:spPr>
          <a:xfrm>
            <a:off x="7236562" y="1390394"/>
            <a:ext cx="459" cy="54147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Arc 124">
            <a:extLst>
              <a:ext uri="{FF2B5EF4-FFF2-40B4-BE49-F238E27FC236}">
                <a16:creationId xmlns:a16="http://schemas.microsoft.com/office/drawing/2014/main" id="{4D81398F-A9C1-D711-2747-2DC7FE92C869}"/>
              </a:ext>
            </a:extLst>
          </p:cNvPr>
          <p:cNvSpPr/>
          <p:nvPr/>
        </p:nvSpPr>
        <p:spPr>
          <a:xfrm>
            <a:off x="4787327" y="583214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2C3BB942-0847-DE92-CE8C-7C750A24348F}"/>
              </a:ext>
            </a:extLst>
          </p:cNvPr>
          <p:cNvCxnSpPr>
            <a:cxnSpLocks/>
          </p:cNvCxnSpPr>
          <p:nvPr/>
        </p:nvCxnSpPr>
        <p:spPr>
          <a:xfrm flipV="1">
            <a:off x="3364743" y="2719269"/>
            <a:ext cx="1244108" cy="61554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EF2056F0-592A-D96F-588B-8BE89592E705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235310" cy="108473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F49EDEBC-8B77-7091-00E2-7732C5EC79BE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778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D90FEB6F-CFDE-7FC5-9B74-625E8854D768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9C37EA18-C688-53FC-9026-39735F2B0963}"/>
              </a:ext>
            </a:extLst>
          </p:cNvPr>
          <p:cNvSpPr txBox="1"/>
          <p:nvPr/>
        </p:nvSpPr>
        <p:spPr>
          <a:xfrm>
            <a:off x="4586958" y="833746"/>
            <a:ext cx="69347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p</a:t>
            </a:r>
            <a:endParaRPr lang="en-US" sz="2700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025ED26-4BAA-FDC2-9ED7-6E08E6E72FAC}"/>
              </a:ext>
            </a:extLst>
          </p:cNvPr>
          <p:cNvSpPr txBox="1"/>
          <p:nvPr/>
        </p:nvSpPr>
        <p:spPr>
          <a:xfrm>
            <a:off x="6933408" y="822589"/>
            <a:ext cx="625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m</a:t>
            </a:r>
            <a:endParaRPr lang="en-US" sz="2700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6E62FE5-6087-F3F7-E8A8-D6F050C02944}"/>
              </a:ext>
            </a:extLst>
          </p:cNvPr>
          <p:cNvSpPr/>
          <p:nvPr/>
        </p:nvSpPr>
        <p:spPr>
          <a:xfrm>
            <a:off x="3907140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576E549-D916-3547-8899-EAB29107486D}"/>
              </a:ext>
            </a:extLst>
          </p:cNvPr>
          <p:cNvSpPr/>
          <p:nvPr/>
        </p:nvSpPr>
        <p:spPr>
          <a:xfrm>
            <a:off x="8064958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F786C130-ECC4-27DE-454B-8AAB1756EEA2}"/>
              </a:ext>
            </a:extLst>
          </p:cNvPr>
          <p:cNvSpPr/>
          <p:nvPr/>
        </p:nvSpPr>
        <p:spPr>
          <a:xfrm>
            <a:off x="8059586" y="2989993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6" name="Arc 145">
            <a:extLst>
              <a:ext uri="{FF2B5EF4-FFF2-40B4-BE49-F238E27FC236}">
                <a16:creationId xmlns:a16="http://schemas.microsoft.com/office/drawing/2014/main" id="{694FB829-41A2-3AAC-AFA9-532030A46A2B}"/>
              </a:ext>
            </a:extLst>
          </p:cNvPr>
          <p:cNvSpPr/>
          <p:nvPr/>
        </p:nvSpPr>
        <p:spPr>
          <a:xfrm>
            <a:off x="7094015" y="574913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50D7EB06-6CAD-414E-47F4-008562C23E45}"/>
                  </a:ext>
                </a:extLst>
              </p:cNvPr>
              <p:cNvSpPr txBox="1"/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50D7EB06-6CAD-414E-47F4-008562C23E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blipFill>
                <a:blip r:embed="rId3"/>
                <a:stretch>
                  <a:fillRect l="-17391" r="-86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147CDD6A-0998-10B7-4D71-D91D11424814}"/>
                  </a:ext>
                </a:extLst>
              </p:cNvPr>
              <p:cNvSpPr txBox="1"/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147CDD6A-0998-10B7-4D71-D91D11424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blipFill>
                <a:blip r:embed="rId4"/>
                <a:stretch>
                  <a:fillRect l="-16667" r="-4167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9836ED3E-9657-AE5B-ADAE-38D5FA91BF8A}"/>
                  </a:ext>
                </a:extLst>
              </p:cNvPr>
              <p:cNvSpPr txBox="1"/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9836ED3E-9657-AE5B-ADAE-38D5FA91B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blipFill>
                <a:blip r:embed="rId5"/>
                <a:stretch>
                  <a:fillRect l="-17391" r="-869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Rectangle 163">
            <a:extLst>
              <a:ext uri="{FF2B5EF4-FFF2-40B4-BE49-F238E27FC236}">
                <a16:creationId xmlns:a16="http://schemas.microsoft.com/office/drawing/2014/main" id="{762CCD19-4570-B136-5C81-A66F2E29BDF4}"/>
              </a:ext>
            </a:extLst>
          </p:cNvPr>
          <p:cNvSpPr/>
          <p:nvPr/>
        </p:nvSpPr>
        <p:spPr>
          <a:xfrm>
            <a:off x="3907140" y="2963164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79409C13-3C06-E2C1-02A5-2C0B78957C53}"/>
              </a:ext>
            </a:extLst>
          </p:cNvPr>
          <p:cNvSpPr/>
          <p:nvPr/>
        </p:nvSpPr>
        <p:spPr>
          <a:xfrm>
            <a:off x="4474940" y="193878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AB4317FC-F2D6-80B1-C121-02FD70A7AC99}"/>
              </a:ext>
            </a:extLst>
          </p:cNvPr>
          <p:cNvSpPr/>
          <p:nvPr/>
        </p:nvSpPr>
        <p:spPr>
          <a:xfrm>
            <a:off x="6779821" y="19318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7E387FE1-7827-9106-C5EE-90174F26BB64}"/>
              </a:ext>
            </a:extLst>
          </p:cNvPr>
          <p:cNvSpPr txBox="1"/>
          <p:nvPr/>
        </p:nvSpPr>
        <p:spPr>
          <a:xfrm>
            <a:off x="4685044" y="2051787"/>
            <a:ext cx="54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p</a:t>
            </a:r>
            <a:endParaRPr lang="en-US" sz="27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99365525-0D51-1615-893C-5130B449E38D}"/>
              </a:ext>
            </a:extLst>
          </p:cNvPr>
          <p:cNvSpPr txBox="1"/>
          <p:nvPr/>
        </p:nvSpPr>
        <p:spPr>
          <a:xfrm>
            <a:off x="6949423" y="2051788"/>
            <a:ext cx="63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m</a:t>
            </a:r>
            <a:endParaRPr lang="en-US" sz="2700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D72E39E9-8C4F-7C3D-6D91-11083A3BB7B3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26B7EBE-7190-942A-99E2-78E72310AD0B}"/>
              </a:ext>
            </a:extLst>
          </p:cNvPr>
          <p:cNvSpPr txBox="1"/>
          <p:nvPr/>
        </p:nvSpPr>
        <p:spPr>
          <a:xfrm>
            <a:off x="2162656" y="1988590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6536D420-0DA7-8B10-2472-C0B1CB8DC9E2}"/>
                  </a:ext>
                </a:extLst>
              </p:cNvPr>
              <p:cNvSpPr txBox="1"/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6536D420-0DA7-8B10-2472-C0B1CB8DC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blipFill>
                <a:blip r:embed="rId6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DC625E86-BDD2-8872-1441-7E7877301183}"/>
              </a:ext>
            </a:extLst>
          </p:cNvPr>
          <p:cNvCxnSpPr>
            <a:cxnSpLocks/>
            <a:stCxn id="98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Arc 113">
            <a:extLst>
              <a:ext uri="{FF2B5EF4-FFF2-40B4-BE49-F238E27FC236}">
                <a16:creationId xmlns:a16="http://schemas.microsoft.com/office/drawing/2014/main" id="{A0D400F4-38CB-AFAD-599C-5D8E2857A49E}"/>
              </a:ext>
            </a:extLst>
          </p:cNvPr>
          <p:cNvSpPr/>
          <p:nvPr/>
        </p:nvSpPr>
        <p:spPr>
          <a:xfrm>
            <a:off x="1957618" y="1271943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339002D0-557C-E930-245F-11017998D5F8}"/>
              </a:ext>
            </a:extLst>
          </p:cNvPr>
          <p:cNvSpPr/>
          <p:nvPr/>
        </p:nvSpPr>
        <p:spPr>
          <a:xfrm flipV="1">
            <a:off x="1936187" y="2613081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6D881D9-0C35-E688-2611-5DEEC96484C2}"/>
                  </a:ext>
                </a:extLst>
              </p:cNvPr>
              <p:cNvSpPr txBox="1"/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6D881D9-0C35-E688-2611-5DEEC9648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Arc 126">
            <a:extLst>
              <a:ext uri="{FF2B5EF4-FFF2-40B4-BE49-F238E27FC236}">
                <a16:creationId xmlns:a16="http://schemas.microsoft.com/office/drawing/2014/main" id="{66FAD3D0-226B-8781-61E9-C040AA1D1616}"/>
              </a:ext>
            </a:extLst>
          </p:cNvPr>
          <p:cNvSpPr/>
          <p:nvPr/>
        </p:nvSpPr>
        <p:spPr>
          <a:xfrm>
            <a:off x="1674809" y="2201263"/>
            <a:ext cx="305175" cy="312804"/>
          </a:xfrm>
          <a:prstGeom prst="arc">
            <a:avLst>
              <a:gd name="adj1" fmla="val 1589662"/>
              <a:gd name="adj2" fmla="val 19761257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08452ED9-FB83-315E-E3D7-32471AFC5DFD}"/>
                  </a:ext>
                </a:extLst>
              </p:cNvPr>
              <p:cNvSpPr txBox="1"/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08452ED9-FB83-315E-E3D7-32471AFC5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blipFill>
                <a:blip r:embed="rId8"/>
                <a:stretch>
                  <a:fillRect l="-166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991F66E2-790E-B40C-C19D-E365C7B77DBD}"/>
              </a:ext>
            </a:extLst>
          </p:cNvPr>
          <p:cNvSpPr txBox="1"/>
          <p:nvPr/>
        </p:nvSpPr>
        <p:spPr>
          <a:xfrm>
            <a:off x="3437649" y="1979335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071031FA-0782-BEC2-AD36-0693C950F480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9AB5898-ABEB-6D6B-7C5D-82ADD2348FD0}"/>
              </a:ext>
            </a:extLst>
          </p:cNvPr>
          <p:cNvSpPr txBox="1"/>
          <p:nvPr/>
        </p:nvSpPr>
        <p:spPr>
          <a:xfrm>
            <a:off x="9450954" y="1987475"/>
            <a:ext cx="64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E4F014FE-EC18-A012-20BE-3B4CD073DF71}"/>
              </a:ext>
            </a:extLst>
          </p:cNvPr>
          <p:cNvCxnSpPr>
            <a:cxnSpLocks/>
            <a:stCxn id="161" idx="2"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0" name="Arc 169">
            <a:extLst>
              <a:ext uri="{FF2B5EF4-FFF2-40B4-BE49-F238E27FC236}">
                <a16:creationId xmlns:a16="http://schemas.microsoft.com/office/drawing/2014/main" id="{D68DEB1B-54E1-12D0-E43C-698DD773652B}"/>
              </a:ext>
            </a:extLst>
          </p:cNvPr>
          <p:cNvSpPr/>
          <p:nvPr/>
        </p:nvSpPr>
        <p:spPr>
          <a:xfrm flipH="1" flipV="1">
            <a:off x="9325944" y="2620581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3" name="Arc 172">
            <a:extLst>
              <a:ext uri="{FF2B5EF4-FFF2-40B4-BE49-F238E27FC236}">
                <a16:creationId xmlns:a16="http://schemas.microsoft.com/office/drawing/2014/main" id="{C8CD340C-E7B9-0317-38D9-36C2B2A98F5A}"/>
              </a:ext>
            </a:extLst>
          </p:cNvPr>
          <p:cNvSpPr/>
          <p:nvPr/>
        </p:nvSpPr>
        <p:spPr>
          <a:xfrm flipH="1">
            <a:off x="9320406" y="1293992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E0A9FBDA-2F59-225D-BD30-87FCA1E98AA2}"/>
                  </a:ext>
                </a:extLst>
              </p:cNvPr>
              <p:cNvSpPr txBox="1"/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E0A9FBDA-2F59-225D-BD30-87FCA1E98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blipFill>
                <a:blip r:embed="rId9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4B6183A7-BF7A-4DA1-E42D-FC192C4D58B5}"/>
                  </a:ext>
                </a:extLst>
              </p:cNvPr>
              <p:cNvSpPr txBox="1"/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4B6183A7-BF7A-4DA1-E42D-FC192C4D5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Arc 179">
            <a:extLst>
              <a:ext uri="{FF2B5EF4-FFF2-40B4-BE49-F238E27FC236}">
                <a16:creationId xmlns:a16="http://schemas.microsoft.com/office/drawing/2014/main" id="{E7EFEA98-DC22-5AD8-29A7-ABF9D3AE8588}"/>
              </a:ext>
            </a:extLst>
          </p:cNvPr>
          <p:cNvSpPr/>
          <p:nvPr/>
        </p:nvSpPr>
        <p:spPr>
          <a:xfrm flipH="1">
            <a:off x="10196072" y="2175756"/>
            <a:ext cx="305175" cy="312804"/>
          </a:xfrm>
          <a:prstGeom prst="arc">
            <a:avLst>
              <a:gd name="adj1" fmla="val 1589662"/>
              <a:gd name="adj2" fmla="val 20438798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A16E0C97-5433-760A-2D79-13614952FB82}"/>
                  </a:ext>
                </a:extLst>
              </p:cNvPr>
              <p:cNvSpPr txBox="1"/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A16E0C97-5433-760A-2D79-13614952F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blipFill>
                <a:blip r:embed="rId11"/>
                <a:stretch>
                  <a:fillRect l="-1666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TextBox 181">
            <a:extLst>
              <a:ext uri="{FF2B5EF4-FFF2-40B4-BE49-F238E27FC236}">
                <a16:creationId xmlns:a16="http://schemas.microsoft.com/office/drawing/2014/main" id="{1E050A8C-CB76-BF92-03E3-EB1BC7862985}"/>
              </a:ext>
            </a:extLst>
          </p:cNvPr>
          <p:cNvSpPr txBox="1"/>
          <p:nvPr/>
        </p:nvSpPr>
        <p:spPr>
          <a:xfrm>
            <a:off x="8625378" y="1981093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0C05E008-84C1-7877-AA16-658AEFD010DA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DB269792-8619-5300-0339-729348A9C2AE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41E6CF15-0739-CFCA-60A0-D96EBDBB50E1}"/>
              </a:ext>
            </a:extLst>
          </p:cNvPr>
          <p:cNvSpPr txBox="1"/>
          <p:nvPr/>
        </p:nvSpPr>
        <p:spPr>
          <a:xfrm>
            <a:off x="5815066" y="3241124"/>
            <a:ext cx="551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o</a:t>
            </a:r>
            <a:endParaRPr lang="en-US" sz="3600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063BD379-F387-A414-21B5-7B793ACEC852}"/>
              </a:ext>
            </a:extLst>
          </p:cNvPr>
          <p:cNvSpPr txBox="1"/>
          <p:nvPr/>
        </p:nvSpPr>
        <p:spPr>
          <a:xfrm>
            <a:off x="6215458" y="4054466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5CD564EF-09B2-51FA-EDE7-BC00A01C0C00}"/>
                  </a:ext>
                </a:extLst>
              </p:cNvPr>
              <p:cNvSpPr/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5CD564EF-09B2-51FA-EDE7-BC00A01C0C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  <a:blipFill>
                <a:blip r:embed="rId12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C53593A7-B4C0-773F-1ACD-26C37AFAF14F}"/>
                  </a:ext>
                </a:extLst>
              </p:cNvPr>
              <p:cNvSpPr/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C53593A7-B4C0-773F-1ACD-26C37AFAF1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4CD8E3F6-EFAA-6430-C8AA-D0716480C609}"/>
              </a:ext>
            </a:extLst>
          </p:cNvPr>
          <p:cNvCxnSpPr>
            <a:cxnSpLocks/>
            <a:stCxn id="165" idx="5"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697D8892-6CDD-0F96-5F4D-046EDBE88E27}"/>
              </a:ext>
            </a:extLst>
          </p:cNvPr>
          <p:cNvCxnSpPr>
            <a:cxnSpLocks/>
            <a:stCxn id="166" idx="3"/>
            <a:endCxn id="188" idx="7"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FA0151F-E2F5-F52B-EB68-4A4285F139BF}"/>
              </a:ext>
            </a:extLst>
          </p:cNvPr>
          <p:cNvCxnSpPr>
            <a:cxnSpLocks/>
            <a:endCxn id="166" idx="2"/>
          </p:cNvCxnSpPr>
          <p:nvPr/>
        </p:nvCxnSpPr>
        <p:spPr>
          <a:xfrm>
            <a:off x="5389340" y="2386299"/>
            <a:ext cx="1390481" cy="276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0381202-11FB-6903-0B04-B182849FE308}"/>
                  </a:ext>
                </a:extLst>
              </p:cNvPr>
              <p:cNvSpPr txBox="1"/>
              <p:nvPr/>
            </p:nvSpPr>
            <p:spPr>
              <a:xfrm>
                <a:off x="5964598" y="2014964"/>
                <a:ext cx="24551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0381202-11FB-6903-0B04-B182849FE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598" y="2014964"/>
                <a:ext cx="245516" cy="369332"/>
              </a:xfrm>
              <a:prstGeom prst="rect">
                <a:avLst/>
              </a:prstGeom>
              <a:blipFill>
                <a:blip r:embed="rId14"/>
                <a:stretch>
                  <a:fillRect l="-23810" r="-1904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77475383-EE0D-787D-4AD4-42FF8C8F59BF}"/>
              </a:ext>
            </a:extLst>
          </p:cNvPr>
          <p:cNvSpPr/>
          <p:nvPr/>
        </p:nvSpPr>
        <p:spPr>
          <a:xfrm flipV="1">
            <a:off x="1135140" y="979597"/>
            <a:ext cx="2619821" cy="2812625"/>
          </a:xfrm>
          <a:prstGeom prst="arc">
            <a:avLst>
              <a:gd name="adj1" fmla="val 5342726"/>
              <a:gd name="adj2" fmla="val 16207789"/>
            </a:avLst>
          </a:prstGeom>
          <a:ln w="15875" cmpd="sng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0AF8EEEE-33E6-40E8-75D5-87EEFED96C7E}"/>
              </a:ext>
            </a:extLst>
          </p:cNvPr>
          <p:cNvSpPr/>
          <p:nvPr/>
        </p:nvSpPr>
        <p:spPr>
          <a:xfrm flipH="1" flipV="1">
            <a:off x="8441903" y="970907"/>
            <a:ext cx="2619821" cy="2812625"/>
          </a:xfrm>
          <a:prstGeom prst="arc">
            <a:avLst>
              <a:gd name="adj1" fmla="val 5292617"/>
              <a:gd name="adj2" fmla="val 16332662"/>
            </a:avLst>
          </a:prstGeom>
          <a:ln w="15875" cmpd="sng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30EE49-5CF6-87AD-28FF-ACFE4C069C4B}"/>
                  </a:ext>
                </a:extLst>
              </p:cNvPr>
              <p:cNvSpPr txBox="1"/>
              <p:nvPr/>
            </p:nvSpPr>
            <p:spPr>
              <a:xfrm>
                <a:off x="899604" y="2248041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30EE49-5CF6-87AD-28FF-ACFE4C069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04" y="2248041"/>
                <a:ext cx="197938" cy="276999"/>
              </a:xfrm>
              <a:prstGeom prst="rect">
                <a:avLst/>
              </a:prstGeom>
              <a:blipFill>
                <a:blip r:embed="rId15"/>
                <a:stretch>
                  <a:fillRect l="-31250" r="-2500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236A48-F80F-8181-D210-12D604DB71EE}"/>
                  </a:ext>
                </a:extLst>
              </p:cNvPr>
              <p:cNvSpPr txBox="1"/>
              <p:nvPr/>
            </p:nvSpPr>
            <p:spPr>
              <a:xfrm>
                <a:off x="11102405" y="2241072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236A48-F80F-8181-D210-12D604DB7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405" y="2241072"/>
                <a:ext cx="197938" cy="276999"/>
              </a:xfrm>
              <a:prstGeom prst="rect">
                <a:avLst/>
              </a:prstGeom>
              <a:blipFill>
                <a:blip r:embed="rId16"/>
                <a:stretch>
                  <a:fillRect l="-31250" r="-3125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41899C-E459-7EFA-1D99-815B7A6EA64B}"/>
                  </a:ext>
                </a:extLst>
              </p:cNvPr>
              <p:cNvSpPr txBox="1"/>
              <p:nvPr/>
            </p:nvSpPr>
            <p:spPr>
              <a:xfrm>
                <a:off x="1649243" y="4032271"/>
                <a:ext cx="542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rgbClr val="FF0000"/>
                          </a:solidFill>
                        </a:rPr>
                        <m:t>+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41899C-E459-7EFA-1D99-815B7A6EA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243" y="4032271"/>
                <a:ext cx="542584" cy="276999"/>
              </a:xfrm>
              <a:prstGeom prst="rect">
                <a:avLst/>
              </a:prstGeom>
              <a:blipFill>
                <a:blip r:embed="rId17"/>
                <a:stretch>
                  <a:fillRect l="-11628" t="-8696" r="-9302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A531C6-9278-03C5-83B1-88C6CCCFC47A}"/>
                  </a:ext>
                </a:extLst>
              </p:cNvPr>
              <p:cNvSpPr txBox="1"/>
              <p:nvPr/>
            </p:nvSpPr>
            <p:spPr>
              <a:xfrm>
                <a:off x="1664895" y="278493"/>
                <a:ext cx="542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rgbClr val="FF0000"/>
                          </a:solidFill>
                        </a:rPr>
                        <m:t>+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A531C6-9278-03C5-83B1-88C6CCCFC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895" y="278493"/>
                <a:ext cx="542584" cy="276999"/>
              </a:xfrm>
              <a:prstGeom prst="rect">
                <a:avLst/>
              </a:prstGeom>
              <a:blipFill>
                <a:blip r:embed="rId18"/>
                <a:stretch>
                  <a:fillRect l="-11628" t="-9091" r="-11628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64A19C6-C52B-2D5C-DEBF-51CC67579C3E}"/>
                  </a:ext>
                </a:extLst>
              </p:cNvPr>
              <p:cNvSpPr txBox="1"/>
              <p:nvPr/>
            </p:nvSpPr>
            <p:spPr>
              <a:xfrm>
                <a:off x="10003786" y="306215"/>
                <a:ext cx="4996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64A19C6-C52B-2D5C-DEBF-51CC67579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786" y="306215"/>
                <a:ext cx="499624" cy="276999"/>
              </a:xfrm>
              <a:prstGeom prst="rect">
                <a:avLst/>
              </a:prstGeom>
              <a:blipFill>
                <a:blip r:embed="rId19"/>
                <a:stretch>
                  <a:fillRect l="-17073" t="-26087" r="-14634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96879C8-B5C5-5C97-4C4E-4F738BAF95C9}"/>
                  </a:ext>
                </a:extLst>
              </p:cNvPr>
              <p:cNvSpPr txBox="1"/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 smtClean="0">
                        <a:solidFill>
                          <a:srgbClr val="FF0000"/>
                        </a:solidFill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96879C8-B5C5-5C97-4C4E-4F738BAF9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blipFill>
                <a:blip r:embed="rId20"/>
                <a:stretch>
                  <a:fillRect l="-14286" t="-4348" b="-347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3CC0B9EF-9CCF-4C91-FE36-24DD68CCAC26}"/>
              </a:ext>
            </a:extLst>
          </p:cNvPr>
          <p:cNvGrpSpPr/>
          <p:nvPr/>
        </p:nvGrpSpPr>
        <p:grpSpPr>
          <a:xfrm>
            <a:off x="8297157" y="5379046"/>
            <a:ext cx="4119432" cy="1277273"/>
            <a:chOff x="8297157" y="5379046"/>
            <a:chExt cx="4119432" cy="127727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D7399A-CA71-B0E9-9EC9-8EC76C653635}"/>
                </a:ext>
              </a:extLst>
            </p:cNvPr>
            <p:cNvSpPr/>
            <p:nvPr/>
          </p:nvSpPr>
          <p:spPr>
            <a:xfrm>
              <a:off x="8297157" y="5379046"/>
              <a:ext cx="4119432" cy="1277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u="sng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Model 1:</a:t>
              </a:r>
              <a:r>
                <a:rPr lang="en-US" sz="24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</a:t>
              </a:r>
              <a:endParaRPr lang="en-US" sz="2400" u="sng" dirty="0">
                <a:latin typeface="Hiragino Sans GB W3" panose="020B0300000000000000" pitchFamily="34" charset="-128"/>
                <a:ea typeface="Hiragino Sans GB W3" panose="020B0300000000000000" pitchFamily="34" charset="-128"/>
              </a:endParaRPr>
            </a:p>
            <a:p>
              <a:r>
                <a:rPr lang="en-US" sz="24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   </a:t>
              </a:r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Vertical Transmission</a:t>
              </a:r>
            </a:p>
            <a:p>
              <a:r>
                <a:rPr lang="en-US" sz="4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    </a:t>
              </a:r>
            </a:p>
            <a:p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    Assortative Mating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42A3885-049C-626F-53AB-39D921955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8759" t="19872" r="53898" b="26418"/>
            <a:stretch/>
          </p:blipFill>
          <p:spPr>
            <a:xfrm>
              <a:off x="8399587" y="5838916"/>
              <a:ext cx="356656" cy="3108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FC401E5-0EE2-D6AF-59EE-C271C867C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8759" t="19872" r="53898" b="26418"/>
            <a:stretch/>
          </p:blipFill>
          <p:spPr>
            <a:xfrm>
              <a:off x="8409842" y="6235550"/>
              <a:ext cx="356656" cy="310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053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809327-A76C-2C48-8638-28D24FD062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607" y="1472689"/>
            <a:ext cx="5254919" cy="353632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AD5FB9-48C7-2B41-800E-A07C9A2D1757}"/>
              </a:ext>
            </a:extLst>
          </p:cNvPr>
          <p:cNvCxnSpPr/>
          <p:nvPr/>
        </p:nvCxnSpPr>
        <p:spPr>
          <a:xfrm>
            <a:off x="8296956" y="1645326"/>
            <a:ext cx="0" cy="1490472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5C9022-3763-3248-91E5-7BDD897B14CA}"/>
              </a:ext>
            </a:extLst>
          </p:cNvPr>
          <p:cNvCxnSpPr/>
          <p:nvPr/>
        </p:nvCxnSpPr>
        <p:spPr>
          <a:xfrm>
            <a:off x="8296956" y="3338932"/>
            <a:ext cx="0" cy="1490472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A7E1CD-0E2C-3F40-8E23-4A6728B6404E}"/>
              </a:ext>
            </a:extLst>
          </p:cNvPr>
          <p:cNvCxnSpPr/>
          <p:nvPr/>
        </p:nvCxnSpPr>
        <p:spPr>
          <a:xfrm>
            <a:off x="9702969" y="1645326"/>
            <a:ext cx="0" cy="1490472"/>
          </a:xfrm>
          <a:prstGeom prst="line">
            <a:avLst/>
          </a:prstGeom>
          <a:ln w="76200">
            <a:solidFill>
              <a:srgbClr val="9DE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2D9D39-5D1E-F049-9372-E57C2B65E338}"/>
              </a:ext>
            </a:extLst>
          </p:cNvPr>
          <p:cNvCxnSpPr/>
          <p:nvPr/>
        </p:nvCxnSpPr>
        <p:spPr>
          <a:xfrm>
            <a:off x="9702969" y="3338932"/>
            <a:ext cx="0" cy="1490472"/>
          </a:xfrm>
          <a:prstGeom prst="line">
            <a:avLst/>
          </a:prstGeom>
          <a:ln w="76200">
            <a:solidFill>
              <a:srgbClr val="9DE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629691C-CC6E-F547-ACB7-33A37BCA2162}"/>
              </a:ext>
            </a:extLst>
          </p:cNvPr>
          <p:cNvSpPr/>
          <p:nvPr/>
        </p:nvSpPr>
        <p:spPr>
          <a:xfrm>
            <a:off x="7042670" y="925275"/>
            <a:ext cx="3760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u="sng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</a:t>
            </a:r>
            <a:r>
              <a:rPr lang="en-US" sz="2800" u="sng" dirty="0">
                <a:latin typeface="Calibri" panose="020F0502020204030204" pitchFamily="34" charset="0"/>
                <a:ea typeface="Hiragino Sans GB W3" panose="020B0300000000000000" pitchFamily="34" charset="-128"/>
                <a:cs typeface="Calibri" panose="020F0502020204030204" pitchFamily="34" charset="0"/>
              </a:rPr>
              <a:t>’</a:t>
            </a:r>
            <a:r>
              <a:rPr lang="en-US" sz="2800" u="sng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s Genome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0BFEDC-3B71-634A-95BD-FA2D6E51A69D}"/>
              </a:ext>
            </a:extLst>
          </p:cNvPr>
          <p:cNvSpPr txBox="1"/>
          <p:nvPr/>
        </p:nvSpPr>
        <p:spPr>
          <a:xfrm>
            <a:off x="6477607" y="2128510"/>
            <a:ext cx="203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NT</a:t>
            </a:r>
            <a:r>
              <a:rPr lang="en-US" sz="2800" b="1" baseline="-25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</a:t>
            </a:r>
            <a:endParaRPr lang="en-US" sz="2000" b="1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B86CC7-03CA-E546-8BFA-F2BF20A24E6F}"/>
              </a:ext>
            </a:extLst>
          </p:cNvPr>
          <p:cNvSpPr txBox="1"/>
          <p:nvPr/>
        </p:nvSpPr>
        <p:spPr>
          <a:xfrm>
            <a:off x="6477607" y="3822116"/>
            <a:ext cx="203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T</a:t>
            </a:r>
            <a:r>
              <a:rPr lang="en-US" sz="2800" b="1" baseline="-25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</a:t>
            </a:r>
            <a:endParaRPr lang="en-US" sz="2000" b="1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3D44A8-A470-D740-9210-49730EF87FFC}"/>
              </a:ext>
            </a:extLst>
          </p:cNvPr>
          <p:cNvSpPr txBox="1"/>
          <p:nvPr/>
        </p:nvSpPr>
        <p:spPr>
          <a:xfrm>
            <a:off x="9551373" y="2128510"/>
            <a:ext cx="203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NT</a:t>
            </a:r>
            <a:r>
              <a:rPr lang="en-US" sz="2800" b="1" baseline="-25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</a:t>
            </a:r>
            <a:endParaRPr lang="en-US" sz="2000" b="1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6B5494-DA96-7148-A113-37F278FA9DF5}"/>
              </a:ext>
            </a:extLst>
          </p:cNvPr>
          <p:cNvSpPr txBox="1"/>
          <p:nvPr/>
        </p:nvSpPr>
        <p:spPr>
          <a:xfrm>
            <a:off x="9551373" y="3822116"/>
            <a:ext cx="203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T</a:t>
            </a:r>
            <a:r>
              <a:rPr lang="en-US" sz="2800" b="1" baseline="-25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</a:t>
            </a:r>
            <a:endParaRPr lang="en-US" sz="2000" b="1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0D48C1-0B0E-0840-B4BB-2AABCC828C0B}"/>
              </a:ext>
            </a:extLst>
          </p:cNvPr>
          <p:cNvCxnSpPr>
            <a:cxnSpLocks/>
          </p:cNvCxnSpPr>
          <p:nvPr/>
        </p:nvCxnSpPr>
        <p:spPr>
          <a:xfrm>
            <a:off x="6077566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4F66E50-0E09-4244-AA4F-283C72CFE71A}"/>
              </a:ext>
            </a:extLst>
          </p:cNvPr>
          <p:cNvSpPr/>
          <p:nvPr/>
        </p:nvSpPr>
        <p:spPr>
          <a:xfrm>
            <a:off x="4276448" y="5492202"/>
            <a:ext cx="360223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No Assortment </a:t>
            </a:r>
          </a:p>
        </p:txBody>
      </p:sp>
    </p:spTree>
    <p:extLst>
      <p:ext uri="{BB962C8B-B14F-4D97-AF65-F5344CB8AC3E}">
        <p14:creationId xmlns:p14="http://schemas.microsoft.com/office/powerpoint/2010/main" val="68130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AD5FB9-48C7-2B41-800E-A07C9A2D1757}"/>
              </a:ext>
            </a:extLst>
          </p:cNvPr>
          <p:cNvCxnSpPr/>
          <p:nvPr/>
        </p:nvCxnSpPr>
        <p:spPr>
          <a:xfrm>
            <a:off x="8296956" y="1645326"/>
            <a:ext cx="0" cy="1490472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5C9022-3763-3248-91E5-7BDD897B14CA}"/>
              </a:ext>
            </a:extLst>
          </p:cNvPr>
          <p:cNvCxnSpPr/>
          <p:nvPr/>
        </p:nvCxnSpPr>
        <p:spPr>
          <a:xfrm>
            <a:off x="8296956" y="3338932"/>
            <a:ext cx="0" cy="1490472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A7E1CD-0E2C-3F40-8E23-4A6728B6404E}"/>
              </a:ext>
            </a:extLst>
          </p:cNvPr>
          <p:cNvCxnSpPr/>
          <p:nvPr/>
        </p:nvCxnSpPr>
        <p:spPr>
          <a:xfrm>
            <a:off x="9702969" y="1645326"/>
            <a:ext cx="0" cy="1490472"/>
          </a:xfrm>
          <a:prstGeom prst="line">
            <a:avLst/>
          </a:prstGeom>
          <a:ln w="76200">
            <a:solidFill>
              <a:srgbClr val="9DE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2D9D39-5D1E-F049-9372-E57C2B65E338}"/>
              </a:ext>
            </a:extLst>
          </p:cNvPr>
          <p:cNvCxnSpPr/>
          <p:nvPr/>
        </p:nvCxnSpPr>
        <p:spPr>
          <a:xfrm>
            <a:off x="9702969" y="3338932"/>
            <a:ext cx="0" cy="1490472"/>
          </a:xfrm>
          <a:prstGeom prst="line">
            <a:avLst/>
          </a:prstGeom>
          <a:ln w="76200">
            <a:solidFill>
              <a:srgbClr val="9DE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0D48C1-0B0E-0840-B4BB-2AABCC828C0B}"/>
              </a:ext>
            </a:extLst>
          </p:cNvPr>
          <p:cNvCxnSpPr>
            <a:cxnSpLocks/>
          </p:cNvCxnSpPr>
          <p:nvPr/>
        </p:nvCxnSpPr>
        <p:spPr>
          <a:xfrm>
            <a:off x="6077566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C411C8-A58D-DC01-244E-500418DF2F4D}"/>
              </a:ext>
            </a:extLst>
          </p:cNvPr>
          <p:cNvGrpSpPr/>
          <p:nvPr/>
        </p:nvGrpSpPr>
        <p:grpSpPr>
          <a:xfrm>
            <a:off x="8512463" y="2145945"/>
            <a:ext cx="1038910" cy="2199391"/>
            <a:chOff x="8512463" y="2145945"/>
            <a:chExt cx="1038910" cy="219939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1A3179-6DDC-1D4C-ABAE-F3B9E17D8C9D}"/>
                </a:ext>
              </a:extLst>
            </p:cNvPr>
            <p:cNvCxnSpPr/>
            <p:nvPr/>
          </p:nvCxnSpPr>
          <p:spPr>
            <a:xfrm>
              <a:off x="8512463" y="2395964"/>
              <a:ext cx="1038910" cy="169360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FDA57BC-07F9-C04D-9911-E68B6120F1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2463" y="2395964"/>
              <a:ext cx="1038910" cy="169360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4CA35CF-2A4D-FD40-AA3A-F6F0CB83B2BB}"/>
                </a:ext>
              </a:extLst>
            </p:cNvPr>
            <p:cNvCxnSpPr>
              <a:cxnSpLocks/>
            </p:cNvCxnSpPr>
            <p:nvPr/>
          </p:nvCxnSpPr>
          <p:spPr>
            <a:xfrm>
              <a:off x="8632205" y="2145945"/>
              <a:ext cx="75672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AF35F76-2FD5-B543-8F1E-C03699AF9E92}"/>
                </a:ext>
              </a:extLst>
            </p:cNvPr>
            <p:cNvCxnSpPr>
              <a:cxnSpLocks/>
            </p:cNvCxnSpPr>
            <p:nvPr/>
          </p:nvCxnSpPr>
          <p:spPr>
            <a:xfrm>
              <a:off x="8632205" y="4345336"/>
              <a:ext cx="75672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B1793891-9BC0-FA4C-8819-ABC91E730D61}"/>
              </a:ext>
            </a:extLst>
          </p:cNvPr>
          <p:cNvSpPr/>
          <p:nvPr/>
        </p:nvSpPr>
        <p:spPr>
          <a:xfrm>
            <a:off x="4276448" y="5340589"/>
            <a:ext cx="3602236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sto MT" panose="02040603050505030304" pitchFamily="18" charset="77"/>
              </a:rPr>
              <a:t>1 Generation of  Assortment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F9CFBA4-C290-7F4F-BC7E-F5DBB71A26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607" y="1472689"/>
            <a:ext cx="5254919" cy="35363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060906F-915C-CA49-03D9-26ECF7B3CAC8}"/>
              </a:ext>
            </a:extLst>
          </p:cNvPr>
          <p:cNvGrpSpPr/>
          <p:nvPr/>
        </p:nvGrpSpPr>
        <p:grpSpPr>
          <a:xfrm>
            <a:off x="2706756" y="2414570"/>
            <a:ext cx="727446" cy="215444"/>
            <a:chOff x="2706756" y="2414570"/>
            <a:chExt cx="727446" cy="215444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5E66A7-E956-604C-B80F-E97106FB76AC}"/>
                </a:ext>
              </a:extLst>
            </p:cNvPr>
            <p:cNvCxnSpPr>
              <a:cxnSpLocks/>
            </p:cNvCxnSpPr>
            <p:nvPr/>
          </p:nvCxnSpPr>
          <p:spPr>
            <a:xfrm>
              <a:off x="2706756" y="2622288"/>
              <a:ext cx="72744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F3DAB74-7F87-3441-A360-46A94F92CE3B}"/>
                    </a:ext>
                  </a:extLst>
                </p:cNvPr>
                <p:cNvSpPr txBox="1"/>
                <p:nvPr/>
              </p:nvSpPr>
              <p:spPr>
                <a:xfrm>
                  <a:off x="2978972" y="2414570"/>
                  <a:ext cx="24551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en-US" sz="11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F3DAB74-7F87-3441-A360-46A94F92CE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8972" y="2414570"/>
                  <a:ext cx="245516" cy="215444"/>
                </a:xfrm>
                <a:prstGeom prst="rect">
                  <a:avLst/>
                </a:prstGeom>
                <a:blipFill>
                  <a:blip r:embed="rId4"/>
                  <a:stretch>
                    <a:fillRect b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07D9BEA-1B9F-A5BE-0FC6-A0154EA26591}"/>
              </a:ext>
            </a:extLst>
          </p:cNvPr>
          <p:cNvSpPr/>
          <p:nvPr/>
        </p:nvSpPr>
        <p:spPr>
          <a:xfrm>
            <a:off x="7042670" y="925275"/>
            <a:ext cx="3760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u="sng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</a:t>
            </a:r>
            <a:r>
              <a:rPr lang="en-US" sz="2800" u="sng" dirty="0">
                <a:latin typeface="Calibri" panose="020F0502020204030204" pitchFamily="34" charset="0"/>
                <a:ea typeface="Hiragino Sans GB W3" panose="020B0300000000000000" pitchFamily="34" charset="-128"/>
                <a:cs typeface="Calibri" panose="020F0502020204030204" pitchFamily="34" charset="0"/>
              </a:rPr>
              <a:t>’</a:t>
            </a:r>
            <a:r>
              <a:rPr lang="en-US" sz="2800" u="sng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s Genome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FFD5AB-6102-76AE-D839-68CECB2708CF}"/>
              </a:ext>
            </a:extLst>
          </p:cNvPr>
          <p:cNvSpPr txBox="1"/>
          <p:nvPr/>
        </p:nvSpPr>
        <p:spPr>
          <a:xfrm>
            <a:off x="6477607" y="2128510"/>
            <a:ext cx="203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NT</a:t>
            </a:r>
            <a:r>
              <a:rPr lang="en-US" sz="2800" b="1" baseline="-25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</a:t>
            </a:r>
            <a:endParaRPr lang="en-US" sz="2000" b="1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7C4F4A-7D68-E93C-1280-A460C926C766}"/>
              </a:ext>
            </a:extLst>
          </p:cNvPr>
          <p:cNvSpPr txBox="1"/>
          <p:nvPr/>
        </p:nvSpPr>
        <p:spPr>
          <a:xfrm>
            <a:off x="6477607" y="3822116"/>
            <a:ext cx="203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T</a:t>
            </a:r>
            <a:r>
              <a:rPr lang="en-US" sz="2800" b="1" baseline="-25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</a:t>
            </a:r>
            <a:endParaRPr lang="en-US" sz="2000" b="1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80779C-0084-59DF-8B7A-9A3E95D7B9D2}"/>
              </a:ext>
            </a:extLst>
          </p:cNvPr>
          <p:cNvSpPr txBox="1"/>
          <p:nvPr/>
        </p:nvSpPr>
        <p:spPr>
          <a:xfrm>
            <a:off x="9551373" y="2128510"/>
            <a:ext cx="203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NT</a:t>
            </a:r>
            <a:r>
              <a:rPr lang="en-US" sz="2800" b="1" baseline="-25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</a:t>
            </a:r>
            <a:endParaRPr lang="en-US" sz="2000" b="1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1C2278-8B48-DAA6-0F0C-3A531486AB64}"/>
              </a:ext>
            </a:extLst>
          </p:cNvPr>
          <p:cNvSpPr txBox="1"/>
          <p:nvPr/>
        </p:nvSpPr>
        <p:spPr>
          <a:xfrm>
            <a:off x="9551373" y="3822116"/>
            <a:ext cx="203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T</a:t>
            </a:r>
            <a:r>
              <a:rPr lang="en-US" sz="2800" b="1" baseline="-25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</a:t>
            </a:r>
            <a:endParaRPr lang="en-US" sz="2000" b="1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063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AD5FB9-48C7-2B41-800E-A07C9A2D1757}"/>
              </a:ext>
            </a:extLst>
          </p:cNvPr>
          <p:cNvCxnSpPr/>
          <p:nvPr/>
        </p:nvCxnSpPr>
        <p:spPr>
          <a:xfrm>
            <a:off x="8296956" y="1645326"/>
            <a:ext cx="0" cy="1490472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5C9022-3763-3248-91E5-7BDD897B14CA}"/>
              </a:ext>
            </a:extLst>
          </p:cNvPr>
          <p:cNvCxnSpPr/>
          <p:nvPr/>
        </p:nvCxnSpPr>
        <p:spPr>
          <a:xfrm>
            <a:off x="8296956" y="3338932"/>
            <a:ext cx="0" cy="1490472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A7E1CD-0E2C-3F40-8E23-4A6728B6404E}"/>
              </a:ext>
            </a:extLst>
          </p:cNvPr>
          <p:cNvCxnSpPr/>
          <p:nvPr/>
        </p:nvCxnSpPr>
        <p:spPr>
          <a:xfrm>
            <a:off x="9702969" y="1645326"/>
            <a:ext cx="0" cy="1490472"/>
          </a:xfrm>
          <a:prstGeom prst="line">
            <a:avLst/>
          </a:prstGeom>
          <a:ln w="76200">
            <a:solidFill>
              <a:srgbClr val="9DE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2D9D39-5D1E-F049-9372-E57C2B65E338}"/>
              </a:ext>
            </a:extLst>
          </p:cNvPr>
          <p:cNvCxnSpPr/>
          <p:nvPr/>
        </p:nvCxnSpPr>
        <p:spPr>
          <a:xfrm>
            <a:off x="9702969" y="3338932"/>
            <a:ext cx="0" cy="1490472"/>
          </a:xfrm>
          <a:prstGeom prst="line">
            <a:avLst/>
          </a:prstGeom>
          <a:ln w="76200">
            <a:solidFill>
              <a:srgbClr val="9DE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1A3179-6DDC-1D4C-ABAE-F3B9E17D8C9D}"/>
              </a:ext>
            </a:extLst>
          </p:cNvPr>
          <p:cNvCxnSpPr/>
          <p:nvPr/>
        </p:nvCxnSpPr>
        <p:spPr>
          <a:xfrm>
            <a:off x="8512463" y="2395964"/>
            <a:ext cx="1038910" cy="169360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DA57BC-07F9-C04D-9911-E68B6120F141}"/>
              </a:ext>
            </a:extLst>
          </p:cNvPr>
          <p:cNvCxnSpPr>
            <a:cxnSpLocks/>
          </p:cNvCxnSpPr>
          <p:nvPr/>
        </p:nvCxnSpPr>
        <p:spPr>
          <a:xfrm flipH="1">
            <a:off x="8512463" y="2395964"/>
            <a:ext cx="1038910" cy="169360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36A7040D-0924-055D-8C22-985708470F0C}"/>
              </a:ext>
            </a:extLst>
          </p:cNvPr>
          <p:cNvGrpSpPr/>
          <p:nvPr/>
        </p:nvGrpSpPr>
        <p:grpSpPr>
          <a:xfrm>
            <a:off x="8109430" y="2873658"/>
            <a:ext cx="1833154" cy="728554"/>
            <a:chOff x="8109430" y="2873658"/>
            <a:chExt cx="1833154" cy="728554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0F34099E-D02F-CF49-AB80-EA694276E5DF}"/>
                </a:ext>
              </a:extLst>
            </p:cNvPr>
            <p:cNvSpPr/>
            <p:nvPr/>
          </p:nvSpPr>
          <p:spPr>
            <a:xfrm rot="10800000" flipV="1">
              <a:off x="8109430" y="2876307"/>
              <a:ext cx="585470" cy="725905"/>
            </a:xfrm>
            <a:prstGeom prst="arc">
              <a:avLst>
                <a:gd name="adj1" fmla="val 5399562"/>
                <a:gd name="adj2" fmla="val 16240721"/>
              </a:avLst>
            </a:prstGeom>
            <a:ln w="31750" cmpd="sng">
              <a:solidFill>
                <a:srgbClr val="00B050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D732A9EE-2A54-EB49-BBD3-A0474A9AB24F}"/>
                </a:ext>
              </a:extLst>
            </p:cNvPr>
            <p:cNvSpPr/>
            <p:nvPr/>
          </p:nvSpPr>
          <p:spPr>
            <a:xfrm rot="10800000" flipH="1" flipV="1">
              <a:off x="9357114" y="2873658"/>
              <a:ext cx="585470" cy="725905"/>
            </a:xfrm>
            <a:prstGeom prst="arc">
              <a:avLst>
                <a:gd name="adj1" fmla="val 5399562"/>
                <a:gd name="adj2" fmla="val 16240721"/>
              </a:avLst>
            </a:prstGeom>
            <a:ln w="31750" cmpd="sng">
              <a:solidFill>
                <a:srgbClr val="00B050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0D48C1-0B0E-0840-B4BB-2AABCC828C0B}"/>
              </a:ext>
            </a:extLst>
          </p:cNvPr>
          <p:cNvCxnSpPr>
            <a:cxnSpLocks/>
          </p:cNvCxnSpPr>
          <p:nvPr/>
        </p:nvCxnSpPr>
        <p:spPr>
          <a:xfrm>
            <a:off x="6077566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5E74523-5A38-0142-B164-A35DB4AD8314}"/>
              </a:ext>
            </a:extLst>
          </p:cNvPr>
          <p:cNvCxnSpPr>
            <a:cxnSpLocks/>
          </p:cNvCxnSpPr>
          <p:nvPr/>
        </p:nvCxnSpPr>
        <p:spPr>
          <a:xfrm>
            <a:off x="8632205" y="2145945"/>
            <a:ext cx="75672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99869DE-4574-A041-9C28-6712BDF08B52}"/>
              </a:ext>
            </a:extLst>
          </p:cNvPr>
          <p:cNvCxnSpPr>
            <a:cxnSpLocks/>
          </p:cNvCxnSpPr>
          <p:nvPr/>
        </p:nvCxnSpPr>
        <p:spPr>
          <a:xfrm>
            <a:off x="8632205" y="4345336"/>
            <a:ext cx="75672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ED9DA0B2-8CBC-454B-A510-69D94DCDF766}"/>
              </a:ext>
            </a:extLst>
          </p:cNvPr>
          <p:cNvSpPr/>
          <p:nvPr/>
        </p:nvSpPr>
        <p:spPr>
          <a:xfrm>
            <a:off x="4276448" y="5340589"/>
            <a:ext cx="3602236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sto MT" panose="02040603050505030304" pitchFamily="18" charset="77"/>
              </a:rPr>
              <a:t>1 Generation of  Assortment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6BC9F7C-28C0-8445-9F8C-560504F4F4CE}"/>
              </a:ext>
            </a:extLst>
          </p:cNvPr>
          <p:cNvSpPr/>
          <p:nvPr/>
        </p:nvSpPr>
        <p:spPr>
          <a:xfrm>
            <a:off x="4341761" y="5356918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sto MT" panose="02040603050505030304" pitchFamily="18" charset="77"/>
              </a:rPr>
              <a:t>&gt;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B05521-7628-8557-39CA-FE0F6D1494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930" y="1431877"/>
            <a:ext cx="5664710" cy="3555945"/>
          </a:xfrm>
          <a:prstGeom prst="rect">
            <a:avLst/>
          </a:prstGeom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7487AE-1024-F39C-6D79-E0919EF08068}"/>
              </a:ext>
            </a:extLst>
          </p:cNvPr>
          <p:cNvSpPr/>
          <p:nvPr/>
        </p:nvSpPr>
        <p:spPr>
          <a:xfrm>
            <a:off x="7042670" y="925275"/>
            <a:ext cx="3760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u="sng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</a:t>
            </a:r>
            <a:r>
              <a:rPr lang="en-US" sz="2800" u="sng" dirty="0">
                <a:latin typeface="Calibri" panose="020F0502020204030204" pitchFamily="34" charset="0"/>
                <a:ea typeface="Hiragino Sans GB W3" panose="020B0300000000000000" pitchFamily="34" charset="-128"/>
                <a:cs typeface="Calibri" panose="020F0502020204030204" pitchFamily="34" charset="0"/>
              </a:rPr>
              <a:t>’</a:t>
            </a:r>
            <a:r>
              <a:rPr lang="en-US" sz="2800" u="sng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s Genome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68B8FB-BF9F-55B8-74B0-D8317A55A2F8}"/>
              </a:ext>
            </a:extLst>
          </p:cNvPr>
          <p:cNvSpPr txBox="1"/>
          <p:nvPr/>
        </p:nvSpPr>
        <p:spPr>
          <a:xfrm>
            <a:off x="6477607" y="2128510"/>
            <a:ext cx="203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NT</a:t>
            </a:r>
            <a:r>
              <a:rPr lang="en-US" sz="2800" b="1" baseline="-25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</a:t>
            </a:r>
            <a:endParaRPr lang="en-US" sz="2000" b="1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2D1E8A-B5EB-D9DE-DB74-2BAF20390204}"/>
              </a:ext>
            </a:extLst>
          </p:cNvPr>
          <p:cNvSpPr txBox="1"/>
          <p:nvPr/>
        </p:nvSpPr>
        <p:spPr>
          <a:xfrm>
            <a:off x="6477607" y="3822116"/>
            <a:ext cx="203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T</a:t>
            </a:r>
            <a:r>
              <a:rPr lang="en-US" sz="2800" b="1" baseline="-25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</a:t>
            </a:r>
            <a:endParaRPr lang="en-US" sz="2000" b="1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EA7A4C-3388-1744-0EBA-8672FF492C67}"/>
              </a:ext>
            </a:extLst>
          </p:cNvPr>
          <p:cNvSpPr txBox="1"/>
          <p:nvPr/>
        </p:nvSpPr>
        <p:spPr>
          <a:xfrm>
            <a:off x="9551373" y="2128510"/>
            <a:ext cx="203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NT</a:t>
            </a:r>
            <a:r>
              <a:rPr lang="en-US" sz="2800" b="1" baseline="-25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</a:t>
            </a:r>
            <a:endParaRPr lang="en-US" sz="2000" b="1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F13C9-7D7F-C202-2048-2F9CBF47F27E}"/>
              </a:ext>
            </a:extLst>
          </p:cNvPr>
          <p:cNvSpPr txBox="1"/>
          <p:nvPr/>
        </p:nvSpPr>
        <p:spPr>
          <a:xfrm>
            <a:off x="9551373" y="3822116"/>
            <a:ext cx="203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T</a:t>
            </a:r>
            <a:r>
              <a:rPr lang="en-US" sz="2800" b="1" baseline="-25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</a:t>
            </a:r>
            <a:endParaRPr lang="en-US" sz="2000" b="1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284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E5C426E-894F-D646-8169-FFCCA86A9D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6555104"/>
                  </p:ext>
                </p:extLst>
              </p:nvPr>
            </p:nvGraphicFramePr>
            <p:xfrm>
              <a:off x="6498771" y="1005183"/>
              <a:ext cx="5365135" cy="4003835"/>
            </p:xfrm>
            <a:graphic>
              <a:graphicData uri="http://schemas.openxmlformats.org/drawingml/2006/table">
                <a:tbl>
                  <a:tblPr firstRow="1" firstCol="1">
                    <a:tableStyleId>{616DA210-FB5B-4158-B5E0-FEB733F419BA}</a:tableStyleId>
                  </a:tblPr>
                  <a:tblGrid>
                    <a:gridCol w="1073027">
                      <a:extLst>
                        <a:ext uri="{9D8B030D-6E8A-4147-A177-3AD203B41FA5}">
                          <a16:colId xmlns:a16="http://schemas.microsoft.com/office/drawing/2014/main" val="3078670008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1391828272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941615761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4150586340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2059829573"/>
                        </a:ext>
                      </a:extLst>
                    </a:gridCol>
                  </a:tblGrid>
                  <a:tr h="800767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3626110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7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7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en-US" sz="27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7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en-US" sz="27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7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en-US" sz="27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1017595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7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7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en-US" sz="27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7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en-US" sz="27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1162001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7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7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en-US" sz="27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1261539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7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573428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E5C426E-894F-D646-8169-FFCCA86A9D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6555104"/>
                  </p:ext>
                </p:extLst>
              </p:nvPr>
            </p:nvGraphicFramePr>
            <p:xfrm>
              <a:off x="6498771" y="1005183"/>
              <a:ext cx="5365135" cy="4003835"/>
            </p:xfrm>
            <a:graphic>
              <a:graphicData uri="http://schemas.openxmlformats.org/drawingml/2006/table">
                <a:tbl>
                  <a:tblPr firstRow="1" firstCol="1">
                    <a:tableStyleId>{616DA210-FB5B-4158-B5E0-FEB733F419BA}</a:tableStyleId>
                  </a:tblPr>
                  <a:tblGrid>
                    <a:gridCol w="1073027">
                      <a:extLst>
                        <a:ext uri="{9D8B030D-6E8A-4147-A177-3AD203B41FA5}">
                          <a16:colId xmlns:a16="http://schemas.microsoft.com/office/drawing/2014/main" val="3078670008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1391828272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941615761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4150586340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2059829573"/>
                        </a:ext>
                      </a:extLst>
                    </a:gridCol>
                  </a:tblGrid>
                  <a:tr h="800767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3626110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101587" r="-300000" b="-3031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2381" t="-101587" r="-203571" b="-3031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98824" t="-101587" r="-101176" b="-3031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98824" t="-101587" r="-1176" b="-3031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1017595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2381" t="-198438" r="-203571" b="-1984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98824" t="-198438" r="-101176" b="-1984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98824" t="-198438" r="-1176" b="-1984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1162001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98824" t="-303175" r="-101176" b="-10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98824" t="-303175" r="-1176" b="-1015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1261539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98824" t="-403175" r="-1176" b="-15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573428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D809327-A76C-2C48-8638-28D24FD0620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607" y="1472689"/>
            <a:ext cx="5254919" cy="353632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B75F8E-7D15-F440-9321-72784AAD8B2D}"/>
              </a:ext>
            </a:extLst>
          </p:cNvPr>
          <p:cNvCxnSpPr>
            <a:cxnSpLocks/>
          </p:cNvCxnSpPr>
          <p:nvPr/>
        </p:nvCxnSpPr>
        <p:spPr>
          <a:xfrm>
            <a:off x="6077566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103F5BC-4995-2946-8E4C-B5AE234201F3}"/>
              </a:ext>
            </a:extLst>
          </p:cNvPr>
          <p:cNvSpPr/>
          <p:nvPr/>
        </p:nvSpPr>
        <p:spPr>
          <a:xfrm>
            <a:off x="4276448" y="5492202"/>
            <a:ext cx="360223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sto MT" panose="02040603050505030304" pitchFamily="18" charset="77"/>
              </a:rPr>
              <a:t>No Assortment </a:t>
            </a:r>
          </a:p>
        </p:txBody>
      </p:sp>
    </p:spTree>
    <p:extLst>
      <p:ext uri="{BB962C8B-B14F-4D97-AF65-F5344CB8AC3E}">
        <p14:creationId xmlns:p14="http://schemas.microsoft.com/office/powerpoint/2010/main" val="21773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8DEAD5-A154-6F6B-37C6-8DC795D03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B58902-9AB6-A0DD-5FC4-59EEEEF59E5B}"/>
              </a:ext>
            </a:extLst>
          </p:cNvPr>
          <p:cNvCxnSpPr>
            <a:cxnSpLocks/>
          </p:cNvCxnSpPr>
          <p:nvPr/>
        </p:nvCxnSpPr>
        <p:spPr>
          <a:xfrm>
            <a:off x="6077566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80A29BC-25F5-A575-1AE1-0790CCDB4288}"/>
              </a:ext>
            </a:extLst>
          </p:cNvPr>
          <p:cNvSpPr/>
          <p:nvPr/>
        </p:nvSpPr>
        <p:spPr>
          <a:xfrm>
            <a:off x="4276448" y="5340589"/>
            <a:ext cx="3602236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sto MT" panose="02040603050505030304" pitchFamily="18" charset="77"/>
              </a:rPr>
              <a:t>1 Generation of  Assortment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F2A0E00-992F-ACBB-2A50-007AEE5F81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607" y="1472689"/>
            <a:ext cx="5254919" cy="35363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C4C4727-80C5-8085-A620-CCFB087EBF53}"/>
              </a:ext>
            </a:extLst>
          </p:cNvPr>
          <p:cNvGrpSpPr/>
          <p:nvPr/>
        </p:nvGrpSpPr>
        <p:grpSpPr>
          <a:xfrm>
            <a:off x="2706756" y="2414570"/>
            <a:ext cx="727446" cy="215444"/>
            <a:chOff x="2706756" y="2414570"/>
            <a:chExt cx="727446" cy="215444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C9912C8-E703-A5B6-A767-60933A7BBB66}"/>
                </a:ext>
              </a:extLst>
            </p:cNvPr>
            <p:cNvCxnSpPr>
              <a:cxnSpLocks/>
            </p:cNvCxnSpPr>
            <p:nvPr/>
          </p:nvCxnSpPr>
          <p:spPr>
            <a:xfrm>
              <a:off x="2706756" y="2622288"/>
              <a:ext cx="72744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AFC59F4-CCC2-1B31-84F5-1A32C5B57A0A}"/>
                    </a:ext>
                  </a:extLst>
                </p:cNvPr>
                <p:cNvSpPr txBox="1"/>
                <p:nvPr/>
              </p:nvSpPr>
              <p:spPr>
                <a:xfrm>
                  <a:off x="2978972" y="2414570"/>
                  <a:ext cx="24551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en-US" sz="11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AFC59F4-CCC2-1B31-84F5-1A32C5B57A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8972" y="2414570"/>
                  <a:ext cx="245516" cy="215444"/>
                </a:xfrm>
                <a:prstGeom prst="rect">
                  <a:avLst/>
                </a:prstGeom>
                <a:blipFill>
                  <a:blip r:embed="rId4"/>
                  <a:stretch>
                    <a:fillRect b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B1EFAD44-9F0A-3EDB-4778-1CF9D481171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0205436"/>
                  </p:ext>
                </p:extLst>
              </p:nvPr>
            </p:nvGraphicFramePr>
            <p:xfrm>
              <a:off x="6498771" y="1005183"/>
              <a:ext cx="5365135" cy="4003835"/>
            </p:xfrm>
            <a:graphic>
              <a:graphicData uri="http://schemas.openxmlformats.org/drawingml/2006/table">
                <a:tbl>
                  <a:tblPr firstRow="1" firstCol="1">
                    <a:tableStyleId>{616DA210-FB5B-4158-B5E0-FEB733F419BA}</a:tableStyleId>
                  </a:tblPr>
                  <a:tblGrid>
                    <a:gridCol w="1073027">
                      <a:extLst>
                        <a:ext uri="{9D8B030D-6E8A-4147-A177-3AD203B41FA5}">
                          <a16:colId xmlns:a16="http://schemas.microsoft.com/office/drawing/2014/main" val="3078670008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1391828272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941615761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4150586340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2059829573"/>
                        </a:ext>
                      </a:extLst>
                    </a:gridCol>
                  </a:tblGrid>
                  <a:tr h="800767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3626110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7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7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en-US" sz="27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7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kumimoji="0" lang="en-US" sz="27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CFF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7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kumimoji="0" lang="en-US" sz="27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CFFD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1017595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7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7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kumimoji="0" lang="en-US" sz="27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CFF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7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kumimoji="0" lang="en-US" sz="27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CFFD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1162001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7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7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en-US" sz="27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1261539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7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573428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B1EFAD44-9F0A-3EDB-4778-1CF9D481171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0205436"/>
                  </p:ext>
                </p:extLst>
              </p:nvPr>
            </p:nvGraphicFramePr>
            <p:xfrm>
              <a:off x="6498771" y="1005183"/>
              <a:ext cx="5365135" cy="4003835"/>
            </p:xfrm>
            <a:graphic>
              <a:graphicData uri="http://schemas.openxmlformats.org/drawingml/2006/table">
                <a:tbl>
                  <a:tblPr firstRow="1" firstCol="1">
                    <a:tableStyleId>{616DA210-FB5B-4158-B5E0-FEB733F419BA}</a:tableStyleId>
                  </a:tblPr>
                  <a:tblGrid>
                    <a:gridCol w="1073027">
                      <a:extLst>
                        <a:ext uri="{9D8B030D-6E8A-4147-A177-3AD203B41FA5}">
                          <a16:colId xmlns:a16="http://schemas.microsoft.com/office/drawing/2014/main" val="3078670008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1391828272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941615761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4150586340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2059829573"/>
                        </a:ext>
                      </a:extLst>
                    </a:gridCol>
                  </a:tblGrid>
                  <a:tr h="800767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3626110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0000" t="-101587" r="-300000" b="-3031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02381" t="-101587" r="-203571" b="-3031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98824" t="-101587" r="-101176" b="-3031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98824" t="-101587" r="-1176" b="-3031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1017595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02381" t="-198438" r="-203571" b="-1984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98824" t="-198438" r="-101176" b="-1984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98824" t="-198438" r="-1176" b="-1984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1162001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98824" t="-303175" r="-101176" b="-10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98824" t="-303175" r="-1176" b="-1015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1261539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700" dirty="0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6681" marR="86681" marT="43341" marB="43341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98824" t="-403175" r="-1176" b="-15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573428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183C629-4585-DF95-A81C-A61A87928352}"/>
                  </a:ext>
                </a:extLst>
              </p:cNvPr>
              <p:cNvSpPr/>
              <p:nvPr/>
            </p:nvSpPr>
            <p:spPr>
              <a:xfrm>
                <a:off x="7002379" y="473557"/>
                <a:ext cx="4861527" cy="400110"/>
              </a:xfrm>
              <a:prstGeom prst="rect">
                <a:avLst/>
              </a:prstGeom>
            </p:spPr>
            <p:txBody>
              <a:bodyPr wrap="square" anchor="b">
                <a:spAutoFit/>
              </a:bodyPr>
              <a:lstStyle/>
              <a:p>
                <a:pPr algn="r">
                  <a:lnSpc>
                    <a:spcPts val="236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: Increase in PGS (co)variances due to AM</a:t>
                </a: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183C629-4585-DF95-A81C-A61A879283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2379" y="473557"/>
                <a:ext cx="4861527" cy="400110"/>
              </a:xfrm>
              <a:prstGeom prst="rect">
                <a:avLst/>
              </a:prstGeom>
              <a:blipFill>
                <a:blip r:embed="rId6"/>
                <a:stretch>
                  <a:fillRect t="-6250" r="-1302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072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0D48C1-0B0E-0840-B4BB-2AABCC828C0B}"/>
              </a:ext>
            </a:extLst>
          </p:cNvPr>
          <p:cNvCxnSpPr>
            <a:cxnSpLocks/>
          </p:cNvCxnSpPr>
          <p:nvPr/>
        </p:nvCxnSpPr>
        <p:spPr>
          <a:xfrm>
            <a:off x="6077566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1513CB33-BF43-C149-AB54-EE423AAF41D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98771" y="1005183"/>
              <a:ext cx="5365135" cy="4003835"/>
            </p:xfrm>
            <a:graphic>
              <a:graphicData uri="http://schemas.openxmlformats.org/drawingml/2006/table">
                <a:tbl>
                  <a:tblPr firstRow="1" firstCol="1">
                    <a:tableStyleId>{616DA210-FB5B-4158-B5E0-FEB733F419BA}</a:tableStyleId>
                  </a:tblPr>
                  <a:tblGrid>
                    <a:gridCol w="1073027">
                      <a:extLst>
                        <a:ext uri="{9D8B030D-6E8A-4147-A177-3AD203B41FA5}">
                          <a16:colId xmlns:a16="http://schemas.microsoft.com/office/drawing/2014/main" val="3078670008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1391828272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941615761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4150586340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2059829573"/>
                        </a:ext>
                      </a:extLst>
                    </a:gridCol>
                  </a:tblGrid>
                  <a:tr h="800767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3626110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dirty="0" smtClean="0"/>
                                  <m:t>+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dirty="0" smtClean="0"/>
                                  <m:t>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CFF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CFF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CFF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CFFD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1017595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dirty="0" smtClean="0"/>
                                  <m:t>+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dirty="0" smtClean="0"/>
                                  <m:t>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CFF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CFF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CFFD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1162001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dirty="0" smtClean="0"/>
                                  <m:t>+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dirty="0" smtClean="0"/>
                                  <m:t>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CFFD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CFFD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1261539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dirty="0" smtClean="0"/>
                                  <m:t>+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dirty="0" smtClean="0"/>
                                  <m:t>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CFFD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57342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1513CB33-BF43-C149-AB54-EE423AAF41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8776381"/>
                  </p:ext>
                </p:extLst>
              </p:nvPr>
            </p:nvGraphicFramePr>
            <p:xfrm>
              <a:off x="6498771" y="1005183"/>
              <a:ext cx="5365135" cy="4003835"/>
            </p:xfrm>
            <a:graphic>
              <a:graphicData uri="http://schemas.openxmlformats.org/drawingml/2006/table">
                <a:tbl>
                  <a:tblPr firstRow="1" firstCol="1">
                    <a:tableStyleId>{616DA210-FB5B-4158-B5E0-FEB733F419BA}</a:tableStyleId>
                  </a:tblPr>
                  <a:tblGrid>
                    <a:gridCol w="1073027">
                      <a:extLst>
                        <a:ext uri="{9D8B030D-6E8A-4147-A177-3AD203B41FA5}">
                          <a16:colId xmlns:a16="http://schemas.microsoft.com/office/drawing/2014/main" val="3078670008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1391828272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941615761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4150586340"/>
                        </a:ext>
                      </a:extLst>
                    </a:gridCol>
                    <a:gridCol w="1073027">
                      <a:extLst>
                        <a:ext uri="{9D8B030D-6E8A-4147-A177-3AD203B41FA5}">
                          <a16:colId xmlns:a16="http://schemas.microsoft.com/office/drawing/2014/main" val="2059829573"/>
                        </a:ext>
                      </a:extLst>
                    </a:gridCol>
                  </a:tblGrid>
                  <a:tr h="800767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3626110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101587" r="-298824" b="-30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2381" t="-101587" r="-202381" b="-30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98824" t="-101587" r="-100000" b="-30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98824" t="-101587" b="-3015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1017595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p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EF8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2381" t="-198438" r="-202381" b="-19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98824" t="-198438" r="-100000" b="-19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98824" t="-198438" b="-196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1162001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98824" t="-303175" r="-1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98824" t="-303175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1261539"/>
                      </a:ext>
                    </a:extLst>
                  </a:tr>
                  <a:tr h="8007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100" dirty="0"/>
                            <a:t>NT</a:t>
                          </a:r>
                          <a:r>
                            <a:rPr lang="en-US" sz="2100" baseline="-25000" dirty="0"/>
                            <a:t>m</a:t>
                          </a:r>
                          <a:endParaRPr lang="en-US" sz="2100" dirty="0"/>
                        </a:p>
                      </a:txBody>
                      <a:tcPr marL="80077" marR="80077" marT="40038" marB="4003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DE9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98824" t="-4031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573428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C3A3173-021D-6C48-9E9D-07945AFC5774}"/>
                  </a:ext>
                </a:extLst>
              </p:cNvPr>
              <p:cNvSpPr/>
              <p:nvPr/>
            </p:nvSpPr>
            <p:spPr>
              <a:xfrm>
                <a:off x="7002379" y="473557"/>
                <a:ext cx="4861527" cy="400110"/>
              </a:xfrm>
              <a:prstGeom prst="rect">
                <a:avLst/>
              </a:prstGeom>
            </p:spPr>
            <p:txBody>
              <a:bodyPr wrap="square" anchor="b">
                <a:spAutoFit/>
              </a:bodyPr>
              <a:lstStyle/>
              <a:p>
                <a:pPr algn="r">
                  <a:lnSpc>
                    <a:spcPts val="236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: Increase in PGS (co)variances due to AM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C3A3173-021D-6C48-9E9D-07945AFC57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2379" y="473557"/>
                <a:ext cx="4861527" cy="400110"/>
              </a:xfrm>
              <a:prstGeom prst="rect">
                <a:avLst/>
              </a:prstGeom>
              <a:blipFill>
                <a:blip r:embed="rId4"/>
                <a:stretch>
                  <a:fillRect t="-3030" r="-1302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D624E719-73C2-7B4A-AC96-6497A22D9E7C}"/>
              </a:ext>
            </a:extLst>
          </p:cNvPr>
          <p:cNvSpPr/>
          <p:nvPr/>
        </p:nvSpPr>
        <p:spPr>
          <a:xfrm>
            <a:off x="4276448" y="5340589"/>
            <a:ext cx="3602236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sto MT" panose="02040603050505030304" pitchFamily="18" charset="77"/>
              </a:rPr>
              <a:t>1 Generation of  Assortment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6D9249-A896-5F4E-807B-0377A3481B3F}"/>
              </a:ext>
            </a:extLst>
          </p:cNvPr>
          <p:cNvSpPr/>
          <p:nvPr/>
        </p:nvSpPr>
        <p:spPr>
          <a:xfrm>
            <a:off x="4341761" y="5356918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sto MT" panose="02040603050505030304" pitchFamily="18" charset="77"/>
              </a:rPr>
              <a:t>&gt;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7975DF-292F-1C9E-2E18-22D5654019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930" y="1431877"/>
            <a:ext cx="5664710" cy="355594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0856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AACDDB-03C4-EE86-CD16-323CFD397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141863-B440-129A-7A84-18263A747888}"/>
              </a:ext>
            </a:extLst>
          </p:cNvPr>
          <p:cNvCxnSpPr>
            <a:cxnSpLocks/>
            <a:stCxn id="33" idx="0"/>
            <a:endCxn id="99" idx="2"/>
          </p:cNvCxnSpPr>
          <p:nvPr/>
        </p:nvCxnSpPr>
        <p:spPr>
          <a:xfrm flipH="1" flipV="1">
            <a:off x="6091986" y="5448683"/>
            <a:ext cx="1481" cy="46889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F1B1223-CBE9-9108-484B-94A106374EE5}"/>
              </a:ext>
            </a:extLst>
          </p:cNvPr>
          <p:cNvSpPr/>
          <p:nvPr/>
        </p:nvSpPr>
        <p:spPr>
          <a:xfrm>
            <a:off x="5832226" y="5917579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80B737-BEEA-A061-C5EB-6C905D79199A}"/>
              </a:ext>
            </a:extLst>
          </p:cNvPr>
          <p:cNvSpPr txBox="1"/>
          <p:nvPr/>
        </p:nvSpPr>
        <p:spPr>
          <a:xfrm>
            <a:off x="5833165" y="4648477"/>
            <a:ext cx="536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o</a:t>
            </a:r>
            <a:endParaRPr lang="en-US" sz="27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3E1285-B21C-4F44-323A-778F9BBB804B}"/>
              </a:ext>
            </a:extLst>
          </p:cNvPr>
          <p:cNvSpPr txBox="1"/>
          <p:nvPr/>
        </p:nvSpPr>
        <p:spPr>
          <a:xfrm>
            <a:off x="2506861" y="630220"/>
            <a:ext cx="840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6323BD2-0B45-CFFB-CE32-21ECEDD97CC2}"/>
              </a:ext>
            </a:extLst>
          </p:cNvPr>
          <p:cNvSpPr>
            <a:spLocks noChangeAspect="1"/>
          </p:cNvSpPr>
          <p:nvPr/>
        </p:nvSpPr>
        <p:spPr>
          <a:xfrm>
            <a:off x="2459142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D3A4E5F6-87F9-D882-6692-9AD67B4C872A}"/>
              </a:ext>
            </a:extLst>
          </p:cNvPr>
          <p:cNvSpPr/>
          <p:nvPr/>
        </p:nvSpPr>
        <p:spPr>
          <a:xfrm>
            <a:off x="2248736" y="3958394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921D2EB-F760-B9B1-E575-5AC548F2FB91}"/>
              </a:ext>
            </a:extLst>
          </p:cNvPr>
          <p:cNvSpPr>
            <a:spLocks noChangeAspect="1"/>
          </p:cNvSpPr>
          <p:nvPr/>
        </p:nvSpPr>
        <p:spPr>
          <a:xfrm>
            <a:off x="2447466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798857D-C81B-3120-3D0B-3DB5BCD980F4}"/>
              </a:ext>
            </a:extLst>
          </p:cNvPr>
          <p:cNvSpPr>
            <a:spLocks noChangeAspect="1"/>
          </p:cNvSpPr>
          <p:nvPr/>
        </p:nvSpPr>
        <p:spPr>
          <a:xfrm>
            <a:off x="8796434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66F3761-210E-8F3C-5ACB-9E8902D3DD20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1480285-A52F-C19C-ABEC-37A3A2DB69A7}"/>
              </a:ext>
            </a:extLst>
          </p:cNvPr>
          <p:cNvSpPr>
            <a:spLocks noChangeAspect="1"/>
          </p:cNvSpPr>
          <p:nvPr/>
        </p:nvSpPr>
        <p:spPr>
          <a:xfrm>
            <a:off x="8796434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D9EAD14-51F2-8441-5A74-FD8CFAA40F9F}"/>
              </a:ext>
            </a:extLst>
          </p:cNvPr>
          <p:cNvSpPr txBox="1"/>
          <p:nvPr/>
        </p:nvSpPr>
        <p:spPr>
          <a:xfrm>
            <a:off x="2626189" y="3239882"/>
            <a:ext cx="54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BC36946-1957-524A-4914-4D7C4AA5FC0C}"/>
              </a:ext>
            </a:extLst>
          </p:cNvPr>
          <p:cNvSpPr txBox="1"/>
          <p:nvPr/>
        </p:nvSpPr>
        <p:spPr>
          <a:xfrm>
            <a:off x="8954613" y="3238361"/>
            <a:ext cx="625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A0482B-D2A2-4EB6-3EB2-C8A58F6E6E4A}"/>
              </a:ext>
            </a:extLst>
          </p:cNvPr>
          <p:cNvSpPr txBox="1"/>
          <p:nvPr/>
        </p:nvSpPr>
        <p:spPr>
          <a:xfrm>
            <a:off x="8796434" y="630220"/>
            <a:ext cx="92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0DCD7DFC-80F9-363F-90BD-01807B14A088}"/>
              </a:ext>
            </a:extLst>
          </p:cNvPr>
          <p:cNvCxnSpPr>
            <a:cxnSpLocks/>
            <a:endCxn id="99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6801332C-A5D0-CB85-C3ED-6469FECBB1B9}"/>
              </a:ext>
            </a:extLst>
          </p:cNvPr>
          <p:cNvCxnSpPr>
            <a:cxnSpLocks/>
            <a:endCxn id="99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804538AB-D11D-55B9-AF76-7C0F08A43C72}"/>
              </a:ext>
            </a:extLst>
          </p:cNvPr>
          <p:cNvSpPr txBox="1"/>
          <p:nvPr/>
        </p:nvSpPr>
        <p:spPr>
          <a:xfrm>
            <a:off x="5790718" y="5871676"/>
            <a:ext cx="62613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o</a:t>
            </a:r>
            <a:endParaRPr lang="en-US" sz="2700" dirty="0"/>
          </a:p>
        </p:txBody>
      </p:sp>
      <p:sp>
        <p:nvSpPr>
          <p:cNvPr id="176" name="Arc 175">
            <a:extLst>
              <a:ext uri="{FF2B5EF4-FFF2-40B4-BE49-F238E27FC236}">
                <a16:creationId xmlns:a16="http://schemas.microsoft.com/office/drawing/2014/main" id="{74E133C6-272A-B6AA-41AF-7806ADB928EA}"/>
              </a:ext>
            </a:extLst>
          </p:cNvPr>
          <p:cNvSpPr/>
          <p:nvPr/>
        </p:nvSpPr>
        <p:spPr>
          <a:xfrm flipV="1">
            <a:off x="2250021" y="305098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7" name="Arc 176">
            <a:extLst>
              <a:ext uri="{FF2B5EF4-FFF2-40B4-BE49-F238E27FC236}">
                <a16:creationId xmlns:a16="http://schemas.microsoft.com/office/drawing/2014/main" id="{FA15BB02-4B90-BFB6-3302-C668EF06F81D}"/>
              </a:ext>
            </a:extLst>
          </p:cNvPr>
          <p:cNvSpPr/>
          <p:nvPr/>
        </p:nvSpPr>
        <p:spPr>
          <a:xfrm rot="5400000" flipV="1">
            <a:off x="9631755" y="321231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3F264090-1240-313F-F45C-61B85122F16D}"/>
              </a:ext>
            </a:extLst>
          </p:cNvPr>
          <p:cNvSpPr/>
          <p:nvPr/>
        </p:nvSpPr>
        <p:spPr>
          <a:xfrm rot="16200000">
            <a:off x="9631755" y="3939677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A0A4045F-F856-A016-55F9-FA61042D98FB}"/>
              </a:ext>
            </a:extLst>
          </p:cNvPr>
          <p:cNvSpPr/>
          <p:nvPr/>
        </p:nvSpPr>
        <p:spPr>
          <a:xfrm>
            <a:off x="4139719" y="430345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92751274-30C7-95A8-8372-5E60AE5B0197}"/>
              </a:ext>
            </a:extLst>
          </p:cNvPr>
          <p:cNvSpPr/>
          <p:nvPr/>
        </p:nvSpPr>
        <p:spPr>
          <a:xfrm>
            <a:off x="7769997" y="4305977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706FFCD-A88B-2552-547D-6785E4ED0AD0}"/>
              </a:ext>
            </a:extLst>
          </p:cNvPr>
          <p:cNvSpPr txBox="1"/>
          <p:nvPr/>
        </p:nvSpPr>
        <p:spPr>
          <a:xfrm>
            <a:off x="6072130" y="549609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C7E1912A-B6E3-3474-5905-FD15380E860D}"/>
              </a:ext>
            </a:extLst>
          </p:cNvPr>
          <p:cNvSpPr/>
          <p:nvPr/>
        </p:nvSpPr>
        <p:spPr>
          <a:xfrm rot="10800000">
            <a:off x="5939397" y="6425385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DE8F7AA-A422-09DC-3DDA-0ABC10A8E116}"/>
              </a:ext>
            </a:extLst>
          </p:cNvPr>
          <p:cNvSpPr txBox="1"/>
          <p:nvPr/>
        </p:nvSpPr>
        <p:spPr>
          <a:xfrm>
            <a:off x="7222023" y="144058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A9EFB7C3-82AE-F3F2-775A-98588CE99FC2}"/>
              </a:ext>
            </a:extLst>
          </p:cNvPr>
          <p:cNvCxnSpPr>
            <a:cxnSpLocks/>
            <a:stCxn id="119" idx="4"/>
          </p:cNvCxnSpPr>
          <p:nvPr/>
        </p:nvCxnSpPr>
        <p:spPr>
          <a:xfrm>
            <a:off x="4929548" y="1396706"/>
            <a:ext cx="2592" cy="54207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D61A08E6-27A4-517A-CD6B-8A016DD6176D}"/>
              </a:ext>
            </a:extLst>
          </p:cNvPr>
          <p:cNvSpPr/>
          <p:nvPr/>
        </p:nvSpPr>
        <p:spPr>
          <a:xfrm>
            <a:off x="4668307" y="874225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D1E7873-8823-B54E-C705-FDDB55DA033A}"/>
              </a:ext>
            </a:extLst>
          </p:cNvPr>
          <p:cNvSpPr txBox="1"/>
          <p:nvPr/>
        </p:nvSpPr>
        <p:spPr>
          <a:xfrm>
            <a:off x="4914274" y="1434860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DA4F3F8C-E750-D10F-FA09-6E35A2BA09C4}"/>
              </a:ext>
            </a:extLst>
          </p:cNvPr>
          <p:cNvSpPr/>
          <p:nvPr/>
        </p:nvSpPr>
        <p:spPr>
          <a:xfrm>
            <a:off x="6975321" y="867913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D7F7616A-5857-7ACA-DDB5-5E1DE8F9FB1C}"/>
              </a:ext>
            </a:extLst>
          </p:cNvPr>
          <p:cNvCxnSpPr>
            <a:cxnSpLocks/>
            <a:stCxn id="122" idx="4"/>
          </p:cNvCxnSpPr>
          <p:nvPr/>
        </p:nvCxnSpPr>
        <p:spPr>
          <a:xfrm>
            <a:off x="7236562" y="1390394"/>
            <a:ext cx="459" cy="54147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Arc 124">
            <a:extLst>
              <a:ext uri="{FF2B5EF4-FFF2-40B4-BE49-F238E27FC236}">
                <a16:creationId xmlns:a16="http://schemas.microsoft.com/office/drawing/2014/main" id="{BF08920B-1DB6-48AD-582A-A9F3403C5BC8}"/>
              </a:ext>
            </a:extLst>
          </p:cNvPr>
          <p:cNvSpPr/>
          <p:nvPr/>
        </p:nvSpPr>
        <p:spPr>
          <a:xfrm>
            <a:off x="4787327" y="583214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570E5193-5477-B051-9CF8-92CC3E04ECB5}"/>
              </a:ext>
            </a:extLst>
          </p:cNvPr>
          <p:cNvCxnSpPr>
            <a:cxnSpLocks/>
          </p:cNvCxnSpPr>
          <p:nvPr/>
        </p:nvCxnSpPr>
        <p:spPr>
          <a:xfrm flipV="1">
            <a:off x="3364743" y="2719269"/>
            <a:ext cx="1244108" cy="61554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EE7852F1-ECD1-361A-280D-F5A1C938108A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235310" cy="108473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69120499-AFAD-FF17-727A-99944DF5C4D1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778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D26B721B-43BF-85C8-747B-6AA4809FE324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E703AD62-1F1D-15C8-F1A2-CB87749FDBEF}"/>
              </a:ext>
            </a:extLst>
          </p:cNvPr>
          <p:cNvSpPr txBox="1"/>
          <p:nvPr/>
        </p:nvSpPr>
        <p:spPr>
          <a:xfrm>
            <a:off x="4586958" y="833746"/>
            <a:ext cx="69347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p</a:t>
            </a:r>
            <a:endParaRPr lang="en-US" sz="2700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8C72592B-AED6-ED2A-DC56-3B93A66C59B5}"/>
              </a:ext>
            </a:extLst>
          </p:cNvPr>
          <p:cNvSpPr txBox="1"/>
          <p:nvPr/>
        </p:nvSpPr>
        <p:spPr>
          <a:xfrm>
            <a:off x="6933408" y="822589"/>
            <a:ext cx="625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m</a:t>
            </a:r>
            <a:endParaRPr lang="en-US" sz="2700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A8C144F2-61FA-07B0-F276-5677EEE48103}"/>
              </a:ext>
            </a:extLst>
          </p:cNvPr>
          <p:cNvSpPr/>
          <p:nvPr/>
        </p:nvSpPr>
        <p:spPr>
          <a:xfrm>
            <a:off x="3907140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1E354EE-9DB0-80E5-A19F-FBF19FF3DE5F}"/>
              </a:ext>
            </a:extLst>
          </p:cNvPr>
          <p:cNvSpPr/>
          <p:nvPr/>
        </p:nvSpPr>
        <p:spPr>
          <a:xfrm>
            <a:off x="8064958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036D2D29-8112-9571-2413-82747604ABA3}"/>
              </a:ext>
            </a:extLst>
          </p:cNvPr>
          <p:cNvSpPr/>
          <p:nvPr/>
        </p:nvSpPr>
        <p:spPr>
          <a:xfrm>
            <a:off x="8059586" y="2989993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6" name="Arc 145">
            <a:extLst>
              <a:ext uri="{FF2B5EF4-FFF2-40B4-BE49-F238E27FC236}">
                <a16:creationId xmlns:a16="http://schemas.microsoft.com/office/drawing/2014/main" id="{A94ED50F-AE1D-1999-5C6B-3292E765EA82}"/>
              </a:ext>
            </a:extLst>
          </p:cNvPr>
          <p:cNvSpPr/>
          <p:nvPr/>
        </p:nvSpPr>
        <p:spPr>
          <a:xfrm>
            <a:off x="7094015" y="574913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B913A1DE-F761-58E1-B128-FA9EE227764C}"/>
                  </a:ext>
                </a:extLst>
              </p:cNvPr>
              <p:cNvSpPr txBox="1"/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97F766A-8157-9142-B099-E4391180D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blipFill>
                <a:blip r:embed="rId7"/>
                <a:stretch>
                  <a:fillRect l="-17391" r="-434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EE76938A-8150-A857-0056-72833B4D782D}"/>
                  </a:ext>
                </a:extLst>
              </p:cNvPr>
              <p:cNvSpPr txBox="1"/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B818CA07-0FFB-584C-8F0F-C339AC140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blipFill>
                <a:blip r:embed="rId8"/>
                <a:stretch>
                  <a:fillRect l="-17391" r="-434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F0932F44-228C-CA9A-A10B-81A7598DABD2}"/>
                  </a:ext>
                </a:extLst>
              </p:cNvPr>
              <p:cNvSpPr txBox="1"/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51BF0D48-E403-464A-B8A6-7567CA248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blipFill>
                <a:blip r:embed="rId9"/>
                <a:stretch>
                  <a:fillRect l="-12500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Rectangle 163">
            <a:extLst>
              <a:ext uri="{FF2B5EF4-FFF2-40B4-BE49-F238E27FC236}">
                <a16:creationId xmlns:a16="http://schemas.microsoft.com/office/drawing/2014/main" id="{4CE85D94-E55F-E574-2804-2C20BE32362B}"/>
              </a:ext>
            </a:extLst>
          </p:cNvPr>
          <p:cNvSpPr/>
          <p:nvPr/>
        </p:nvSpPr>
        <p:spPr>
          <a:xfrm>
            <a:off x="3907140" y="2963164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DC9D279A-F26B-66A4-F91B-F45154E125C1}"/>
              </a:ext>
            </a:extLst>
          </p:cNvPr>
          <p:cNvSpPr/>
          <p:nvPr/>
        </p:nvSpPr>
        <p:spPr>
          <a:xfrm>
            <a:off x="4474940" y="193878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F3B3B511-EB4A-225D-1884-FD641520A531}"/>
              </a:ext>
            </a:extLst>
          </p:cNvPr>
          <p:cNvSpPr/>
          <p:nvPr/>
        </p:nvSpPr>
        <p:spPr>
          <a:xfrm>
            <a:off x="6779821" y="19318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A3EF6FAA-C1F3-7759-FD1B-3695A1A3A134}"/>
              </a:ext>
            </a:extLst>
          </p:cNvPr>
          <p:cNvSpPr txBox="1"/>
          <p:nvPr/>
        </p:nvSpPr>
        <p:spPr>
          <a:xfrm>
            <a:off x="4685044" y="2051787"/>
            <a:ext cx="54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p</a:t>
            </a:r>
            <a:endParaRPr lang="en-US" sz="27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8052ED72-A59B-5335-E49C-4AA743CEF80F}"/>
              </a:ext>
            </a:extLst>
          </p:cNvPr>
          <p:cNvSpPr txBox="1"/>
          <p:nvPr/>
        </p:nvSpPr>
        <p:spPr>
          <a:xfrm>
            <a:off x="6949423" y="2051788"/>
            <a:ext cx="63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m</a:t>
            </a:r>
            <a:endParaRPr lang="en-US" sz="2700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97E03562-FB5E-BCA5-C8E2-0F79BD524D48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E84481B-77BB-E0E6-350F-078E788440FF}"/>
              </a:ext>
            </a:extLst>
          </p:cNvPr>
          <p:cNvSpPr txBox="1"/>
          <p:nvPr/>
        </p:nvSpPr>
        <p:spPr>
          <a:xfrm>
            <a:off x="2162656" y="1988590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C49349A1-FD5C-F1D3-A657-C1E88868667A}"/>
                  </a:ext>
                </a:extLst>
              </p:cNvPr>
              <p:cNvSpPr txBox="1"/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CB7F7FF-8962-B847-B361-447C72BB8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blipFill>
                <a:blip r:embed="rId1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04D3772C-F0B2-8DDA-E105-5664C887FA51}"/>
              </a:ext>
            </a:extLst>
          </p:cNvPr>
          <p:cNvCxnSpPr>
            <a:cxnSpLocks/>
            <a:stCxn id="98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Arc 113">
            <a:extLst>
              <a:ext uri="{FF2B5EF4-FFF2-40B4-BE49-F238E27FC236}">
                <a16:creationId xmlns:a16="http://schemas.microsoft.com/office/drawing/2014/main" id="{AF47E154-2D87-18E5-AABA-21229E8E7975}"/>
              </a:ext>
            </a:extLst>
          </p:cNvPr>
          <p:cNvSpPr/>
          <p:nvPr/>
        </p:nvSpPr>
        <p:spPr>
          <a:xfrm>
            <a:off x="1957618" y="1271943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F00920B4-577C-9DFD-3833-BF8DB4D80C39}"/>
              </a:ext>
            </a:extLst>
          </p:cNvPr>
          <p:cNvSpPr/>
          <p:nvPr/>
        </p:nvSpPr>
        <p:spPr>
          <a:xfrm flipV="1">
            <a:off x="1936187" y="2613081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CE5EDFD-A1E0-2BF0-44BF-0566253A3238}"/>
                  </a:ext>
                </a:extLst>
              </p:cNvPr>
              <p:cNvSpPr txBox="1"/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FBEB304-EE58-D147-B704-10EACD6C2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Arc 126">
            <a:extLst>
              <a:ext uri="{FF2B5EF4-FFF2-40B4-BE49-F238E27FC236}">
                <a16:creationId xmlns:a16="http://schemas.microsoft.com/office/drawing/2014/main" id="{5AFB1CF6-7CAA-876E-175C-C1C7EFD5FA82}"/>
              </a:ext>
            </a:extLst>
          </p:cNvPr>
          <p:cNvSpPr/>
          <p:nvPr/>
        </p:nvSpPr>
        <p:spPr>
          <a:xfrm>
            <a:off x="1674809" y="2201263"/>
            <a:ext cx="305175" cy="312804"/>
          </a:xfrm>
          <a:prstGeom prst="arc">
            <a:avLst>
              <a:gd name="adj1" fmla="val 1589662"/>
              <a:gd name="adj2" fmla="val 19761257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3D0A8682-C268-2AE9-9E10-865519271714}"/>
                  </a:ext>
                </a:extLst>
              </p:cNvPr>
              <p:cNvSpPr txBox="1"/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D227837-5F56-4146-B734-7EF506EDB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blipFill>
                <a:blip r:embed="rId12"/>
                <a:stretch>
                  <a:fillRect l="-17391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BFB132CF-6EF0-008D-2636-B557F235A3AD}"/>
              </a:ext>
            </a:extLst>
          </p:cNvPr>
          <p:cNvSpPr txBox="1"/>
          <p:nvPr/>
        </p:nvSpPr>
        <p:spPr>
          <a:xfrm>
            <a:off x="3437649" y="1979335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8CD1E426-3EC5-C945-D907-D18C88B8A43C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A7FE7DD3-4479-0DCC-43A8-36F568805832}"/>
              </a:ext>
            </a:extLst>
          </p:cNvPr>
          <p:cNvSpPr txBox="1"/>
          <p:nvPr/>
        </p:nvSpPr>
        <p:spPr>
          <a:xfrm>
            <a:off x="9450954" y="1987475"/>
            <a:ext cx="64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8E0FDA19-F0AD-99AA-3173-A178366F0D08}"/>
              </a:ext>
            </a:extLst>
          </p:cNvPr>
          <p:cNvCxnSpPr>
            <a:cxnSpLocks/>
            <a:stCxn id="161" idx="2"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0" name="Arc 169">
            <a:extLst>
              <a:ext uri="{FF2B5EF4-FFF2-40B4-BE49-F238E27FC236}">
                <a16:creationId xmlns:a16="http://schemas.microsoft.com/office/drawing/2014/main" id="{810CFBBF-6535-1997-CFB2-092627EDC70B}"/>
              </a:ext>
            </a:extLst>
          </p:cNvPr>
          <p:cNvSpPr/>
          <p:nvPr/>
        </p:nvSpPr>
        <p:spPr>
          <a:xfrm flipH="1" flipV="1">
            <a:off x="9325944" y="2620581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3" name="Arc 172">
            <a:extLst>
              <a:ext uri="{FF2B5EF4-FFF2-40B4-BE49-F238E27FC236}">
                <a16:creationId xmlns:a16="http://schemas.microsoft.com/office/drawing/2014/main" id="{77E748F2-DD47-A4D7-659C-75738A3DFD2C}"/>
              </a:ext>
            </a:extLst>
          </p:cNvPr>
          <p:cNvSpPr/>
          <p:nvPr/>
        </p:nvSpPr>
        <p:spPr>
          <a:xfrm flipH="1">
            <a:off x="9320406" y="1293992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6BD29346-6647-4BA7-6197-D14B9D9582C9}"/>
                  </a:ext>
                </a:extLst>
              </p:cNvPr>
              <p:cNvSpPr txBox="1"/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7B1DDDC7-7D87-C54B-A5C2-18C623BF3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blipFill>
                <a:blip r:embed="rId13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8B66910E-3188-FBD2-4D17-3AE57F252641}"/>
                  </a:ext>
                </a:extLst>
              </p:cNvPr>
              <p:cNvSpPr txBox="1"/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95051D81-A481-5B41-ABF2-23829AC3A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Arc 179">
            <a:extLst>
              <a:ext uri="{FF2B5EF4-FFF2-40B4-BE49-F238E27FC236}">
                <a16:creationId xmlns:a16="http://schemas.microsoft.com/office/drawing/2014/main" id="{A271AF02-6C1D-04DE-2B79-837E7285C398}"/>
              </a:ext>
            </a:extLst>
          </p:cNvPr>
          <p:cNvSpPr/>
          <p:nvPr/>
        </p:nvSpPr>
        <p:spPr>
          <a:xfrm flipH="1">
            <a:off x="10196072" y="2175756"/>
            <a:ext cx="305175" cy="312804"/>
          </a:xfrm>
          <a:prstGeom prst="arc">
            <a:avLst>
              <a:gd name="adj1" fmla="val 1589662"/>
              <a:gd name="adj2" fmla="val 20438798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0EB4AB90-5988-138C-86F0-278ACD5D6230}"/>
                  </a:ext>
                </a:extLst>
              </p:cNvPr>
              <p:cNvSpPr txBox="1"/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9DFF83DC-9D17-894D-BB80-6541E7DC1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blipFill>
                <a:blip r:embed="rId15"/>
                <a:stretch>
                  <a:fillRect l="-1739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TextBox 181">
            <a:extLst>
              <a:ext uri="{FF2B5EF4-FFF2-40B4-BE49-F238E27FC236}">
                <a16:creationId xmlns:a16="http://schemas.microsoft.com/office/drawing/2014/main" id="{BA6E5FD0-3543-4302-FE64-677D0550AE69}"/>
              </a:ext>
            </a:extLst>
          </p:cNvPr>
          <p:cNvSpPr txBox="1"/>
          <p:nvPr/>
        </p:nvSpPr>
        <p:spPr>
          <a:xfrm>
            <a:off x="8625378" y="1981093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1A19138E-38D9-2411-A227-BC0E940E57F7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D54C53A0-A2FC-C81D-5CBF-2215D373B818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FF192507-4F88-62AB-A915-A181FF2210C6}"/>
              </a:ext>
            </a:extLst>
          </p:cNvPr>
          <p:cNvSpPr txBox="1"/>
          <p:nvPr/>
        </p:nvSpPr>
        <p:spPr>
          <a:xfrm>
            <a:off x="5815066" y="3241124"/>
            <a:ext cx="551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o</a:t>
            </a:r>
            <a:endParaRPr lang="en-US" sz="3600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5304ECE7-5C0E-6DD5-D545-F93C6C19137A}"/>
              </a:ext>
            </a:extLst>
          </p:cNvPr>
          <p:cNvSpPr txBox="1"/>
          <p:nvPr/>
        </p:nvSpPr>
        <p:spPr>
          <a:xfrm>
            <a:off x="6215458" y="4054466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C5EE0B9E-0CE5-8C52-5495-D8711C5E9D55}"/>
                  </a:ext>
                </a:extLst>
              </p:cNvPr>
              <p:cNvSpPr/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0F8F7C41-6ADC-A644-84E8-57E3558E3F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3C70CBB7-CEEB-65E9-240C-020017AF3CA0}"/>
                  </a:ext>
                </a:extLst>
              </p:cNvPr>
              <p:cNvSpPr/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4F6465B-D9A8-4F4F-9119-3E84A16191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  <a:blipFill>
                <a:blip r:embed="rId1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4CAC6B3C-E726-3717-29B9-F1727A22A4D7}"/>
              </a:ext>
            </a:extLst>
          </p:cNvPr>
          <p:cNvCxnSpPr>
            <a:cxnSpLocks/>
            <a:stCxn id="165" idx="5"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397B9437-6270-6B36-2770-0A539B09CF5A}"/>
              </a:ext>
            </a:extLst>
          </p:cNvPr>
          <p:cNvCxnSpPr>
            <a:cxnSpLocks/>
            <a:stCxn id="166" idx="3"/>
            <a:endCxn id="188" idx="7"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AD28F9E-FC69-3298-4B25-B982FA279E1F}"/>
              </a:ext>
            </a:extLst>
          </p:cNvPr>
          <p:cNvCxnSpPr>
            <a:cxnSpLocks/>
          </p:cNvCxnSpPr>
          <p:nvPr/>
        </p:nvCxnSpPr>
        <p:spPr>
          <a:xfrm>
            <a:off x="5389340" y="2386299"/>
            <a:ext cx="1390481" cy="276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B09937-07E5-CE4A-33B9-54BC0359C12E}"/>
                  </a:ext>
                </a:extLst>
              </p:cNvPr>
              <p:cNvSpPr txBox="1"/>
              <p:nvPr/>
            </p:nvSpPr>
            <p:spPr>
              <a:xfrm>
                <a:off x="5964598" y="2014964"/>
                <a:ext cx="24551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B09937-07E5-CE4A-33B9-54BC0359C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598" y="2014964"/>
                <a:ext cx="245516" cy="369332"/>
              </a:xfrm>
              <a:prstGeom prst="rect">
                <a:avLst/>
              </a:prstGeom>
              <a:blipFill>
                <a:blip r:embed="rId18"/>
                <a:stretch>
                  <a:fillRect l="-23810" r="-1904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c 3">
            <a:extLst>
              <a:ext uri="{FF2B5EF4-FFF2-40B4-BE49-F238E27FC236}">
                <a16:creationId xmlns:a16="http://schemas.microsoft.com/office/drawing/2014/main" id="{FE5A300F-8C79-FC00-C1D1-2B79752C5861}"/>
              </a:ext>
            </a:extLst>
          </p:cNvPr>
          <p:cNvSpPr/>
          <p:nvPr/>
        </p:nvSpPr>
        <p:spPr>
          <a:xfrm flipV="1">
            <a:off x="1135140" y="979597"/>
            <a:ext cx="2619821" cy="2812625"/>
          </a:xfrm>
          <a:prstGeom prst="arc">
            <a:avLst>
              <a:gd name="adj1" fmla="val 5342726"/>
              <a:gd name="adj2" fmla="val 16207789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56F4E30F-FD0D-857D-784B-DAF7D78EEC83}"/>
              </a:ext>
            </a:extLst>
          </p:cNvPr>
          <p:cNvSpPr/>
          <p:nvPr/>
        </p:nvSpPr>
        <p:spPr>
          <a:xfrm flipH="1" flipV="1">
            <a:off x="8441903" y="970907"/>
            <a:ext cx="2619821" cy="2812625"/>
          </a:xfrm>
          <a:prstGeom prst="arc">
            <a:avLst>
              <a:gd name="adj1" fmla="val 5292617"/>
              <a:gd name="adj2" fmla="val 16332662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EF58FF-D72D-783E-0602-87C0340B8BE9}"/>
                  </a:ext>
                </a:extLst>
              </p:cNvPr>
              <p:cNvSpPr txBox="1"/>
              <p:nvPr/>
            </p:nvSpPr>
            <p:spPr>
              <a:xfrm>
                <a:off x="899604" y="2248041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EF58FF-D72D-783E-0602-87C0340B8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04" y="2248041"/>
                <a:ext cx="197938" cy="276999"/>
              </a:xfrm>
              <a:prstGeom prst="rect">
                <a:avLst/>
              </a:prstGeom>
              <a:blipFill>
                <a:blip r:embed="rId19"/>
                <a:stretch>
                  <a:fillRect l="-31250" r="-2500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82973B-FFEE-1C25-EBF1-B5322A51144E}"/>
                  </a:ext>
                </a:extLst>
              </p:cNvPr>
              <p:cNvSpPr txBox="1"/>
              <p:nvPr/>
            </p:nvSpPr>
            <p:spPr>
              <a:xfrm>
                <a:off x="11102405" y="2241072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82973B-FFEE-1C25-EBF1-B5322A511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405" y="2241072"/>
                <a:ext cx="197938" cy="276999"/>
              </a:xfrm>
              <a:prstGeom prst="rect">
                <a:avLst/>
              </a:prstGeom>
              <a:blipFill>
                <a:blip r:embed="rId20"/>
                <a:stretch>
                  <a:fillRect l="-31250" r="-3125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C09C32-BBB9-03DD-3B95-308F3B1A6EDF}"/>
                  </a:ext>
                </a:extLst>
              </p:cNvPr>
              <p:cNvSpPr txBox="1"/>
              <p:nvPr/>
            </p:nvSpPr>
            <p:spPr>
              <a:xfrm>
                <a:off x="1649243" y="4032271"/>
                <a:ext cx="542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+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C09C32-BBB9-03DD-3B95-308F3B1A6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243" y="4032271"/>
                <a:ext cx="542584" cy="276999"/>
              </a:xfrm>
              <a:prstGeom prst="rect">
                <a:avLst/>
              </a:prstGeom>
              <a:blipFill>
                <a:blip r:embed="rId21"/>
                <a:stretch>
                  <a:fillRect l="-11628" t="-8696" r="-9302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B9E9FB-BB9F-0828-5195-A72777C5939B}"/>
                  </a:ext>
                </a:extLst>
              </p:cNvPr>
              <p:cNvSpPr txBox="1"/>
              <p:nvPr/>
            </p:nvSpPr>
            <p:spPr>
              <a:xfrm>
                <a:off x="1664895" y="278493"/>
                <a:ext cx="542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+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B9E9FB-BB9F-0828-5195-A72777C59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895" y="278493"/>
                <a:ext cx="542584" cy="276999"/>
              </a:xfrm>
              <a:prstGeom prst="rect">
                <a:avLst/>
              </a:prstGeom>
              <a:blipFill>
                <a:blip r:embed="rId22"/>
                <a:stretch>
                  <a:fillRect l="-11628" t="-9091" r="-11628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840D76-35B3-B40D-2631-B5EC8CD3A097}"/>
                  </a:ext>
                </a:extLst>
              </p:cNvPr>
              <p:cNvSpPr txBox="1"/>
              <p:nvPr/>
            </p:nvSpPr>
            <p:spPr>
              <a:xfrm>
                <a:off x="10003786" y="306215"/>
                <a:ext cx="4996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840D76-35B3-B40D-2631-B5EC8CD3A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786" y="306215"/>
                <a:ext cx="499624" cy="276999"/>
              </a:xfrm>
              <a:prstGeom prst="rect">
                <a:avLst/>
              </a:prstGeom>
              <a:blipFill>
                <a:blip r:embed="rId23"/>
                <a:stretch>
                  <a:fillRect l="-17073" t="-26087" r="-14634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63ECAA-19A7-DC48-8DB9-30F20F9C944B}"/>
                  </a:ext>
                </a:extLst>
              </p:cNvPr>
              <p:cNvSpPr txBox="1"/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 smtClean="0">
                        <a:solidFill>
                          <a:schemeClr val="tx1"/>
                        </a:solidFill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63ECAA-19A7-DC48-8DB9-30F20F9C9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blipFill>
                <a:blip r:embed="rId24"/>
                <a:stretch>
                  <a:fillRect l="-14286" t="-4348" b="-347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06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2AFD5-1CCF-7688-2B13-B3D0150A3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9922A6B-9FF3-8937-09CD-C40A0BB8BEDC}"/>
              </a:ext>
            </a:extLst>
          </p:cNvPr>
          <p:cNvGrpSpPr/>
          <p:nvPr/>
        </p:nvGrpSpPr>
        <p:grpSpPr>
          <a:xfrm>
            <a:off x="4076925" y="2816983"/>
            <a:ext cx="1236339" cy="1233823"/>
            <a:chOff x="4076925" y="2816983"/>
            <a:chExt cx="1236339" cy="1233823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C999A453-EC0D-4166-EAA2-AF8F8053BF5B}"/>
                </a:ext>
              </a:extLst>
            </p:cNvPr>
            <p:cNvSpPr/>
            <p:nvPr/>
          </p:nvSpPr>
          <p:spPr>
            <a:xfrm rot="10800000" flipH="1">
              <a:off x="4076925" y="2816983"/>
              <a:ext cx="1200839" cy="1200839"/>
            </a:xfrm>
            <a:prstGeom prst="chord">
              <a:avLst>
                <a:gd name="adj1" fmla="val 2700000"/>
                <a:gd name="adj2" fmla="val 13485907"/>
              </a:avLst>
            </a:prstGeom>
            <a:solidFill>
              <a:srgbClr val="00B0F0">
                <a:alpha val="50196"/>
              </a:srgbClr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sp>
          <p:nvSpPr>
            <p:cNvPr id="5" name="Chord 4">
              <a:extLst>
                <a:ext uri="{FF2B5EF4-FFF2-40B4-BE49-F238E27FC236}">
                  <a16:creationId xmlns:a16="http://schemas.microsoft.com/office/drawing/2014/main" id="{2FE5277E-1BDF-E8E1-E73F-3E98F058238F}"/>
                </a:ext>
              </a:extLst>
            </p:cNvPr>
            <p:cNvSpPr/>
            <p:nvPr/>
          </p:nvSpPr>
          <p:spPr>
            <a:xfrm flipH="1">
              <a:off x="4112425" y="2849967"/>
              <a:ext cx="1200839" cy="1200839"/>
            </a:xfrm>
            <a:prstGeom prst="chord">
              <a:avLst>
                <a:gd name="adj1" fmla="val 2700000"/>
                <a:gd name="adj2" fmla="val 13485907"/>
              </a:avLst>
            </a:prstGeom>
            <a:solidFill>
              <a:srgbClr val="F990EA">
                <a:alpha val="50196"/>
              </a:srgbClr>
            </a:solidFill>
            <a:ln w="57150">
              <a:solidFill>
                <a:srgbClr val="FB7E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A464B5-24A7-74BE-96BD-8D764E3F8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2211" y="2925898"/>
              <a:ext cx="964493" cy="1007110"/>
            </a:xfrm>
            <a:prstGeom prst="rect">
              <a:avLst/>
            </a:prstGeom>
          </p:spPr>
        </p:pic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7FB8C2-3BC8-5473-9466-F84EE9A7C17C}"/>
              </a:ext>
            </a:extLst>
          </p:cNvPr>
          <p:cNvCxnSpPr>
            <a:cxnSpLocks/>
          </p:cNvCxnSpPr>
          <p:nvPr/>
        </p:nvCxnSpPr>
        <p:spPr>
          <a:xfrm flipV="1">
            <a:off x="3479729" y="4049598"/>
            <a:ext cx="875295" cy="9248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ACE1CD-93F1-0FDC-46B0-BBFF8DB0DA29}"/>
              </a:ext>
            </a:extLst>
          </p:cNvPr>
          <p:cNvCxnSpPr>
            <a:cxnSpLocks/>
          </p:cNvCxnSpPr>
          <p:nvPr/>
        </p:nvCxnSpPr>
        <p:spPr>
          <a:xfrm>
            <a:off x="3479729" y="1893248"/>
            <a:ext cx="875295" cy="9248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hord 6">
            <a:extLst>
              <a:ext uri="{FF2B5EF4-FFF2-40B4-BE49-F238E27FC236}">
                <a16:creationId xmlns:a16="http://schemas.microsoft.com/office/drawing/2014/main" id="{154690BC-F94A-391E-CA44-AF2A047A5D4E}"/>
              </a:ext>
            </a:extLst>
          </p:cNvPr>
          <p:cNvSpPr/>
          <p:nvPr/>
        </p:nvSpPr>
        <p:spPr>
          <a:xfrm flipH="1">
            <a:off x="2399475" y="4886792"/>
            <a:ext cx="1200839" cy="1200839"/>
          </a:xfrm>
          <a:prstGeom prst="chord">
            <a:avLst>
              <a:gd name="adj1" fmla="val 2700000"/>
              <a:gd name="adj2" fmla="val 13485907"/>
            </a:avLst>
          </a:prstGeom>
          <a:solidFill>
            <a:srgbClr val="F990EA">
              <a:alpha val="50196"/>
            </a:srgbClr>
          </a:solidFill>
          <a:ln w="57150">
            <a:solidFill>
              <a:srgbClr val="FB7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8" name="Chord 7">
            <a:extLst>
              <a:ext uri="{FF2B5EF4-FFF2-40B4-BE49-F238E27FC236}">
                <a16:creationId xmlns:a16="http://schemas.microsoft.com/office/drawing/2014/main" id="{C80E379D-65E6-F606-B869-62ADCE3D9AB9}"/>
              </a:ext>
            </a:extLst>
          </p:cNvPr>
          <p:cNvSpPr/>
          <p:nvPr/>
        </p:nvSpPr>
        <p:spPr>
          <a:xfrm rot="10800000" flipH="1">
            <a:off x="2394934" y="4877853"/>
            <a:ext cx="1200839" cy="1200839"/>
          </a:xfrm>
          <a:prstGeom prst="chord">
            <a:avLst>
              <a:gd name="adj1" fmla="val 2700000"/>
              <a:gd name="adj2" fmla="val 13485907"/>
            </a:avLst>
          </a:prstGeom>
          <a:pattFill prst="wdDnDiag">
            <a:fgClr>
              <a:srgbClr val="F990EA"/>
            </a:fgClr>
            <a:bgClr>
              <a:schemeClr val="bg1"/>
            </a:bgClr>
          </a:pattFill>
          <a:ln w="57150">
            <a:solidFill>
              <a:srgbClr val="FB7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B8BE80-DDC4-7A55-F8B3-873397C0EDDE}"/>
              </a:ext>
            </a:extLst>
          </p:cNvPr>
          <p:cNvSpPr/>
          <p:nvPr/>
        </p:nvSpPr>
        <p:spPr>
          <a:xfrm flipH="1">
            <a:off x="758561" y="5052599"/>
            <a:ext cx="15295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Paternal 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Genotype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93C097-7782-F5E6-5B8F-38336FBF0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36" y="5000509"/>
            <a:ext cx="964493" cy="10071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DD1E47-5316-AA01-5DCF-D11D5A3C0DC9}"/>
              </a:ext>
            </a:extLst>
          </p:cNvPr>
          <p:cNvSpPr/>
          <p:nvPr/>
        </p:nvSpPr>
        <p:spPr>
          <a:xfrm flipH="1">
            <a:off x="758561" y="1045696"/>
            <a:ext cx="15295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Maternal</a:t>
            </a:r>
          </a:p>
          <a:p>
            <a:pPr algn="ctr"/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Genotype</a:t>
            </a:r>
          </a:p>
        </p:txBody>
      </p:sp>
      <p:sp>
        <p:nvSpPr>
          <p:cNvPr id="15" name="Chord 14">
            <a:extLst>
              <a:ext uri="{FF2B5EF4-FFF2-40B4-BE49-F238E27FC236}">
                <a16:creationId xmlns:a16="http://schemas.microsoft.com/office/drawing/2014/main" id="{E716FEB2-E4DB-F03A-8638-074E8C1999FD}"/>
              </a:ext>
            </a:extLst>
          </p:cNvPr>
          <p:cNvSpPr/>
          <p:nvPr/>
        </p:nvSpPr>
        <p:spPr>
          <a:xfrm flipH="1">
            <a:off x="2399475" y="794175"/>
            <a:ext cx="1200839" cy="1200839"/>
          </a:xfrm>
          <a:prstGeom prst="chord">
            <a:avLst>
              <a:gd name="adj1" fmla="val 2700000"/>
              <a:gd name="adj2" fmla="val 13485907"/>
            </a:avLst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6" name="Chord 15">
            <a:extLst>
              <a:ext uri="{FF2B5EF4-FFF2-40B4-BE49-F238E27FC236}">
                <a16:creationId xmlns:a16="http://schemas.microsoft.com/office/drawing/2014/main" id="{BCF94FD5-5BD3-6308-E5A6-6479F222D2DD}"/>
              </a:ext>
            </a:extLst>
          </p:cNvPr>
          <p:cNvSpPr/>
          <p:nvPr/>
        </p:nvSpPr>
        <p:spPr>
          <a:xfrm rot="10800000" flipH="1">
            <a:off x="2388007" y="785236"/>
            <a:ext cx="1200839" cy="1200839"/>
          </a:xfrm>
          <a:prstGeom prst="chord">
            <a:avLst>
              <a:gd name="adj1" fmla="val 2700000"/>
              <a:gd name="adj2" fmla="val 13485907"/>
            </a:avLst>
          </a:prstGeom>
          <a:pattFill prst="wdDnDiag">
            <a:fgClr>
              <a:srgbClr val="00B0F0"/>
            </a:fgClr>
            <a:bgClr>
              <a:schemeClr val="bg1"/>
            </a:bgClr>
          </a:patt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65D45B-1F0B-1341-7B1D-63CA3851B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36" y="907892"/>
            <a:ext cx="964493" cy="10071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97F8C3-D575-0CC2-3DED-5D78DCDBF7E0}"/>
              </a:ext>
            </a:extLst>
          </p:cNvPr>
          <p:cNvSpPr/>
          <p:nvPr/>
        </p:nvSpPr>
        <p:spPr>
          <a:xfrm>
            <a:off x="1833183" y="2898656"/>
            <a:ext cx="2195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Genes shared between parents and offspring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BA062A-9982-6299-90A6-B4F12600855C}"/>
              </a:ext>
            </a:extLst>
          </p:cNvPr>
          <p:cNvSpPr/>
          <p:nvPr/>
        </p:nvSpPr>
        <p:spPr>
          <a:xfrm>
            <a:off x="6301991" y="2645077"/>
            <a:ext cx="30726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Shared Genetic Effects </a:t>
            </a:r>
          </a:p>
        </p:txBody>
      </p:sp>
    </p:spTree>
    <p:extLst>
      <p:ext uri="{BB962C8B-B14F-4D97-AF65-F5344CB8AC3E}">
        <p14:creationId xmlns:p14="http://schemas.microsoft.com/office/powerpoint/2010/main" val="394508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F62913-EC64-7B9F-40DF-A04EA6FC7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95F93E-26CC-DD00-45A2-13BB572C60AC}"/>
              </a:ext>
            </a:extLst>
          </p:cNvPr>
          <p:cNvCxnSpPr>
            <a:cxnSpLocks/>
            <a:stCxn id="33" idx="0"/>
            <a:endCxn id="99" idx="2"/>
          </p:cNvCxnSpPr>
          <p:nvPr/>
        </p:nvCxnSpPr>
        <p:spPr>
          <a:xfrm flipH="1" flipV="1">
            <a:off x="6091986" y="5448683"/>
            <a:ext cx="1481" cy="46889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6D9CCA36-18A4-8B2F-C94D-4B643714D508}"/>
              </a:ext>
            </a:extLst>
          </p:cNvPr>
          <p:cNvSpPr/>
          <p:nvPr/>
        </p:nvSpPr>
        <p:spPr>
          <a:xfrm>
            <a:off x="5832226" y="5917579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FB4A2D-1C2A-10DD-1717-8792EA578555}"/>
              </a:ext>
            </a:extLst>
          </p:cNvPr>
          <p:cNvSpPr txBox="1"/>
          <p:nvPr/>
        </p:nvSpPr>
        <p:spPr>
          <a:xfrm>
            <a:off x="5833165" y="4648477"/>
            <a:ext cx="536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o</a:t>
            </a:r>
            <a:endParaRPr lang="en-US" sz="27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2831FC-DD23-A5C1-5C59-DDA78C4D5B13}"/>
              </a:ext>
            </a:extLst>
          </p:cNvPr>
          <p:cNvSpPr txBox="1"/>
          <p:nvPr/>
        </p:nvSpPr>
        <p:spPr>
          <a:xfrm>
            <a:off x="2506861" y="630220"/>
            <a:ext cx="840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569011D-0750-5F13-D9D2-ACFCB15946EA}"/>
              </a:ext>
            </a:extLst>
          </p:cNvPr>
          <p:cNvSpPr>
            <a:spLocks noChangeAspect="1"/>
          </p:cNvSpPr>
          <p:nvPr/>
        </p:nvSpPr>
        <p:spPr>
          <a:xfrm>
            <a:off x="2459142" y="530752"/>
            <a:ext cx="914399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62DDD38B-2A71-2FEF-616F-BC8C26E967A5}"/>
              </a:ext>
            </a:extLst>
          </p:cNvPr>
          <p:cNvSpPr/>
          <p:nvPr/>
        </p:nvSpPr>
        <p:spPr>
          <a:xfrm>
            <a:off x="2248736" y="3958394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7CA24D5-7086-6429-972C-9611F368C125}"/>
              </a:ext>
            </a:extLst>
          </p:cNvPr>
          <p:cNvSpPr>
            <a:spLocks noChangeAspect="1"/>
          </p:cNvSpPr>
          <p:nvPr/>
        </p:nvSpPr>
        <p:spPr>
          <a:xfrm>
            <a:off x="2447466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B8FC710-959C-8F28-126D-6BE9BE549F10}"/>
              </a:ext>
            </a:extLst>
          </p:cNvPr>
          <p:cNvSpPr>
            <a:spLocks noChangeAspect="1"/>
          </p:cNvSpPr>
          <p:nvPr/>
        </p:nvSpPr>
        <p:spPr>
          <a:xfrm>
            <a:off x="8796434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294AC06-DDF2-0A5E-9317-ABCB235A73DD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3392C51-58B6-4434-540A-0475C2CD35F4}"/>
              </a:ext>
            </a:extLst>
          </p:cNvPr>
          <p:cNvSpPr>
            <a:spLocks noChangeAspect="1"/>
          </p:cNvSpPr>
          <p:nvPr/>
        </p:nvSpPr>
        <p:spPr>
          <a:xfrm>
            <a:off x="8796434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69CAFAF-E211-40C2-E63C-46661883F07C}"/>
              </a:ext>
            </a:extLst>
          </p:cNvPr>
          <p:cNvSpPr txBox="1"/>
          <p:nvPr/>
        </p:nvSpPr>
        <p:spPr>
          <a:xfrm>
            <a:off x="2626189" y="3239882"/>
            <a:ext cx="54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CE7A4E9-8B36-FFC4-8B2E-367011383BD9}"/>
              </a:ext>
            </a:extLst>
          </p:cNvPr>
          <p:cNvSpPr txBox="1"/>
          <p:nvPr/>
        </p:nvSpPr>
        <p:spPr>
          <a:xfrm>
            <a:off x="8954613" y="3238361"/>
            <a:ext cx="625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BB7A600-ADDD-6AE5-CAB7-BE6327330698}"/>
              </a:ext>
            </a:extLst>
          </p:cNvPr>
          <p:cNvSpPr txBox="1"/>
          <p:nvPr/>
        </p:nvSpPr>
        <p:spPr>
          <a:xfrm>
            <a:off x="8796434" y="630220"/>
            <a:ext cx="92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C4C18B5-49A4-ED2D-BF8C-17B327825078}"/>
              </a:ext>
            </a:extLst>
          </p:cNvPr>
          <p:cNvCxnSpPr>
            <a:cxnSpLocks/>
            <a:endCxn id="99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ECB92D50-F5EF-B10D-1BF8-882F576D1BC4}"/>
              </a:ext>
            </a:extLst>
          </p:cNvPr>
          <p:cNvCxnSpPr>
            <a:cxnSpLocks/>
            <a:endCxn id="99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334B268E-AA1B-B983-7BF1-8B1207B5DB40}"/>
              </a:ext>
            </a:extLst>
          </p:cNvPr>
          <p:cNvSpPr txBox="1"/>
          <p:nvPr/>
        </p:nvSpPr>
        <p:spPr>
          <a:xfrm>
            <a:off x="5790718" y="5871676"/>
            <a:ext cx="62613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o</a:t>
            </a:r>
            <a:endParaRPr lang="en-US" sz="2700" dirty="0"/>
          </a:p>
        </p:txBody>
      </p:sp>
      <p:sp>
        <p:nvSpPr>
          <p:cNvPr id="176" name="Arc 175">
            <a:extLst>
              <a:ext uri="{FF2B5EF4-FFF2-40B4-BE49-F238E27FC236}">
                <a16:creationId xmlns:a16="http://schemas.microsoft.com/office/drawing/2014/main" id="{F95EB6D9-E888-7340-F097-B8769CEC738B}"/>
              </a:ext>
            </a:extLst>
          </p:cNvPr>
          <p:cNvSpPr/>
          <p:nvPr/>
        </p:nvSpPr>
        <p:spPr>
          <a:xfrm flipV="1">
            <a:off x="2250021" y="305098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7" name="Arc 176">
            <a:extLst>
              <a:ext uri="{FF2B5EF4-FFF2-40B4-BE49-F238E27FC236}">
                <a16:creationId xmlns:a16="http://schemas.microsoft.com/office/drawing/2014/main" id="{5BA07B8E-6B3F-4101-3114-816D3C29BF48}"/>
              </a:ext>
            </a:extLst>
          </p:cNvPr>
          <p:cNvSpPr/>
          <p:nvPr/>
        </p:nvSpPr>
        <p:spPr>
          <a:xfrm rot="5400000" flipV="1">
            <a:off x="9631755" y="321231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4CBBD0DF-3848-A0DE-0A74-07DE859A1326}"/>
              </a:ext>
            </a:extLst>
          </p:cNvPr>
          <p:cNvSpPr/>
          <p:nvPr/>
        </p:nvSpPr>
        <p:spPr>
          <a:xfrm rot="16200000">
            <a:off x="9631755" y="3939677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6BB12704-B2F6-9244-6A2C-979D9D10AFFE}"/>
              </a:ext>
            </a:extLst>
          </p:cNvPr>
          <p:cNvSpPr/>
          <p:nvPr/>
        </p:nvSpPr>
        <p:spPr>
          <a:xfrm>
            <a:off x="4139719" y="430345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62C68B49-E6AC-EF4D-F831-EC479ABAA478}"/>
              </a:ext>
            </a:extLst>
          </p:cNvPr>
          <p:cNvSpPr/>
          <p:nvPr/>
        </p:nvSpPr>
        <p:spPr>
          <a:xfrm>
            <a:off x="7769997" y="4305977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6D11BBE-4996-FF43-90AB-4902A591F89C}"/>
              </a:ext>
            </a:extLst>
          </p:cNvPr>
          <p:cNvSpPr txBox="1"/>
          <p:nvPr/>
        </p:nvSpPr>
        <p:spPr>
          <a:xfrm>
            <a:off x="6072130" y="549609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7A8E0494-735F-36C7-61E8-696D35486561}"/>
              </a:ext>
            </a:extLst>
          </p:cNvPr>
          <p:cNvSpPr/>
          <p:nvPr/>
        </p:nvSpPr>
        <p:spPr>
          <a:xfrm rot="10800000">
            <a:off x="5939397" y="6425385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7D412C8-9342-6808-9903-95C8E3A02296}"/>
              </a:ext>
            </a:extLst>
          </p:cNvPr>
          <p:cNvSpPr txBox="1"/>
          <p:nvPr/>
        </p:nvSpPr>
        <p:spPr>
          <a:xfrm>
            <a:off x="7222023" y="144058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E3D6AA0-682B-D0D1-B2B9-4E50DE0194A5}"/>
              </a:ext>
            </a:extLst>
          </p:cNvPr>
          <p:cNvCxnSpPr>
            <a:cxnSpLocks/>
            <a:stCxn id="119" idx="4"/>
          </p:cNvCxnSpPr>
          <p:nvPr/>
        </p:nvCxnSpPr>
        <p:spPr>
          <a:xfrm>
            <a:off x="4929548" y="1396706"/>
            <a:ext cx="2592" cy="54207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C385481A-CDF1-8957-20FF-018351CEC2BB}"/>
              </a:ext>
            </a:extLst>
          </p:cNvPr>
          <p:cNvSpPr/>
          <p:nvPr/>
        </p:nvSpPr>
        <p:spPr>
          <a:xfrm>
            <a:off x="4668307" y="874225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B7A0A896-0807-8FA3-9909-B7BF539C862F}"/>
              </a:ext>
            </a:extLst>
          </p:cNvPr>
          <p:cNvSpPr txBox="1"/>
          <p:nvPr/>
        </p:nvSpPr>
        <p:spPr>
          <a:xfrm>
            <a:off x="4914274" y="1434860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0223DF7C-0F2D-80F2-F6DD-87885D3E0DA4}"/>
              </a:ext>
            </a:extLst>
          </p:cNvPr>
          <p:cNvSpPr/>
          <p:nvPr/>
        </p:nvSpPr>
        <p:spPr>
          <a:xfrm>
            <a:off x="6975321" y="867913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A4DA8FD1-5A3A-17F2-AAE7-AB0E6FE1AFC1}"/>
              </a:ext>
            </a:extLst>
          </p:cNvPr>
          <p:cNvCxnSpPr>
            <a:cxnSpLocks/>
            <a:stCxn id="122" idx="4"/>
          </p:cNvCxnSpPr>
          <p:nvPr/>
        </p:nvCxnSpPr>
        <p:spPr>
          <a:xfrm>
            <a:off x="7236562" y="1390394"/>
            <a:ext cx="459" cy="54147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Arc 124">
            <a:extLst>
              <a:ext uri="{FF2B5EF4-FFF2-40B4-BE49-F238E27FC236}">
                <a16:creationId xmlns:a16="http://schemas.microsoft.com/office/drawing/2014/main" id="{1C77C902-D1CF-9086-E1D1-4F871A491A85}"/>
              </a:ext>
            </a:extLst>
          </p:cNvPr>
          <p:cNvSpPr/>
          <p:nvPr/>
        </p:nvSpPr>
        <p:spPr>
          <a:xfrm>
            <a:off x="4787327" y="583214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920626ED-A81A-F1FA-ADD7-5584D4180C5E}"/>
              </a:ext>
            </a:extLst>
          </p:cNvPr>
          <p:cNvCxnSpPr>
            <a:cxnSpLocks/>
          </p:cNvCxnSpPr>
          <p:nvPr/>
        </p:nvCxnSpPr>
        <p:spPr>
          <a:xfrm flipV="1">
            <a:off x="3364743" y="2719269"/>
            <a:ext cx="1244108" cy="61554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BAC4ADBF-4F9F-1344-B73F-196FFFE361E4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235310" cy="108473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B5EBC785-AC0E-5F83-735D-BB0C1C5909BC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778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9F90771D-B21B-04F7-8166-2C66774255F1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6F345C96-6233-6086-01B9-AE128C735290}"/>
              </a:ext>
            </a:extLst>
          </p:cNvPr>
          <p:cNvSpPr txBox="1"/>
          <p:nvPr/>
        </p:nvSpPr>
        <p:spPr>
          <a:xfrm>
            <a:off x="4586958" y="833746"/>
            <a:ext cx="69347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p</a:t>
            </a:r>
            <a:endParaRPr lang="en-US" sz="2700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712B476-F288-C1C5-B1F0-0B889DE3872E}"/>
              </a:ext>
            </a:extLst>
          </p:cNvPr>
          <p:cNvSpPr txBox="1"/>
          <p:nvPr/>
        </p:nvSpPr>
        <p:spPr>
          <a:xfrm>
            <a:off x="6933408" y="822589"/>
            <a:ext cx="625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m</a:t>
            </a:r>
            <a:endParaRPr lang="en-US" sz="2700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507E1A6-AC8F-F3BB-8E56-D4C2B735DBC9}"/>
              </a:ext>
            </a:extLst>
          </p:cNvPr>
          <p:cNvSpPr/>
          <p:nvPr/>
        </p:nvSpPr>
        <p:spPr>
          <a:xfrm>
            <a:off x="3907140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658FD811-00AB-C6F2-7005-8A3A9B5C773A}"/>
              </a:ext>
            </a:extLst>
          </p:cNvPr>
          <p:cNvSpPr/>
          <p:nvPr/>
        </p:nvSpPr>
        <p:spPr>
          <a:xfrm>
            <a:off x="8064958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316CC41D-EAD5-3D66-AE7C-0C7CC89A26FA}"/>
              </a:ext>
            </a:extLst>
          </p:cNvPr>
          <p:cNvSpPr/>
          <p:nvPr/>
        </p:nvSpPr>
        <p:spPr>
          <a:xfrm>
            <a:off x="8059586" y="2989993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6" name="Arc 145">
            <a:extLst>
              <a:ext uri="{FF2B5EF4-FFF2-40B4-BE49-F238E27FC236}">
                <a16:creationId xmlns:a16="http://schemas.microsoft.com/office/drawing/2014/main" id="{3CA7B9A8-1940-8F6D-563C-875014DB74DE}"/>
              </a:ext>
            </a:extLst>
          </p:cNvPr>
          <p:cNvSpPr/>
          <p:nvPr/>
        </p:nvSpPr>
        <p:spPr>
          <a:xfrm>
            <a:off x="7094015" y="574913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A4D961FB-85EC-2543-1BB3-354C97247574}"/>
                  </a:ext>
                </a:extLst>
              </p:cNvPr>
              <p:cNvSpPr txBox="1"/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A4D961FB-85EC-2543-1BB3-354C97247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blipFill>
                <a:blip r:embed="rId3"/>
                <a:stretch>
                  <a:fillRect l="-17391" r="-86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FD5B7B30-758C-F77B-DEFD-3487B1875462}"/>
                  </a:ext>
                </a:extLst>
              </p:cNvPr>
              <p:cNvSpPr txBox="1"/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FD5B7B30-758C-F77B-DEFD-3487B1875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blipFill>
                <a:blip r:embed="rId4"/>
                <a:stretch>
                  <a:fillRect l="-16667" r="-4167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1ED6F11D-061D-14D4-1AD0-83DB74A49C3C}"/>
                  </a:ext>
                </a:extLst>
              </p:cNvPr>
              <p:cNvSpPr txBox="1"/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1ED6F11D-061D-14D4-1AD0-83DB74A49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blipFill>
                <a:blip r:embed="rId5"/>
                <a:stretch>
                  <a:fillRect l="-17391" r="-869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Rectangle 163">
            <a:extLst>
              <a:ext uri="{FF2B5EF4-FFF2-40B4-BE49-F238E27FC236}">
                <a16:creationId xmlns:a16="http://schemas.microsoft.com/office/drawing/2014/main" id="{E36015D9-2860-5364-059B-25EE95A034F5}"/>
              </a:ext>
            </a:extLst>
          </p:cNvPr>
          <p:cNvSpPr/>
          <p:nvPr/>
        </p:nvSpPr>
        <p:spPr>
          <a:xfrm>
            <a:off x="3907140" y="2963164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B07DB892-4EDC-7600-D73A-26A3BC955B3F}"/>
              </a:ext>
            </a:extLst>
          </p:cNvPr>
          <p:cNvSpPr/>
          <p:nvPr/>
        </p:nvSpPr>
        <p:spPr>
          <a:xfrm>
            <a:off x="4474940" y="193878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AB3E8B0B-43B1-C20B-FDE9-A67972A217F6}"/>
              </a:ext>
            </a:extLst>
          </p:cNvPr>
          <p:cNvSpPr/>
          <p:nvPr/>
        </p:nvSpPr>
        <p:spPr>
          <a:xfrm>
            <a:off x="6779821" y="19318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021E6C4D-BF76-EBFE-830E-4F5533C405C3}"/>
              </a:ext>
            </a:extLst>
          </p:cNvPr>
          <p:cNvSpPr txBox="1"/>
          <p:nvPr/>
        </p:nvSpPr>
        <p:spPr>
          <a:xfrm>
            <a:off x="4685044" y="2051787"/>
            <a:ext cx="54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p</a:t>
            </a:r>
            <a:endParaRPr lang="en-US" sz="27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DECAFA43-33D8-2EF9-56B8-6B73CF1E2A31}"/>
              </a:ext>
            </a:extLst>
          </p:cNvPr>
          <p:cNvSpPr txBox="1"/>
          <p:nvPr/>
        </p:nvSpPr>
        <p:spPr>
          <a:xfrm>
            <a:off x="6949423" y="2051788"/>
            <a:ext cx="63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m</a:t>
            </a:r>
            <a:endParaRPr lang="en-US" sz="2700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C6E85810-25B8-D744-1A6B-47AD79FAAFE7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7786708-3CAC-FC38-005F-7AAB5B908A34}"/>
              </a:ext>
            </a:extLst>
          </p:cNvPr>
          <p:cNvSpPr txBox="1"/>
          <p:nvPr/>
        </p:nvSpPr>
        <p:spPr>
          <a:xfrm>
            <a:off x="2162656" y="1988590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2F6B6CD6-BB63-2E48-B026-A5EA3D136616}"/>
                  </a:ext>
                </a:extLst>
              </p:cNvPr>
              <p:cNvSpPr txBox="1"/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2F6B6CD6-BB63-2E48-B026-A5EA3D136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blipFill>
                <a:blip r:embed="rId6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EAE1E8A7-DA29-8258-E7A2-02F87A4753A7}"/>
              </a:ext>
            </a:extLst>
          </p:cNvPr>
          <p:cNvCxnSpPr>
            <a:cxnSpLocks/>
            <a:stCxn id="98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Arc 113">
            <a:extLst>
              <a:ext uri="{FF2B5EF4-FFF2-40B4-BE49-F238E27FC236}">
                <a16:creationId xmlns:a16="http://schemas.microsoft.com/office/drawing/2014/main" id="{860ACFA7-A4A7-CA09-2FA8-2CD3FA694024}"/>
              </a:ext>
            </a:extLst>
          </p:cNvPr>
          <p:cNvSpPr/>
          <p:nvPr/>
        </p:nvSpPr>
        <p:spPr>
          <a:xfrm>
            <a:off x="1957618" y="1271943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69DE6CD1-0449-96E8-953D-43EC0B2BDD68}"/>
              </a:ext>
            </a:extLst>
          </p:cNvPr>
          <p:cNvSpPr/>
          <p:nvPr/>
        </p:nvSpPr>
        <p:spPr>
          <a:xfrm flipV="1">
            <a:off x="1936187" y="2613081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4589A4E-E676-798C-67A7-5F1FA0454F54}"/>
                  </a:ext>
                </a:extLst>
              </p:cNvPr>
              <p:cNvSpPr txBox="1"/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4589A4E-E676-798C-67A7-5F1FA0454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Arc 126">
            <a:extLst>
              <a:ext uri="{FF2B5EF4-FFF2-40B4-BE49-F238E27FC236}">
                <a16:creationId xmlns:a16="http://schemas.microsoft.com/office/drawing/2014/main" id="{49FE975C-E766-C128-7359-1ADED1A75236}"/>
              </a:ext>
            </a:extLst>
          </p:cNvPr>
          <p:cNvSpPr/>
          <p:nvPr/>
        </p:nvSpPr>
        <p:spPr>
          <a:xfrm>
            <a:off x="1674809" y="2201263"/>
            <a:ext cx="305175" cy="312804"/>
          </a:xfrm>
          <a:prstGeom prst="arc">
            <a:avLst>
              <a:gd name="adj1" fmla="val 1589662"/>
              <a:gd name="adj2" fmla="val 19761257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D3A70638-E1FE-B3CE-1B3A-FAAB36E29142}"/>
                  </a:ext>
                </a:extLst>
              </p:cNvPr>
              <p:cNvSpPr txBox="1"/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D3A70638-E1FE-B3CE-1B3A-FAAB36E29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blipFill>
                <a:blip r:embed="rId8"/>
                <a:stretch>
                  <a:fillRect l="-166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CB175EBA-20F2-F550-AE42-39668C3D64A3}"/>
              </a:ext>
            </a:extLst>
          </p:cNvPr>
          <p:cNvSpPr txBox="1"/>
          <p:nvPr/>
        </p:nvSpPr>
        <p:spPr>
          <a:xfrm>
            <a:off x="3437649" y="1979335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5BD09301-04D6-8555-2D16-95463DAA09BD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907ABE9-396A-EAB0-0AA1-F2940AB11BB2}"/>
              </a:ext>
            </a:extLst>
          </p:cNvPr>
          <p:cNvSpPr txBox="1"/>
          <p:nvPr/>
        </p:nvSpPr>
        <p:spPr>
          <a:xfrm>
            <a:off x="9450954" y="1987475"/>
            <a:ext cx="64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4887C9F-1460-EC7A-73FD-6C8DCD8D5738}"/>
              </a:ext>
            </a:extLst>
          </p:cNvPr>
          <p:cNvCxnSpPr>
            <a:cxnSpLocks/>
            <a:stCxn id="161" idx="2"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0" name="Arc 169">
            <a:extLst>
              <a:ext uri="{FF2B5EF4-FFF2-40B4-BE49-F238E27FC236}">
                <a16:creationId xmlns:a16="http://schemas.microsoft.com/office/drawing/2014/main" id="{C0C65C5C-C879-891B-F20A-BE0EC0C8C5BD}"/>
              </a:ext>
            </a:extLst>
          </p:cNvPr>
          <p:cNvSpPr/>
          <p:nvPr/>
        </p:nvSpPr>
        <p:spPr>
          <a:xfrm flipH="1" flipV="1">
            <a:off x="9325944" y="2620581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3" name="Arc 172">
            <a:extLst>
              <a:ext uri="{FF2B5EF4-FFF2-40B4-BE49-F238E27FC236}">
                <a16:creationId xmlns:a16="http://schemas.microsoft.com/office/drawing/2014/main" id="{D11174A9-4C12-47B1-87FB-20F5853F0A26}"/>
              </a:ext>
            </a:extLst>
          </p:cNvPr>
          <p:cNvSpPr/>
          <p:nvPr/>
        </p:nvSpPr>
        <p:spPr>
          <a:xfrm flipH="1">
            <a:off x="9320406" y="1293992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0B0DAD99-8765-A9B0-640E-DD8934500F4A}"/>
                  </a:ext>
                </a:extLst>
              </p:cNvPr>
              <p:cNvSpPr txBox="1"/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0B0DAD99-8765-A9B0-640E-DD8934500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blipFill>
                <a:blip r:embed="rId9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EEBC3E57-AC86-7162-B7F4-82BC698BC832}"/>
                  </a:ext>
                </a:extLst>
              </p:cNvPr>
              <p:cNvSpPr txBox="1"/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EEBC3E57-AC86-7162-B7F4-82BC698BC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Arc 179">
            <a:extLst>
              <a:ext uri="{FF2B5EF4-FFF2-40B4-BE49-F238E27FC236}">
                <a16:creationId xmlns:a16="http://schemas.microsoft.com/office/drawing/2014/main" id="{0BC546C0-DBDF-632F-3A0E-1C686643FF5E}"/>
              </a:ext>
            </a:extLst>
          </p:cNvPr>
          <p:cNvSpPr/>
          <p:nvPr/>
        </p:nvSpPr>
        <p:spPr>
          <a:xfrm flipH="1">
            <a:off x="10196072" y="2175756"/>
            <a:ext cx="305175" cy="312804"/>
          </a:xfrm>
          <a:prstGeom prst="arc">
            <a:avLst>
              <a:gd name="adj1" fmla="val 1589662"/>
              <a:gd name="adj2" fmla="val 20438798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2198FADC-59EC-9FF5-AC58-52F193DBF3AD}"/>
                  </a:ext>
                </a:extLst>
              </p:cNvPr>
              <p:cNvSpPr txBox="1"/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2198FADC-59EC-9FF5-AC58-52F193DBF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blipFill>
                <a:blip r:embed="rId11"/>
                <a:stretch>
                  <a:fillRect l="-1666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TextBox 181">
            <a:extLst>
              <a:ext uri="{FF2B5EF4-FFF2-40B4-BE49-F238E27FC236}">
                <a16:creationId xmlns:a16="http://schemas.microsoft.com/office/drawing/2014/main" id="{5D664386-1764-2DE3-C1B1-7A532D359D75}"/>
              </a:ext>
            </a:extLst>
          </p:cNvPr>
          <p:cNvSpPr txBox="1"/>
          <p:nvPr/>
        </p:nvSpPr>
        <p:spPr>
          <a:xfrm>
            <a:off x="8625378" y="1981093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FA22B46D-7AF4-550B-0E71-A6793E68B284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02EC1D50-D0D8-A4DE-E500-8598550B0F2C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629DC32E-0344-3699-1981-0139DDE864E5}"/>
              </a:ext>
            </a:extLst>
          </p:cNvPr>
          <p:cNvSpPr txBox="1"/>
          <p:nvPr/>
        </p:nvSpPr>
        <p:spPr>
          <a:xfrm>
            <a:off x="5815066" y="3241124"/>
            <a:ext cx="551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o</a:t>
            </a:r>
            <a:endParaRPr lang="en-US" sz="3600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2918844B-6355-4917-229A-F1316C381CAF}"/>
              </a:ext>
            </a:extLst>
          </p:cNvPr>
          <p:cNvSpPr txBox="1"/>
          <p:nvPr/>
        </p:nvSpPr>
        <p:spPr>
          <a:xfrm>
            <a:off x="6215458" y="4054466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B69E3149-D5AB-B628-1C48-0D2524C7CEC1}"/>
                  </a:ext>
                </a:extLst>
              </p:cNvPr>
              <p:cNvSpPr/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B69E3149-D5AB-B628-1C48-0D2524C7CE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  <a:blipFill>
                <a:blip r:embed="rId12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AFFA376-8953-8D52-1126-234F19B35485}"/>
                  </a:ext>
                </a:extLst>
              </p:cNvPr>
              <p:cNvSpPr/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AFFA376-8953-8D52-1126-234F19B354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67D9ECDA-FDB9-2543-7FCF-C9048B0E1956}"/>
              </a:ext>
            </a:extLst>
          </p:cNvPr>
          <p:cNvCxnSpPr>
            <a:cxnSpLocks/>
            <a:stCxn id="165" idx="5"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098407C7-D476-C4F2-2E03-443DBF580F09}"/>
              </a:ext>
            </a:extLst>
          </p:cNvPr>
          <p:cNvCxnSpPr>
            <a:cxnSpLocks/>
            <a:stCxn id="166" idx="3"/>
            <a:endCxn id="188" idx="7"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44D68C6-6AB4-727F-0B0B-C9FE471FE4F6}"/>
              </a:ext>
            </a:extLst>
          </p:cNvPr>
          <p:cNvCxnSpPr>
            <a:cxnSpLocks/>
          </p:cNvCxnSpPr>
          <p:nvPr/>
        </p:nvCxnSpPr>
        <p:spPr>
          <a:xfrm>
            <a:off x="5389340" y="2386299"/>
            <a:ext cx="1390481" cy="276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863325F-9D2A-4CB0-2C6D-FD06B60B6A73}"/>
                  </a:ext>
                </a:extLst>
              </p:cNvPr>
              <p:cNvSpPr txBox="1"/>
              <p:nvPr/>
            </p:nvSpPr>
            <p:spPr>
              <a:xfrm>
                <a:off x="5964598" y="2014964"/>
                <a:ext cx="24551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863325F-9D2A-4CB0-2C6D-FD06B60B6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598" y="2014964"/>
                <a:ext cx="245516" cy="369332"/>
              </a:xfrm>
              <a:prstGeom prst="rect">
                <a:avLst/>
              </a:prstGeom>
              <a:blipFill>
                <a:blip r:embed="rId14"/>
                <a:stretch>
                  <a:fillRect l="-23810" r="-1904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c 3">
            <a:extLst>
              <a:ext uri="{FF2B5EF4-FFF2-40B4-BE49-F238E27FC236}">
                <a16:creationId xmlns:a16="http://schemas.microsoft.com/office/drawing/2014/main" id="{7A800EC6-1A19-1C2A-499F-C0BD9E1591AA}"/>
              </a:ext>
            </a:extLst>
          </p:cNvPr>
          <p:cNvSpPr/>
          <p:nvPr/>
        </p:nvSpPr>
        <p:spPr>
          <a:xfrm flipV="1">
            <a:off x="1135140" y="979597"/>
            <a:ext cx="2619821" cy="2812625"/>
          </a:xfrm>
          <a:prstGeom prst="arc">
            <a:avLst>
              <a:gd name="adj1" fmla="val 5342726"/>
              <a:gd name="adj2" fmla="val 16207789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AC3BEB6C-B7B1-2A6E-B223-B4B9F85270BD}"/>
              </a:ext>
            </a:extLst>
          </p:cNvPr>
          <p:cNvSpPr/>
          <p:nvPr/>
        </p:nvSpPr>
        <p:spPr>
          <a:xfrm flipH="1" flipV="1">
            <a:off x="8441903" y="970907"/>
            <a:ext cx="2619821" cy="2812625"/>
          </a:xfrm>
          <a:prstGeom prst="arc">
            <a:avLst>
              <a:gd name="adj1" fmla="val 5292617"/>
              <a:gd name="adj2" fmla="val 16332662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F7A54AF-8B31-2875-F29E-020D6CC137BD}"/>
                  </a:ext>
                </a:extLst>
              </p:cNvPr>
              <p:cNvSpPr txBox="1"/>
              <p:nvPr/>
            </p:nvSpPr>
            <p:spPr>
              <a:xfrm>
                <a:off x="899604" y="2248041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F7A54AF-8B31-2875-F29E-020D6CC13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04" y="2248041"/>
                <a:ext cx="197938" cy="276999"/>
              </a:xfrm>
              <a:prstGeom prst="rect">
                <a:avLst/>
              </a:prstGeom>
              <a:blipFill>
                <a:blip r:embed="rId15"/>
                <a:stretch>
                  <a:fillRect l="-31250" r="-2500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639900-1D54-EF7A-2F0D-B7C5F9D15022}"/>
                  </a:ext>
                </a:extLst>
              </p:cNvPr>
              <p:cNvSpPr txBox="1"/>
              <p:nvPr/>
            </p:nvSpPr>
            <p:spPr>
              <a:xfrm>
                <a:off x="11102405" y="2241072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639900-1D54-EF7A-2F0D-B7C5F9D15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405" y="2241072"/>
                <a:ext cx="197938" cy="276999"/>
              </a:xfrm>
              <a:prstGeom prst="rect">
                <a:avLst/>
              </a:prstGeom>
              <a:blipFill>
                <a:blip r:embed="rId16"/>
                <a:stretch>
                  <a:fillRect l="-31250" r="-3125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DC7F1C-87CE-670C-6820-FDCE3F33F912}"/>
                  </a:ext>
                </a:extLst>
              </p:cNvPr>
              <p:cNvSpPr txBox="1"/>
              <p:nvPr/>
            </p:nvSpPr>
            <p:spPr>
              <a:xfrm>
                <a:off x="1649243" y="4032271"/>
                <a:ext cx="542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+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DC7F1C-87CE-670C-6820-FDCE3F33F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243" y="4032271"/>
                <a:ext cx="542584" cy="276999"/>
              </a:xfrm>
              <a:prstGeom prst="rect">
                <a:avLst/>
              </a:prstGeom>
              <a:blipFill>
                <a:blip r:embed="rId17"/>
                <a:stretch>
                  <a:fillRect l="-11628" t="-8696" r="-9302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B9C7DF-AC34-71EA-7A23-638C3850BB4A}"/>
                  </a:ext>
                </a:extLst>
              </p:cNvPr>
              <p:cNvSpPr txBox="1"/>
              <p:nvPr/>
            </p:nvSpPr>
            <p:spPr>
              <a:xfrm>
                <a:off x="1664895" y="278493"/>
                <a:ext cx="542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+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B9C7DF-AC34-71EA-7A23-638C3850B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895" y="278493"/>
                <a:ext cx="542584" cy="276999"/>
              </a:xfrm>
              <a:prstGeom prst="rect">
                <a:avLst/>
              </a:prstGeom>
              <a:blipFill>
                <a:blip r:embed="rId18"/>
                <a:stretch>
                  <a:fillRect l="-11628" t="-9091" r="-11628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B385A4E-BEEC-E827-145B-5698B6DE973F}"/>
                  </a:ext>
                </a:extLst>
              </p:cNvPr>
              <p:cNvSpPr txBox="1"/>
              <p:nvPr/>
            </p:nvSpPr>
            <p:spPr>
              <a:xfrm>
                <a:off x="10003786" y="306215"/>
                <a:ext cx="4996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B385A4E-BEEC-E827-145B-5698B6DE9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786" y="306215"/>
                <a:ext cx="499624" cy="276999"/>
              </a:xfrm>
              <a:prstGeom prst="rect">
                <a:avLst/>
              </a:prstGeom>
              <a:blipFill>
                <a:blip r:embed="rId19"/>
                <a:stretch>
                  <a:fillRect l="-17073" t="-26087" r="-14634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68F997-9DFC-026D-D139-3FC8799BA51B}"/>
                  </a:ext>
                </a:extLst>
              </p:cNvPr>
              <p:cNvSpPr txBox="1"/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 smtClean="0">
                        <a:solidFill>
                          <a:schemeClr val="tx1"/>
                        </a:solidFill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68F997-9DFC-026D-D139-3FC8799BA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blipFill>
                <a:blip r:embed="rId20"/>
                <a:stretch>
                  <a:fillRect l="-14286" t="-4348" b="-347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745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D2037A-851A-8A60-8339-987AF8F95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6469BF-52B4-39A9-1AC7-2EE79A5FFA4B}"/>
              </a:ext>
            </a:extLst>
          </p:cNvPr>
          <p:cNvCxnSpPr>
            <a:cxnSpLocks/>
            <a:stCxn id="33" idx="0"/>
            <a:endCxn id="99" idx="2"/>
          </p:cNvCxnSpPr>
          <p:nvPr/>
        </p:nvCxnSpPr>
        <p:spPr>
          <a:xfrm flipH="1" flipV="1">
            <a:off x="6091986" y="5448683"/>
            <a:ext cx="1481" cy="46889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947D7EDE-411F-6068-AB41-F642133BD90E}"/>
              </a:ext>
            </a:extLst>
          </p:cNvPr>
          <p:cNvSpPr/>
          <p:nvPr/>
        </p:nvSpPr>
        <p:spPr>
          <a:xfrm>
            <a:off x="5832226" y="5917579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1D53AA-820A-11A9-E573-57CFB39B6DC0}"/>
              </a:ext>
            </a:extLst>
          </p:cNvPr>
          <p:cNvSpPr txBox="1"/>
          <p:nvPr/>
        </p:nvSpPr>
        <p:spPr>
          <a:xfrm>
            <a:off x="5833165" y="4648477"/>
            <a:ext cx="536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o</a:t>
            </a:r>
            <a:endParaRPr lang="en-US" sz="27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D57833-AC80-9A0B-685B-7CD00A80D074}"/>
              </a:ext>
            </a:extLst>
          </p:cNvPr>
          <p:cNvSpPr txBox="1"/>
          <p:nvPr/>
        </p:nvSpPr>
        <p:spPr>
          <a:xfrm>
            <a:off x="2506861" y="630220"/>
            <a:ext cx="840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F7A172B-99DD-8A54-2FB1-5A303BD434DD}"/>
              </a:ext>
            </a:extLst>
          </p:cNvPr>
          <p:cNvSpPr>
            <a:spLocks noChangeAspect="1"/>
          </p:cNvSpPr>
          <p:nvPr/>
        </p:nvSpPr>
        <p:spPr>
          <a:xfrm>
            <a:off x="2459142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360F7720-2A90-EA41-9A89-92D7A826AD3A}"/>
              </a:ext>
            </a:extLst>
          </p:cNvPr>
          <p:cNvSpPr/>
          <p:nvPr/>
        </p:nvSpPr>
        <p:spPr>
          <a:xfrm>
            <a:off x="2248736" y="3958394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64D24C9-654F-1451-328E-6620BF918249}"/>
              </a:ext>
            </a:extLst>
          </p:cNvPr>
          <p:cNvSpPr>
            <a:spLocks noChangeAspect="1"/>
          </p:cNvSpPr>
          <p:nvPr/>
        </p:nvSpPr>
        <p:spPr>
          <a:xfrm>
            <a:off x="2447466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DC1A1F9-8323-228C-4E07-29A1CF93811D}"/>
              </a:ext>
            </a:extLst>
          </p:cNvPr>
          <p:cNvSpPr>
            <a:spLocks noChangeAspect="1"/>
          </p:cNvSpPr>
          <p:nvPr/>
        </p:nvSpPr>
        <p:spPr>
          <a:xfrm>
            <a:off x="8796434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0AA3CE9-D518-BAB2-D64B-3C983EADA6E3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5E8F917-16BE-1E0F-8C39-62A1892EEB29}"/>
              </a:ext>
            </a:extLst>
          </p:cNvPr>
          <p:cNvSpPr>
            <a:spLocks noChangeAspect="1"/>
          </p:cNvSpPr>
          <p:nvPr/>
        </p:nvSpPr>
        <p:spPr>
          <a:xfrm>
            <a:off x="8796434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C10118D-2205-2E7F-5760-BF844D56A3EE}"/>
              </a:ext>
            </a:extLst>
          </p:cNvPr>
          <p:cNvSpPr txBox="1"/>
          <p:nvPr/>
        </p:nvSpPr>
        <p:spPr>
          <a:xfrm>
            <a:off x="2626189" y="3239882"/>
            <a:ext cx="54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F7788E1-76DB-775E-EE61-404593293198}"/>
              </a:ext>
            </a:extLst>
          </p:cNvPr>
          <p:cNvSpPr txBox="1"/>
          <p:nvPr/>
        </p:nvSpPr>
        <p:spPr>
          <a:xfrm>
            <a:off x="8954613" y="3238361"/>
            <a:ext cx="625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FEAF0F5-98BC-DAFF-B372-6F0F865FD12F}"/>
              </a:ext>
            </a:extLst>
          </p:cNvPr>
          <p:cNvSpPr txBox="1"/>
          <p:nvPr/>
        </p:nvSpPr>
        <p:spPr>
          <a:xfrm>
            <a:off x="8796434" y="630220"/>
            <a:ext cx="92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C3583D08-34F3-66A7-A31C-CD6FE529B099}"/>
              </a:ext>
            </a:extLst>
          </p:cNvPr>
          <p:cNvCxnSpPr>
            <a:cxnSpLocks/>
            <a:endCxn id="99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5F3627AA-7A74-E011-1DA4-AE7A43A42E6D}"/>
              </a:ext>
            </a:extLst>
          </p:cNvPr>
          <p:cNvCxnSpPr>
            <a:cxnSpLocks/>
            <a:endCxn id="99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2D0AB800-0618-A748-2C73-19B80CB4B770}"/>
              </a:ext>
            </a:extLst>
          </p:cNvPr>
          <p:cNvSpPr txBox="1"/>
          <p:nvPr/>
        </p:nvSpPr>
        <p:spPr>
          <a:xfrm>
            <a:off x="5790718" y="5871676"/>
            <a:ext cx="62613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o</a:t>
            </a:r>
            <a:endParaRPr lang="en-US" sz="2700" dirty="0"/>
          </a:p>
        </p:txBody>
      </p:sp>
      <p:sp>
        <p:nvSpPr>
          <p:cNvPr id="176" name="Arc 175">
            <a:extLst>
              <a:ext uri="{FF2B5EF4-FFF2-40B4-BE49-F238E27FC236}">
                <a16:creationId xmlns:a16="http://schemas.microsoft.com/office/drawing/2014/main" id="{835B2B0E-A1B1-CA27-53C9-A2898A4C3005}"/>
              </a:ext>
            </a:extLst>
          </p:cNvPr>
          <p:cNvSpPr/>
          <p:nvPr/>
        </p:nvSpPr>
        <p:spPr>
          <a:xfrm flipV="1">
            <a:off x="2250021" y="305098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31750">
            <a:solidFill>
              <a:srgbClr val="FFB6FF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7" name="Arc 176">
            <a:extLst>
              <a:ext uri="{FF2B5EF4-FFF2-40B4-BE49-F238E27FC236}">
                <a16:creationId xmlns:a16="http://schemas.microsoft.com/office/drawing/2014/main" id="{6AFF99CC-4644-9BB3-CD52-DBC1B0EDAC20}"/>
              </a:ext>
            </a:extLst>
          </p:cNvPr>
          <p:cNvSpPr/>
          <p:nvPr/>
        </p:nvSpPr>
        <p:spPr>
          <a:xfrm rot="5400000" flipV="1">
            <a:off x="9631755" y="321231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FB4BD77A-9F2E-70D6-574B-9811161CF7F6}"/>
              </a:ext>
            </a:extLst>
          </p:cNvPr>
          <p:cNvSpPr/>
          <p:nvPr/>
        </p:nvSpPr>
        <p:spPr>
          <a:xfrm rot="16200000">
            <a:off x="9631755" y="3939677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9FABCF77-924B-3CF5-1AC5-9BF50D7511D6}"/>
              </a:ext>
            </a:extLst>
          </p:cNvPr>
          <p:cNvSpPr/>
          <p:nvPr/>
        </p:nvSpPr>
        <p:spPr>
          <a:xfrm>
            <a:off x="4139719" y="430345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4763F86E-A940-4F77-AEB3-9AA2AE302CC0}"/>
              </a:ext>
            </a:extLst>
          </p:cNvPr>
          <p:cNvSpPr/>
          <p:nvPr/>
        </p:nvSpPr>
        <p:spPr>
          <a:xfrm>
            <a:off x="7769997" y="4305977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1DB8753-37DD-4B6E-1344-E5D0769DF3D5}"/>
              </a:ext>
            </a:extLst>
          </p:cNvPr>
          <p:cNvSpPr txBox="1"/>
          <p:nvPr/>
        </p:nvSpPr>
        <p:spPr>
          <a:xfrm>
            <a:off x="6072130" y="549609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5C3B4099-9795-2431-E8F4-D8E99F4A3D07}"/>
              </a:ext>
            </a:extLst>
          </p:cNvPr>
          <p:cNvSpPr/>
          <p:nvPr/>
        </p:nvSpPr>
        <p:spPr>
          <a:xfrm rot="10800000">
            <a:off x="5939397" y="6425385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EC2DCF6-76E7-7992-5B0C-785CA5FF7BE7}"/>
              </a:ext>
            </a:extLst>
          </p:cNvPr>
          <p:cNvSpPr txBox="1"/>
          <p:nvPr/>
        </p:nvSpPr>
        <p:spPr>
          <a:xfrm>
            <a:off x="7222023" y="144058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5B01EB1-3A14-41B7-0431-25F4B023F8B8}"/>
              </a:ext>
            </a:extLst>
          </p:cNvPr>
          <p:cNvCxnSpPr>
            <a:cxnSpLocks/>
            <a:stCxn id="119" idx="4"/>
          </p:cNvCxnSpPr>
          <p:nvPr/>
        </p:nvCxnSpPr>
        <p:spPr>
          <a:xfrm>
            <a:off x="4929548" y="1396706"/>
            <a:ext cx="2592" cy="54207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49472A0B-78CE-5572-5314-7B326E6C4F11}"/>
              </a:ext>
            </a:extLst>
          </p:cNvPr>
          <p:cNvSpPr/>
          <p:nvPr/>
        </p:nvSpPr>
        <p:spPr>
          <a:xfrm>
            <a:off x="4668307" y="874225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4389D66A-20CE-168D-BFA4-352B7FEAC11A}"/>
              </a:ext>
            </a:extLst>
          </p:cNvPr>
          <p:cNvSpPr txBox="1"/>
          <p:nvPr/>
        </p:nvSpPr>
        <p:spPr>
          <a:xfrm>
            <a:off x="4914274" y="1434860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2EE32C39-A5B3-FA8E-6FEC-5CD88DADD38A}"/>
              </a:ext>
            </a:extLst>
          </p:cNvPr>
          <p:cNvSpPr/>
          <p:nvPr/>
        </p:nvSpPr>
        <p:spPr>
          <a:xfrm>
            <a:off x="6975321" y="867913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7025FED9-C39E-D43F-7E66-82744C2CAFE8}"/>
              </a:ext>
            </a:extLst>
          </p:cNvPr>
          <p:cNvCxnSpPr>
            <a:cxnSpLocks/>
            <a:stCxn id="122" idx="4"/>
          </p:cNvCxnSpPr>
          <p:nvPr/>
        </p:nvCxnSpPr>
        <p:spPr>
          <a:xfrm>
            <a:off x="7236562" y="1390394"/>
            <a:ext cx="459" cy="54147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Arc 124">
            <a:extLst>
              <a:ext uri="{FF2B5EF4-FFF2-40B4-BE49-F238E27FC236}">
                <a16:creationId xmlns:a16="http://schemas.microsoft.com/office/drawing/2014/main" id="{19F5FEC0-18F4-F0C4-4312-ABAA97E9908D}"/>
              </a:ext>
            </a:extLst>
          </p:cNvPr>
          <p:cNvSpPr/>
          <p:nvPr/>
        </p:nvSpPr>
        <p:spPr>
          <a:xfrm>
            <a:off x="4787327" y="583214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C7DAA4A5-FAAB-723B-CF4F-FBC3001297E7}"/>
              </a:ext>
            </a:extLst>
          </p:cNvPr>
          <p:cNvCxnSpPr>
            <a:cxnSpLocks/>
          </p:cNvCxnSpPr>
          <p:nvPr/>
        </p:nvCxnSpPr>
        <p:spPr>
          <a:xfrm flipV="1">
            <a:off x="3364743" y="2719269"/>
            <a:ext cx="1244108" cy="615542"/>
          </a:xfrm>
          <a:prstGeom prst="straightConnector1">
            <a:avLst/>
          </a:prstGeom>
          <a:ln w="31750">
            <a:solidFill>
              <a:srgbClr val="A2F19E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FFAF4896-6DA7-E4F4-F57A-946C87DB5DE0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235310" cy="1084739"/>
          </a:xfrm>
          <a:prstGeom prst="straightConnector1">
            <a:avLst/>
          </a:prstGeom>
          <a:ln w="31750">
            <a:solidFill>
              <a:srgbClr val="FFB6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EDFD03BC-5EAF-2C9F-FE7A-75C37B1C808D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778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696E35B2-571B-9E14-447C-0863EF0C5725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F5A99178-161C-5D7A-BC8A-69B4DDED0787}"/>
              </a:ext>
            </a:extLst>
          </p:cNvPr>
          <p:cNvSpPr txBox="1"/>
          <p:nvPr/>
        </p:nvSpPr>
        <p:spPr>
          <a:xfrm>
            <a:off x="4586958" y="833746"/>
            <a:ext cx="69347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p</a:t>
            </a:r>
            <a:endParaRPr lang="en-US" sz="2700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886570E-D1DC-9B99-F069-62EA8CA86E44}"/>
              </a:ext>
            </a:extLst>
          </p:cNvPr>
          <p:cNvSpPr txBox="1"/>
          <p:nvPr/>
        </p:nvSpPr>
        <p:spPr>
          <a:xfrm>
            <a:off x="6933408" y="822589"/>
            <a:ext cx="625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m</a:t>
            </a:r>
            <a:endParaRPr lang="en-US" sz="2700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9982C1C-1A76-E59B-B5EE-A619EF80A752}"/>
              </a:ext>
            </a:extLst>
          </p:cNvPr>
          <p:cNvSpPr/>
          <p:nvPr/>
        </p:nvSpPr>
        <p:spPr>
          <a:xfrm>
            <a:off x="3907140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B39BA30-316D-172B-7CB6-11CE3447A6C1}"/>
              </a:ext>
            </a:extLst>
          </p:cNvPr>
          <p:cNvSpPr/>
          <p:nvPr/>
        </p:nvSpPr>
        <p:spPr>
          <a:xfrm>
            <a:off x="8064958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E38AC03A-8D1C-E0E0-760E-6014C7EAFB60}"/>
              </a:ext>
            </a:extLst>
          </p:cNvPr>
          <p:cNvSpPr/>
          <p:nvPr/>
        </p:nvSpPr>
        <p:spPr>
          <a:xfrm>
            <a:off x="8059586" y="2989993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6" name="Arc 145">
            <a:extLst>
              <a:ext uri="{FF2B5EF4-FFF2-40B4-BE49-F238E27FC236}">
                <a16:creationId xmlns:a16="http://schemas.microsoft.com/office/drawing/2014/main" id="{85FE4D88-1112-2B49-F6E0-793A96F40648}"/>
              </a:ext>
            </a:extLst>
          </p:cNvPr>
          <p:cNvSpPr/>
          <p:nvPr/>
        </p:nvSpPr>
        <p:spPr>
          <a:xfrm>
            <a:off x="7094015" y="574913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25C03966-1EE2-3568-E1B1-6967D5CABA8A}"/>
                  </a:ext>
                </a:extLst>
              </p:cNvPr>
              <p:cNvSpPr txBox="1"/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25C03966-1EE2-3568-E1B1-6967D5CAB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blipFill>
                <a:blip r:embed="rId3"/>
                <a:stretch>
                  <a:fillRect l="-17391" r="-86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1A6338F8-F9D7-F747-AF0F-FEF5DA5EF881}"/>
                  </a:ext>
                </a:extLst>
              </p:cNvPr>
              <p:cNvSpPr txBox="1"/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1A6338F8-F9D7-F747-AF0F-FEF5DA5EF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blipFill>
                <a:blip r:embed="rId4"/>
                <a:stretch>
                  <a:fillRect l="-16667" r="-4167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E7391DC7-D132-A942-A7A0-A9929E9ABA1A}"/>
                  </a:ext>
                </a:extLst>
              </p:cNvPr>
              <p:cNvSpPr txBox="1"/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E7391DC7-D132-A942-A7A0-A9929E9AB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blipFill>
                <a:blip r:embed="rId5"/>
                <a:stretch>
                  <a:fillRect l="-17391" r="-869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Rectangle 163">
            <a:extLst>
              <a:ext uri="{FF2B5EF4-FFF2-40B4-BE49-F238E27FC236}">
                <a16:creationId xmlns:a16="http://schemas.microsoft.com/office/drawing/2014/main" id="{2A3557B7-D8A2-DFCC-3295-B73CF3409E70}"/>
              </a:ext>
            </a:extLst>
          </p:cNvPr>
          <p:cNvSpPr/>
          <p:nvPr/>
        </p:nvSpPr>
        <p:spPr>
          <a:xfrm>
            <a:off x="3907140" y="2963164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65831FB4-C15E-0E1C-00D5-D60371CC0079}"/>
              </a:ext>
            </a:extLst>
          </p:cNvPr>
          <p:cNvSpPr/>
          <p:nvPr/>
        </p:nvSpPr>
        <p:spPr>
          <a:xfrm>
            <a:off x="4474940" y="193878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B094697D-1266-3879-7BEF-C49C7753B865}"/>
              </a:ext>
            </a:extLst>
          </p:cNvPr>
          <p:cNvSpPr/>
          <p:nvPr/>
        </p:nvSpPr>
        <p:spPr>
          <a:xfrm>
            <a:off x="6779821" y="19318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918211C-BD76-8B14-3539-3F5F9B618E01}"/>
              </a:ext>
            </a:extLst>
          </p:cNvPr>
          <p:cNvSpPr txBox="1"/>
          <p:nvPr/>
        </p:nvSpPr>
        <p:spPr>
          <a:xfrm>
            <a:off x="4685044" y="2051787"/>
            <a:ext cx="54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p</a:t>
            </a:r>
            <a:endParaRPr lang="en-US" sz="27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746DCD3-6C91-EF5C-0986-A82CA07609E8}"/>
              </a:ext>
            </a:extLst>
          </p:cNvPr>
          <p:cNvSpPr txBox="1"/>
          <p:nvPr/>
        </p:nvSpPr>
        <p:spPr>
          <a:xfrm>
            <a:off x="6949423" y="2051788"/>
            <a:ext cx="63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m</a:t>
            </a:r>
            <a:endParaRPr lang="en-US" sz="2700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807C8C5-B1C7-61CE-F6D1-1506BA81E5C9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AFCB40E-313E-EE30-C0AB-55C665C6DB2D}"/>
              </a:ext>
            </a:extLst>
          </p:cNvPr>
          <p:cNvSpPr txBox="1"/>
          <p:nvPr/>
        </p:nvSpPr>
        <p:spPr>
          <a:xfrm>
            <a:off x="2162656" y="1988590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BB61744-7DA3-A629-7B80-79862FB927BF}"/>
                  </a:ext>
                </a:extLst>
              </p:cNvPr>
              <p:cNvSpPr txBox="1"/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BB61744-7DA3-A629-7B80-79862FB927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blipFill>
                <a:blip r:embed="rId6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01277A0-5607-F43E-A1AF-316084CF7BB8}"/>
              </a:ext>
            </a:extLst>
          </p:cNvPr>
          <p:cNvCxnSpPr>
            <a:cxnSpLocks/>
            <a:stCxn id="98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31750">
            <a:solidFill>
              <a:srgbClr val="8BEA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Arc 113">
            <a:extLst>
              <a:ext uri="{FF2B5EF4-FFF2-40B4-BE49-F238E27FC236}">
                <a16:creationId xmlns:a16="http://schemas.microsoft.com/office/drawing/2014/main" id="{42B1B757-7FCC-855C-F232-BCA2C04B6C5E}"/>
              </a:ext>
            </a:extLst>
          </p:cNvPr>
          <p:cNvSpPr/>
          <p:nvPr/>
        </p:nvSpPr>
        <p:spPr>
          <a:xfrm>
            <a:off x="1957618" y="1271943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31750" cmpd="sng">
            <a:solidFill>
              <a:srgbClr val="8BEAFF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D5B34153-A9FB-195B-4986-EA04F77922C6}"/>
              </a:ext>
            </a:extLst>
          </p:cNvPr>
          <p:cNvSpPr/>
          <p:nvPr/>
        </p:nvSpPr>
        <p:spPr>
          <a:xfrm flipV="1">
            <a:off x="1936187" y="2613081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9EE0C358-2D57-9676-4D5F-904CA0264CBB}"/>
                  </a:ext>
                </a:extLst>
              </p:cNvPr>
              <p:cNvSpPr txBox="1"/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9EE0C358-2D57-9676-4D5F-904CA0264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Arc 126">
            <a:extLst>
              <a:ext uri="{FF2B5EF4-FFF2-40B4-BE49-F238E27FC236}">
                <a16:creationId xmlns:a16="http://schemas.microsoft.com/office/drawing/2014/main" id="{7A381608-DE4D-2BFB-B148-83179D33D659}"/>
              </a:ext>
            </a:extLst>
          </p:cNvPr>
          <p:cNvSpPr/>
          <p:nvPr/>
        </p:nvSpPr>
        <p:spPr>
          <a:xfrm>
            <a:off x="1674809" y="2201263"/>
            <a:ext cx="305175" cy="312804"/>
          </a:xfrm>
          <a:prstGeom prst="arc">
            <a:avLst>
              <a:gd name="adj1" fmla="val 1589662"/>
              <a:gd name="adj2" fmla="val 19761257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E076F800-D7D6-7DBE-4D08-F325D22DFEC0}"/>
                  </a:ext>
                </a:extLst>
              </p:cNvPr>
              <p:cNvSpPr txBox="1"/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E076F800-D7D6-7DBE-4D08-F325D22DF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blipFill>
                <a:blip r:embed="rId8"/>
                <a:stretch>
                  <a:fillRect l="-166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2F4B5779-8E26-6417-988B-3D7FB172C291}"/>
              </a:ext>
            </a:extLst>
          </p:cNvPr>
          <p:cNvSpPr txBox="1"/>
          <p:nvPr/>
        </p:nvSpPr>
        <p:spPr>
          <a:xfrm>
            <a:off x="3437649" y="1979335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80CF45AC-8A95-3909-A44B-D817BA2ABE21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CFF9238-00BC-2CEB-B188-FE7A61C7017F}"/>
              </a:ext>
            </a:extLst>
          </p:cNvPr>
          <p:cNvSpPr txBox="1"/>
          <p:nvPr/>
        </p:nvSpPr>
        <p:spPr>
          <a:xfrm>
            <a:off x="9450954" y="1987475"/>
            <a:ext cx="64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3DEB20F2-5AE6-761D-6D34-F2D2D95D86C8}"/>
              </a:ext>
            </a:extLst>
          </p:cNvPr>
          <p:cNvCxnSpPr>
            <a:cxnSpLocks/>
            <a:stCxn id="161" idx="2"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0" name="Arc 169">
            <a:extLst>
              <a:ext uri="{FF2B5EF4-FFF2-40B4-BE49-F238E27FC236}">
                <a16:creationId xmlns:a16="http://schemas.microsoft.com/office/drawing/2014/main" id="{366F66A0-C8FD-5F33-5D10-729965B2EF42}"/>
              </a:ext>
            </a:extLst>
          </p:cNvPr>
          <p:cNvSpPr/>
          <p:nvPr/>
        </p:nvSpPr>
        <p:spPr>
          <a:xfrm flipH="1" flipV="1">
            <a:off x="9325944" y="2620581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3" name="Arc 172">
            <a:extLst>
              <a:ext uri="{FF2B5EF4-FFF2-40B4-BE49-F238E27FC236}">
                <a16:creationId xmlns:a16="http://schemas.microsoft.com/office/drawing/2014/main" id="{2656652A-51A8-0C85-0351-C4CE4CF5A248}"/>
              </a:ext>
            </a:extLst>
          </p:cNvPr>
          <p:cNvSpPr/>
          <p:nvPr/>
        </p:nvSpPr>
        <p:spPr>
          <a:xfrm flipH="1">
            <a:off x="9320406" y="1293992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8DF9086F-D414-1162-A485-2410F80570B2}"/>
                  </a:ext>
                </a:extLst>
              </p:cNvPr>
              <p:cNvSpPr txBox="1"/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8DF9086F-D414-1162-A485-2410F8057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blipFill>
                <a:blip r:embed="rId9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C882DB96-DE35-8512-5102-DA751F32A470}"/>
                  </a:ext>
                </a:extLst>
              </p:cNvPr>
              <p:cNvSpPr txBox="1"/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C882DB96-DE35-8512-5102-DA751F32A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Arc 179">
            <a:extLst>
              <a:ext uri="{FF2B5EF4-FFF2-40B4-BE49-F238E27FC236}">
                <a16:creationId xmlns:a16="http://schemas.microsoft.com/office/drawing/2014/main" id="{A6FD4C4E-BAAB-D615-20D1-66E052071C7E}"/>
              </a:ext>
            </a:extLst>
          </p:cNvPr>
          <p:cNvSpPr/>
          <p:nvPr/>
        </p:nvSpPr>
        <p:spPr>
          <a:xfrm flipH="1">
            <a:off x="10196072" y="2175756"/>
            <a:ext cx="305175" cy="312804"/>
          </a:xfrm>
          <a:prstGeom prst="arc">
            <a:avLst>
              <a:gd name="adj1" fmla="val 1589662"/>
              <a:gd name="adj2" fmla="val 20438798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C938958-F351-BDB9-CE5D-281E19AAB296}"/>
                  </a:ext>
                </a:extLst>
              </p:cNvPr>
              <p:cNvSpPr txBox="1"/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C938958-F351-BDB9-CE5D-281E19AAB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blipFill>
                <a:blip r:embed="rId11"/>
                <a:stretch>
                  <a:fillRect l="-1666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TextBox 181">
            <a:extLst>
              <a:ext uri="{FF2B5EF4-FFF2-40B4-BE49-F238E27FC236}">
                <a16:creationId xmlns:a16="http://schemas.microsoft.com/office/drawing/2014/main" id="{D912F107-51C2-0FF6-4D78-8C7D7E71AA44}"/>
              </a:ext>
            </a:extLst>
          </p:cNvPr>
          <p:cNvSpPr txBox="1"/>
          <p:nvPr/>
        </p:nvSpPr>
        <p:spPr>
          <a:xfrm>
            <a:off x="8625378" y="1981093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14B7126C-77B7-B447-E8A0-B8FF50AC30FA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6BA1A2D6-881F-4D12-BF73-2E07B55198D1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31750">
            <a:solidFill>
              <a:srgbClr val="8BEA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751280BB-752F-E949-13E8-64EE5139CE22}"/>
              </a:ext>
            </a:extLst>
          </p:cNvPr>
          <p:cNvSpPr txBox="1"/>
          <p:nvPr/>
        </p:nvSpPr>
        <p:spPr>
          <a:xfrm>
            <a:off x="5815066" y="3241124"/>
            <a:ext cx="551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o</a:t>
            </a:r>
            <a:endParaRPr lang="en-US" sz="3600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FD8E8617-2B76-1040-E0E0-52B5140E4003}"/>
              </a:ext>
            </a:extLst>
          </p:cNvPr>
          <p:cNvSpPr txBox="1"/>
          <p:nvPr/>
        </p:nvSpPr>
        <p:spPr>
          <a:xfrm>
            <a:off x="6215458" y="4054466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AD2E7176-3C62-8B6B-8B42-6E811FC7CC68}"/>
                  </a:ext>
                </a:extLst>
              </p:cNvPr>
              <p:cNvSpPr/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AD2E7176-3C62-8B6B-8B42-6E811FC7CC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  <a:blipFill>
                <a:blip r:embed="rId12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A67F9285-467E-DCD0-66B6-87BE7830E6F3}"/>
                  </a:ext>
                </a:extLst>
              </p:cNvPr>
              <p:cNvSpPr/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A67F9285-467E-DCD0-66B6-87BE7830E6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B5253FF4-B4CB-46AB-D0F4-0064658BF085}"/>
              </a:ext>
            </a:extLst>
          </p:cNvPr>
          <p:cNvCxnSpPr>
            <a:cxnSpLocks/>
            <a:stCxn id="165" idx="5"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31750">
            <a:solidFill>
              <a:srgbClr val="8BEA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E3C0663A-D59D-1F82-1534-490F0B12602D}"/>
              </a:ext>
            </a:extLst>
          </p:cNvPr>
          <p:cNvCxnSpPr>
            <a:cxnSpLocks/>
            <a:stCxn id="166" idx="3"/>
            <a:endCxn id="188" idx="7"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6EB695B-D025-E501-4786-56CAA601A6CF}"/>
              </a:ext>
            </a:extLst>
          </p:cNvPr>
          <p:cNvCxnSpPr>
            <a:cxnSpLocks/>
          </p:cNvCxnSpPr>
          <p:nvPr/>
        </p:nvCxnSpPr>
        <p:spPr>
          <a:xfrm>
            <a:off x="5389340" y="2386299"/>
            <a:ext cx="1390481" cy="276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50033AF-95D5-18B3-051A-3B04C649FD99}"/>
                  </a:ext>
                </a:extLst>
              </p:cNvPr>
              <p:cNvSpPr txBox="1"/>
              <p:nvPr/>
            </p:nvSpPr>
            <p:spPr>
              <a:xfrm>
                <a:off x="5964598" y="2014964"/>
                <a:ext cx="24551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50033AF-95D5-18B3-051A-3B04C649F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598" y="2014964"/>
                <a:ext cx="245516" cy="369332"/>
              </a:xfrm>
              <a:prstGeom prst="rect">
                <a:avLst/>
              </a:prstGeom>
              <a:blipFill>
                <a:blip r:embed="rId14"/>
                <a:stretch>
                  <a:fillRect l="-23810" r="-1904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c 3">
            <a:extLst>
              <a:ext uri="{FF2B5EF4-FFF2-40B4-BE49-F238E27FC236}">
                <a16:creationId xmlns:a16="http://schemas.microsoft.com/office/drawing/2014/main" id="{9A033536-14BE-922E-B97E-2C4AA86D928A}"/>
              </a:ext>
            </a:extLst>
          </p:cNvPr>
          <p:cNvSpPr/>
          <p:nvPr/>
        </p:nvSpPr>
        <p:spPr>
          <a:xfrm flipV="1">
            <a:off x="1135140" y="979597"/>
            <a:ext cx="2619821" cy="2812625"/>
          </a:xfrm>
          <a:prstGeom prst="arc">
            <a:avLst>
              <a:gd name="adj1" fmla="val 5342726"/>
              <a:gd name="adj2" fmla="val 16207789"/>
            </a:avLst>
          </a:prstGeom>
          <a:ln w="31750" cmpd="sng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6726581E-3992-E037-97E1-37F3E711FF61}"/>
              </a:ext>
            </a:extLst>
          </p:cNvPr>
          <p:cNvSpPr/>
          <p:nvPr/>
        </p:nvSpPr>
        <p:spPr>
          <a:xfrm flipH="1" flipV="1">
            <a:off x="8441903" y="970907"/>
            <a:ext cx="2619821" cy="2812625"/>
          </a:xfrm>
          <a:prstGeom prst="arc">
            <a:avLst>
              <a:gd name="adj1" fmla="val 5292617"/>
              <a:gd name="adj2" fmla="val 16332662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878B43-D0A3-D7AF-3276-59F31926BB59}"/>
                  </a:ext>
                </a:extLst>
              </p:cNvPr>
              <p:cNvSpPr txBox="1"/>
              <p:nvPr/>
            </p:nvSpPr>
            <p:spPr>
              <a:xfrm>
                <a:off x="899604" y="2248041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878B43-D0A3-D7AF-3276-59F31926B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04" y="2248041"/>
                <a:ext cx="197938" cy="276999"/>
              </a:xfrm>
              <a:prstGeom prst="rect">
                <a:avLst/>
              </a:prstGeom>
              <a:blipFill>
                <a:blip r:embed="rId15"/>
                <a:stretch>
                  <a:fillRect l="-31250" r="-2500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CB0CF1-EFE6-8CA9-3A58-C3120E2F4749}"/>
                  </a:ext>
                </a:extLst>
              </p:cNvPr>
              <p:cNvSpPr txBox="1"/>
              <p:nvPr/>
            </p:nvSpPr>
            <p:spPr>
              <a:xfrm>
                <a:off x="11102405" y="2241072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CB0CF1-EFE6-8CA9-3A58-C3120E2F4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405" y="2241072"/>
                <a:ext cx="197938" cy="276999"/>
              </a:xfrm>
              <a:prstGeom prst="rect">
                <a:avLst/>
              </a:prstGeom>
              <a:blipFill>
                <a:blip r:embed="rId16"/>
                <a:stretch>
                  <a:fillRect l="-31250" r="-3125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c 6">
            <a:extLst>
              <a:ext uri="{FF2B5EF4-FFF2-40B4-BE49-F238E27FC236}">
                <a16:creationId xmlns:a16="http://schemas.microsoft.com/office/drawing/2014/main" id="{76ED36AE-3DEB-91E8-BE1F-C860DF490417}"/>
              </a:ext>
            </a:extLst>
          </p:cNvPr>
          <p:cNvSpPr/>
          <p:nvPr/>
        </p:nvSpPr>
        <p:spPr>
          <a:xfrm flipV="1">
            <a:off x="1278977" y="1062990"/>
            <a:ext cx="2444055" cy="2623923"/>
          </a:xfrm>
          <a:prstGeom prst="arc">
            <a:avLst>
              <a:gd name="adj1" fmla="val 5461702"/>
              <a:gd name="adj2" fmla="val 16105546"/>
            </a:avLst>
          </a:prstGeom>
          <a:ln w="31750" cmpd="sng">
            <a:solidFill>
              <a:srgbClr val="A2F19E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09327B3-7726-8D89-162F-6C1D92046C15}"/>
              </a:ext>
            </a:extLst>
          </p:cNvPr>
          <p:cNvCxnSpPr>
            <a:cxnSpLocks/>
          </p:cNvCxnSpPr>
          <p:nvPr/>
        </p:nvCxnSpPr>
        <p:spPr>
          <a:xfrm>
            <a:off x="6012258" y="4059483"/>
            <a:ext cx="1" cy="492026"/>
          </a:xfrm>
          <a:prstGeom prst="straightConnector1">
            <a:avLst/>
          </a:prstGeom>
          <a:ln w="31750">
            <a:solidFill>
              <a:srgbClr val="A2F19E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941245-E88A-3245-02FF-2EB65ADCCFA5}"/>
              </a:ext>
            </a:extLst>
          </p:cNvPr>
          <p:cNvCxnSpPr>
            <a:cxnSpLocks/>
          </p:cNvCxnSpPr>
          <p:nvPr/>
        </p:nvCxnSpPr>
        <p:spPr>
          <a:xfrm>
            <a:off x="6215258" y="4059483"/>
            <a:ext cx="1" cy="492026"/>
          </a:xfrm>
          <a:prstGeom prst="straightConnector1">
            <a:avLst/>
          </a:prstGeom>
          <a:ln w="31750">
            <a:solidFill>
              <a:srgbClr val="FFB6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28B7F2-9D10-0824-A684-814E296A9B21}"/>
              </a:ext>
            </a:extLst>
          </p:cNvPr>
          <p:cNvCxnSpPr>
            <a:cxnSpLocks/>
          </p:cNvCxnSpPr>
          <p:nvPr/>
        </p:nvCxnSpPr>
        <p:spPr>
          <a:xfrm>
            <a:off x="5190788" y="2791537"/>
            <a:ext cx="513268" cy="556600"/>
          </a:xfrm>
          <a:prstGeom prst="straightConnector1">
            <a:avLst/>
          </a:prstGeom>
          <a:ln w="31750">
            <a:solidFill>
              <a:srgbClr val="A2F19E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755B48-87A0-FD8D-F54B-82ED738C8368}"/>
              </a:ext>
            </a:extLst>
          </p:cNvPr>
          <p:cNvCxnSpPr>
            <a:cxnSpLocks/>
          </p:cNvCxnSpPr>
          <p:nvPr/>
        </p:nvCxnSpPr>
        <p:spPr>
          <a:xfrm>
            <a:off x="5328355" y="2666390"/>
            <a:ext cx="513268" cy="557784"/>
          </a:xfrm>
          <a:prstGeom prst="straightConnector1">
            <a:avLst/>
          </a:prstGeom>
          <a:ln w="31750">
            <a:solidFill>
              <a:srgbClr val="FFB6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A8AD215-99D9-4159-772A-D545C61B2A11}"/>
                  </a:ext>
                </a:extLst>
              </p:cNvPr>
              <p:cNvSpPr txBox="1"/>
              <p:nvPr/>
            </p:nvSpPr>
            <p:spPr>
              <a:xfrm>
                <a:off x="1649243" y="4032271"/>
                <a:ext cx="542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+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A8AD215-99D9-4159-772A-D545C61B2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243" y="4032271"/>
                <a:ext cx="542584" cy="276999"/>
              </a:xfrm>
              <a:prstGeom prst="rect">
                <a:avLst/>
              </a:prstGeom>
              <a:blipFill>
                <a:blip r:embed="rId17"/>
                <a:stretch>
                  <a:fillRect l="-11628" t="-8696" r="-9302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3C03DE-8AF6-4089-230C-9A1EA36247A2}"/>
                  </a:ext>
                </a:extLst>
              </p:cNvPr>
              <p:cNvSpPr txBox="1"/>
              <p:nvPr/>
            </p:nvSpPr>
            <p:spPr>
              <a:xfrm>
                <a:off x="1664895" y="278493"/>
                <a:ext cx="542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+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3C03DE-8AF6-4089-230C-9A1EA3624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895" y="278493"/>
                <a:ext cx="542584" cy="276999"/>
              </a:xfrm>
              <a:prstGeom prst="rect">
                <a:avLst/>
              </a:prstGeom>
              <a:blipFill>
                <a:blip r:embed="rId18"/>
                <a:stretch>
                  <a:fillRect l="-11628" t="-9091" r="-11628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CA95D1-DC5D-FB85-2D5E-2AC6230D8344}"/>
                  </a:ext>
                </a:extLst>
              </p:cNvPr>
              <p:cNvSpPr txBox="1"/>
              <p:nvPr/>
            </p:nvSpPr>
            <p:spPr>
              <a:xfrm>
                <a:off x="10003786" y="306215"/>
                <a:ext cx="4996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CA95D1-DC5D-FB85-2D5E-2AC6230D8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786" y="306215"/>
                <a:ext cx="499624" cy="276999"/>
              </a:xfrm>
              <a:prstGeom prst="rect">
                <a:avLst/>
              </a:prstGeom>
              <a:blipFill>
                <a:blip r:embed="rId19"/>
                <a:stretch>
                  <a:fillRect l="-17073" t="-26087" r="-14634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74A497D-9416-3F41-08D5-0449E196EACF}"/>
                  </a:ext>
                </a:extLst>
              </p:cNvPr>
              <p:cNvSpPr txBox="1"/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 smtClean="0">
                        <a:solidFill>
                          <a:schemeClr val="tx1"/>
                        </a:solidFill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74A497D-9416-3F41-08D5-0449E196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blipFill>
                <a:blip r:embed="rId20"/>
                <a:stretch>
                  <a:fillRect l="-14286" t="-4348" b="-347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298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A09BB0-A908-CC84-614F-1E7216C70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D6857E-BACE-19B4-7B3D-9952BB6F3087}"/>
              </a:ext>
            </a:extLst>
          </p:cNvPr>
          <p:cNvCxnSpPr>
            <a:cxnSpLocks/>
            <a:stCxn id="33" idx="0"/>
            <a:endCxn id="99" idx="2"/>
          </p:cNvCxnSpPr>
          <p:nvPr/>
        </p:nvCxnSpPr>
        <p:spPr>
          <a:xfrm flipH="1" flipV="1">
            <a:off x="6091986" y="5448683"/>
            <a:ext cx="1481" cy="46889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1591D02F-9E73-1C4F-A4FA-79CBB833D0E4}"/>
              </a:ext>
            </a:extLst>
          </p:cNvPr>
          <p:cNvSpPr/>
          <p:nvPr/>
        </p:nvSpPr>
        <p:spPr>
          <a:xfrm>
            <a:off x="5832226" y="5917579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5E1696-B46D-6340-B297-FD2C678721C1}"/>
              </a:ext>
            </a:extLst>
          </p:cNvPr>
          <p:cNvSpPr txBox="1"/>
          <p:nvPr/>
        </p:nvSpPr>
        <p:spPr>
          <a:xfrm>
            <a:off x="5833165" y="4648477"/>
            <a:ext cx="536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o</a:t>
            </a:r>
            <a:endParaRPr lang="en-US" sz="27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8EBDC6-828A-5004-468E-1294D58279AC}"/>
              </a:ext>
            </a:extLst>
          </p:cNvPr>
          <p:cNvSpPr txBox="1"/>
          <p:nvPr/>
        </p:nvSpPr>
        <p:spPr>
          <a:xfrm>
            <a:off x="2506861" y="630220"/>
            <a:ext cx="840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923E4AA-8AB6-3815-20B7-C11F3D55E24C}"/>
              </a:ext>
            </a:extLst>
          </p:cNvPr>
          <p:cNvSpPr>
            <a:spLocks noChangeAspect="1"/>
          </p:cNvSpPr>
          <p:nvPr/>
        </p:nvSpPr>
        <p:spPr>
          <a:xfrm>
            <a:off x="2459142" y="530752"/>
            <a:ext cx="914399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1542A346-BBB5-4CBC-E1B6-DB82492DEA4F}"/>
              </a:ext>
            </a:extLst>
          </p:cNvPr>
          <p:cNvSpPr/>
          <p:nvPr/>
        </p:nvSpPr>
        <p:spPr>
          <a:xfrm>
            <a:off x="2248736" y="3958394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1B311BE-1B62-6818-4D0C-5A9B9E510481}"/>
              </a:ext>
            </a:extLst>
          </p:cNvPr>
          <p:cNvSpPr>
            <a:spLocks noChangeAspect="1"/>
          </p:cNvSpPr>
          <p:nvPr/>
        </p:nvSpPr>
        <p:spPr>
          <a:xfrm>
            <a:off x="2447466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C005AE8-6C3C-897B-2196-AB0E46B3A98D}"/>
              </a:ext>
            </a:extLst>
          </p:cNvPr>
          <p:cNvSpPr>
            <a:spLocks noChangeAspect="1"/>
          </p:cNvSpPr>
          <p:nvPr/>
        </p:nvSpPr>
        <p:spPr>
          <a:xfrm>
            <a:off x="8796434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A99F46D-0BD8-3C95-A008-1DC50C169E4D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E08813F-BB91-E0CE-4A5D-68DC365781D5}"/>
              </a:ext>
            </a:extLst>
          </p:cNvPr>
          <p:cNvSpPr>
            <a:spLocks noChangeAspect="1"/>
          </p:cNvSpPr>
          <p:nvPr/>
        </p:nvSpPr>
        <p:spPr>
          <a:xfrm>
            <a:off x="8796434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621D3FF-E64E-B401-5C0A-1FBE570E538C}"/>
              </a:ext>
            </a:extLst>
          </p:cNvPr>
          <p:cNvSpPr txBox="1"/>
          <p:nvPr/>
        </p:nvSpPr>
        <p:spPr>
          <a:xfrm>
            <a:off x="2626189" y="3239882"/>
            <a:ext cx="54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52A917A-9105-8BAF-455C-B6553E92F509}"/>
              </a:ext>
            </a:extLst>
          </p:cNvPr>
          <p:cNvSpPr txBox="1"/>
          <p:nvPr/>
        </p:nvSpPr>
        <p:spPr>
          <a:xfrm>
            <a:off x="8954613" y="3238361"/>
            <a:ext cx="625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B0174A5-9978-551B-635E-84E5A4872868}"/>
              </a:ext>
            </a:extLst>
          </p:cNvPr>
          <p:cNvSpPr txBox="1"/>
          <p:nvPr/>
        </p:nvSpPr>
        <p:spPr>
          <a:xfrm>
            <a:off x="8796434" y="630220"/>
            <a:ext cx="92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582FE770-3822-7005-EDCA-5AFBFF2A7924}"/>
              </a:ext>
            </a:extLst>
          </p:cNvPr>
          <p:cNvCxnSpPr>
            <a:cxnSpLocks/>
            <a:endCxn id="99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67F966FC-1A55-FBE8-BD92-EFB4273C4267}"/>
              </a:ext>
            </a:extLst>
          </p:cNvPr>
          <p:cNvCxnSpPr>
            <a:cxnSpLocks/>
            <a:endCxn id="99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AA20C681-710B-4180-A442-1BB690763503}"/>
              </a:ext>
            </a:extLst>
          </p:cNvPr>
          <p:cNvSpPr txBox="1"/>
          <p:nvPr/>
        </p:nvSpPr>
        <p:spPr>
          <a:xfrm>
            <a:off x="5790718" y="5871676"/>
            <a:ext cx="62613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o</a:t>
            </a:r>
            <a:endParaRPr lang="en-US" sz="2700" dirty="0"/>
          </a:p>
        </p:txBody>
      </p:sp>
      <p:sp>
        <p:nvSpPr>
          <p:cNvPr id="176" name="Arc 175">
            <a:extLst>
              <a:ext uri="{FF2B5EF4-FFF2-40B4-BE49-F238E27FC236}">
                <a16:creationId xmlns:a16="http://schemas.microsoft.com/office/drawing/2014/main" id="{27F8D762-2BA4-31D7-82C3-1E98B08F4E34}"/>
              </a:ext>
            </a:extLst>
          </p:cNvPr>
          <p:cNvSpPr/>
          <p:nvPr/>
        </p:nvSpPr>
        <p:spPr>
          <a:xfrm flipV="1">
            <a:off x="2250021" y="305098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7" name="Arc 176">
            <a:extLst>
              <a:ext uri="{FF2B5EF4-FFF2-40B4-BE49-F238E27FC236}">
                <a16:creationId xmlns:a16="http://schemas.microsoft.com/office/drawing/2014/main" id="{53B7E489-46AD-A0C9-32F4-1CE13003B4B4}"/>
              </a:ext>
            </a:extLst>
          </p:cNvPr>
          <p:cNvSpPr/>
          <p:nvPr/>
        </p:nvSpPr>
        <p:spPr>
          <a:xfrm rot="5400000" flipV="1">
            <a:off x="9631755" y="321231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6F3443F5-9BA7-3396-2B3D-E157C84A8BF4}"/>
              </a:ext>
            </a:extLst>
          </p:cNvPr>
          <p:cNvSpPr/>
          <p:nvPr/>
        </p:nvSpPr>
        <p:spPr>
          <a:xfrm rot="16200000">
            <a:off x="9631755" y="3939677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060889B-B1D4-E802-336A-F295D8DB433D}"/>
              </a:ext>
            </a:extLst>
          </p:cNvPr>
          <p:cNvSpPr/>
          <p:nvPr/>
        </p:nvSpPr>
        <p:spPr>
          <a:xfrm>
            <a:off x="4139719" y="430345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2F0B93F1-A40E-091E-6ACB-16F1D836EAF3}"/>
              </a:ext>
            </a:extLst>
          </p:cNvPr>
          <p:cNvSpPr/>
          <p:nvPr/>
        </p:nvSpPr>
        <p:spPr>
          <a:xfrm>
            <a:off x="7769997" y="4305977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870CE0F-1272-F3E1-93A1-E72FBE4FBE6F}"/>
              </a:ext>
            </a:extLst>
          </p:cNvPr>
          <p:cNvSpPr txBox="1"/>
          <p:nvPr/>
        </p:nvSpPr>
        <p:spPr>
          <a:xfrm>
            <a:off x="6072130" y="549609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35D136E9-6A3A-5742-C5E4-DF27225FD656}"/>
              </a:ext>
            </a:extLst>
          </p:cNvPr>
          <p:cNvSpPr/>
          <p:nvPr/>
        </p:nvSpPr>
        <p:spPr>
          <a:xfrm rot="10800000">
            <a:off x="5939397" y="6425385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FC1D823-6BE4-AD17-9C6C-33DC18EF784C}"/>
              </a:ext>
            </a:extLst>
          </p:cNvPr>
          <p:cNvSpPr txBox="1"/>
          <p:nvPr/>
        </p:nvSpPr>
        <p:spPr>
          <a:xfrm>
            <a:off x="7222023" y="144058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B23DAF5C-CA44-87B6-C014-F4C0CF28F7DE}"/>
              </a:ext>
            </a:extLst>
          </p:cNvPr>
          <p:cNvCxnSpPr>
            <a:cxnSpLocks/>
            <a:stCxn id="119" idx="4"/>
          </p:cNvCxnSpPr>
          <p:nvPr/>
        </p:nvCxnSpPr>
        <p:spPr>
          <a:xfrm>
            <a:off x="4929548" y="1396706"/>
            <a:ext cx="2592" cy="54207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4A1CFD72-69E5-F5E6-5F51-3CD3FA071A35}"/>
              </a:ext>
            </a:extLst>
          </p:cNvPr>
          <p:cNvSpPr/>
          <p:nvPr/>
        </p:nvSpPr>
        <p:spPr>
          <a:xfrm>
            <a:off x="4668307" y="874225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DB4FE1F-36FD-C1EA-D919-88664A0819CB}"/>
              </a:ext>
            </a:extLst>
          </p:cNvPr>
          <p:cNvSpPr txBox="1"/>
          <p:nvPr/>
        </p:nvSpPr>
        <p:spPr>
          <a:xfrm>
            <a:off x="4914274" y="1434860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CAD3F8E8-81EF-84EE-5C97-8583758AE083}"/>
              </a:ext>
            </a:extLst>
          </p:cNvPr>
          <p:cNvSpPr/>
          <p:nvPr/>
        </p:nvSpPr>
        <p:spPr>
          <a:xfrm>
            <a:off x="6975321" y="867913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5F72E4A0-D3D5-D2C2-4EFE-CEEFCBDE2700}"/>
              </a:ext>
            </a:extLst>
          </p:cNvPr>
          <p:cNvCxnSpPr>
            <a:cxnSpLocks/>
            <a:stCxn id="122" idx="4"/>
          </p:cNvCxnSpPr>
          <p:nvPr/>
        </p:nvCxnSpPr>
        <p:spPr>
          <a:xfrm>
            <a:off x="7236562" y="1390394"/>
            <a:ext cx="459" cy="54147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Arc 124">
            <a:extLst>
              <a:ext uri="{FF2B5EF4-FFF2-40B4-BE49-F238E27FC236}">
                <a16:creationId xmlns:a16="http://schemas.microsoft.com/office/drawing/2014/main" id="{786A3D90-1F05-82E2-E63F-9D8A29ABC972}"/>
              </a:ext>
            </a:extLst>
          </p:cNvPr>
          <p:cNvSpPr/>
          <p:nvPr/>
        </p:nvSpPr>
        <p:spPr>
          <a:xfrm>
            <a:off x="4787327" y="583214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DC2FE84E-D328-9CC1-6052-B133A5C2FD4E}"/>
              </a:ext>
            </a:extLst>
          </p:cNvPr>
          <p:cNvCxnSpPr>
            <a:cxnSpLocks/>
          </p:cNvCxnSpPr>
          <p:nvPr/>
        </p:nvCxnSpPr>
        <p:spPr>
          <a:xfrm flipV="1">
            <a:off x="3364743" y="2719269"/>
            <a:ext cx="1244108" cy="61554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FE110B6D-0E9B-9E5B-B096-888C42053B8E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235310" cy="108473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6C95116B-097F-BF4D-5587-A270A01CC9C2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778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9040B422-E92A-EBD2-B3C4-9A852114A910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F0FBA4D0-C0C8-8EFE-60A3-E04596B1914E}"/>
              </a:ext>
            </a:extLst>
          </p:cNvPr>
          <p:cNvSpPr txBox="1"/>
          <p:nvPr/>
        </p:nvSpPr>
        <p:spPr>
          <a:xfrm>
            <a:off x="4586958" y="833746"/>
            <a:ext cx="69347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p</a:t>
            </a:r>
            <a:endParaRPr lang="en-US" sz="2700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55155D9-7456-DF60-DDBC-4DCB7885E841}"/>
              </a:ext>
            </a:extLst>
          </p:cNvPr>
          <p:cNvSpPr txBox="1"/>
          <p:nvPr/>
        </p:nvSpPr>
        <p:spPr>
          <a:xfrm>
            <a:off x="6933408" y="822589"/>
            <a:ext cx="625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m</a:t>
            </a:r>
            <a:endParaRPr lang="en-US" sz="2700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0A7FE3A-BE1D-7D6A-D4D5-64F2ABAEC35E}"/>
              </a:ext>
            </a:extLst>
          </p:cNvPr>
          <p:cNvSpPr/>
          <p:nvPr/>
        </p:nvSpPr>
        <p:spPr>
          <a:xfrm>
            <a:off x="3907140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9D5A467B-A7BB-011F-AC6A-B8A0E820A777}"/>
              </a:ext>
            </a:extLst>
          </p:cNvPr>
          <p:cNvSpPr/>
          <p:nvPr/>
        </p:nvSpPr>
        <p:spPr>
          <a:xfrm>
            <a:off x="8064958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816EE27-820B-CE3E-7E91-0CB173AC0B96}"/>
              </a:ext>
            </a:extLst>
          </p:cNvPr>
          <p:cNvSpPr/>
          <p:nvPr/>
        </p:nvSpPr>
        <p:spPr>
          <a:xfrm>
            <a:off x="8059586" y="2989993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6" name="Arc 145">
            <a:extLst>
              <a:ext uri="{FF2B5EF4-FFF2-40B4-BE49-F238E27FC236}">
                <a16:creationId xmlns:a16="http://schemas.microsoft.com/office/drawing/2014/main" id="{55B1C74B-EAB9-A904-334F-DBFD09CA0A16}"/>
              </a:ext>
            </a:extLst>
          </p:cNvPr>
          <p:cNvSpPr/>
          <p:nvPr/>
        </p:nvSpPr>
        <p:spPr>
          <a:xfrm>
            <a:off x="7094015" y="574913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2C0329E-3472-2F84-58C0-080F2B5A56D7}"/>
                  </a:ext>
                </a:extLst>
              </p:cNvPr>
              <p:cNvSpPr txBox="1"/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2C0329E-3472-2F84-58C0-080F2B5A5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blipFill>
                <a:blip r:embed="rId3"/>
                <a:stretch>
                  <a:fillRect l="-17391" r="-86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734125FC-F778-0F4B-AD86-0E89AB3B8B0B}"/>
                  </a:ext>
                </a:extLst>
              </p:cNvPr>
              <p:cNvSpPr txBox="1"/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734125FC-F778-0F4B-AD86-0E89AB3B8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blipFill>
                <a:blip r:embed="rId4"/>
                <a:stretch>
                  <a:fillRect l="-16667" r="-4167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85B1E850-DCCE-466D-32D4-375712E4DFC1}"/>
                  </a:ext>
                </a:extLst>
              </p:cNvPr>
              <p:cNvSpPr txBox="1"/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85B1E850-DCCE-466D-32D4-375712E4D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blipFill>
                <a:blip r:embed="rId5"/>
                <a:stretch>
                  <a:fillRect l="-17391" r="-869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Rectangle 163">
            <a:extLst>
              <a:ext uri="{FF2B5EF4-FFF2-40B4-BE49-F238E27FC236}">
                <a16:creationId xmlns:a16="http://schemas.microsoft.com/office/drawing/2014/main" id="{C3A5AE07-0FA7-1A69-469C-67E896D05ADE}"/>
              </a:ext>
            </a:extLst>
          </p:cNvPr>
          <p:cNvSpPr/>
          <p:nvPr/>
        </p:nvSpPr>
        <p:spPr>
          <a:xfrm>
            <a:off x="3907140" y="2963164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1F17BC21-23B4-5484-3C86-6DABBCDAFD53}"/>
              </a:ext>
            </a:extLst>
          </p:cNvPr>
          <p:cNvSpPr/>
          <p:nvPr/>
        </p:nvSpPr>
        <p:spPr>
          <a:xfrm>
            <a:off x="4474940" y="193878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1787AE95-EA97-C9BC-2285-D1E6178E74AC}"/>
              </a:ext>
            </a:extLst>
          </p:cNvPr>
          <p:cNvSpPr/>
          <p:nvPr/>
        </p:nvSpPr>
        <p:spPr>
          <a:xfrm>
            <a:off x="6779821" y="19318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43F3C750-10FC-A430-1CD0-F0944316C6FA}"/>
              </a:ext>
            </a:extLst>
          </p:cNvPr>
          <p:cNvSpPr txBox="1"/>
          <p:nvPr/>
        </p:nvSpPr>
        <p:spPr>
          <a:xfrm>
            <a:off x="4685044" y="2051787"/>
            <a:ext cx="54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p</a:t>
            </a:r>
            <a:endParaRPr lang="en-US" sz="27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5CFE3D02-3B99-B314-B0F7-08C191993741}"/>
              </a:ext>
            </a:extLst>
          </p:cNvPr>
          <p:cNvSpPr txBox="1"/>
          <p:nvPr/>
        </p:nvSpPr>
        <p:spPr>
          <a:xfrm>
            <a:off x="6949423" y="2051788"/>
            <a:ext cx="63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m</a:t>
            </a:r>
            <a:endParaRPr lang="en-US" sz="2700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298F146A-8A67-84FF-935C-00F13B29C028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39D08FA-5C33-02DF-F9EC-1884588F9E9F}"/>
              </a:ext>
            </a:extLst>
          </p:cNvPr>
          <p:cNvSpPr txBox="1"/>
          <p:nvPr/>
        </p:nvSpPr>
        <p:spPr>
          <a:xfrm>
            <a:off x="2162656" y="1988590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02BB5FD-5D91-3FE6-8056-9571EF49DBED}"/>
                  </a:ext>
                </a:extLst>
              </p:cNvPr>
              <p:cNvSpPr txBox="1"/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02BB5FD-5D91-3FE6-8056-9571EF49D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blipFill>
                <a:blip r:embed="rId6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8AE7C5F1-DE69-F9D2-5772-92802E932358}"/>
              </a:ext>
            </a:extLst>
          </p:cNvPr>
          <p:cNvCxnSpPr>
            <a:cxnSpLocks/>
            <a:stCxn id="98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Arc 113">
            <a:extLst>
              <a:ext uri="{FF2B5EF4-FFF2-40B4-BE49-F238E27FC236}">
                <a16:creationId xmlns:a16="http://schemas.microsoft.com/office/drawing/2014/main" id="{AF214664-6594-DA1E-D20E-97A719F0398B}"/>
              </a:ext>
            </a:extLst>
          </p:cNvPr>
          <p:cNvSpPr/>
          <p:nvPr/>
        </p:nvSpPr>
        <p:spPr>
          <a:xfrm>
            <a:off x="1957618" y="1271943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AE751FD4-B37A-6991-3079-6333A05D453B}"/>
              </a:ext>
            </a:extLst>
          </p:cNvPr>
          <p:cNvSpPr/>
          <p:nvPr/>
        </p:nvSpPr>
        <p:spPr>
          <a:xfrm flipV="1">
            <a:off x="1936187" y="2613081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57D7C6D-0721-FE26-68B5-882BC2BF135D}"/>
                  </a:ext>
                </a:extLst>
              </p:cNvPr>
              <p:cNvSpPr txBox="1"/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57D7C6D-0721-FE26-68B5-882BC2BF1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Arc 126">
            <a:extLst>
              <a:ext uri="{FF2B5EF4-FFF2-40B4-BE49-F238E27FC236}">
                <a16:creationId xmlns:a16="http://schemas.microsoft.com/office/drawing/2014/main" id="{EAB3B876-EDDB-9B4D-8926-6FAE72D1786B}"/>
              </a:ext>
            </a:extLst>
          </p:cNvPr>
          <p:cNvSpPr/>
          <p:nvPr/>
        </p:nvSpPr>
        <p:spPr>
          <a:xfrm>
            <a:off x="1674809" y="2201263"/>
            <a:ext cx="305175" cy="312804"/>
          </a:xfrm>
          <a:prstGeom prst="arc">
            <a:avLst>
              <a:gd name="adj1" fmla="val 1589662"/>
              <a:gd name="adj2" fmla="val 19761257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03C3B7A-1450-0630-7A55-C9E36884DF6C}"/>
                  </a:ext>
                </a:extLst>
              </p:cNvPr>
              <p:cNvSpPr txBox="1"/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03C3B7A-1450-0630-7A55-C9E36884D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blipFill>
                <a:blip r:embed="rId8"/>
                <a:stretch>
                  <a:fillRect l="-166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2DF9AF42-121D-216D-EADF-B6442669F239}"/>
              </a:ext>
            </a:extLst>
          </p:cNvPr>
          <p:cNvSpPr txBox="1"/>
          <p:nvPr/>
        </p:nvSpPr>
        <p:spPr>
          <a:xfrm>
            <a:off x="3437649" y="1979335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A06FACD0-EEFF-AC94-8B19-84578D498260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1D5A9C2-5019-483D-A1F2-FED79A315BD6}"/>
              </a:ext>
            </a:extLst>
          </p:cNvPr>
          <p:cNvSpPr txBox="1"/>
          <p:nvPr/>
        </p:nvSpPr>
        <p:spPr>
          <a:xfrm>
            <a:off x="9450954" y="1987475"/>
            <a:ext cx="64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078334AC-FDF7-C0D7-95A7-1874BC920B62}"/>
              </a:ext>
            </a:extLst>
          </p:cNvPr>
          <p:cNvCxnSpPr>
            <a:cxnSpLocks/>
            <a:stCxn id="161" idx="2"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0" name="Arc 169">
            <a:extLst>
              <a:ext uri="{FF2B5EF4-FFF2-40B4-BE49-F238E27FC236}">
                <a16:creationId xmlns:a16="http://schemas.microsoft.com/office/drawing/2014/main" id="{C73CC886-EF56-6A3D-1BAB-708FDC25688B}"/>
              </a:ext>
            </a:extLst>
          </p:cNvPr>
          <p:cNvSpPr/>
          <p:nvPr/>
        </p:nvSpPr>
        <p:spPr>
          <a:xfrm flipH="1" flipV="1">
            <a:off x="9325944" y="2620581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3" name="Arc 172">
            <a:extLst>
              <a:ext uri="{FF2B5EF4-FFF2-40B4-BE49-F238E27FC236}">
                <a16:creationId xmlns:a16="http://schemas.microsoft.com/office/drawing/2014/main" id="{672D1E67-6EBB-33F8-2187-4030B214D05F}"/>
              </a:ext>
            </a:extLst>
          </p:cNvPr>
          <p:cNvSpPr/>
          <p:nvPr/>
        </p:nvSpPr>
        <p:spPr>
          <a:xfrm flipH="1">
            <a:off x="9320406" y="1293992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A008244F-DA6E-205E-C72E-7A56C1732643}"/>
                  </a:ext>
                </a:extLst>
              </p:cNvPr>
              <p:cNvSpPr txBox="1"/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A008244F-DA6E-205E-C72E-7A56C1732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blipFill>
                <a:blip r:embed="rId9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9EA6036A-977F-9FFA-CACA-F104B388DEB9}"/>
                  </a:ext>
                </a:extLst>
              </p:cNvPr>
              <p:cNvSpPr txBox="1"/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9EA6036A-977F-9FFA-CACA-F104B388D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Arc 179">
            <a:extLst>
              <a:ext uri="{FF2B5EF4-FFF2-40B4-BE49-F238E27FC236}">
                <a16:creationId xmlns:a16="http://schemas.microsoft.com/office/drawing/2014/main" id="{C99BC8B2-3AB3-CFC0-9FF3-2454C8B358A8}"/>
              </a:ext>
            </a:extLst>
          </p:cNvPr>
          <p:cNvSpPr/>
          <p:nvPr/>
        </p:nvSpPr>
        <p:spPr>
          <a:xfrm flipH="1">
            <a:off x="10196072" y="2175756"/>
            <a:ext cx="305175" cy="312804"/>
          </a:xfrm>
          <a:prstGeom prst="arc">
            <a:avLst>
              <a:gd name="adj1" fmla="val 1589662"/>
              <a:gd name="adj2" fmla="val 20438798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9D6F7D7E-35EC-E15E-7F2D-C84DC66750E3}"/>
                  </a:ext>
                </a:extLst>
              </p:cNvPr>
              <p:cNvSpPr txBox="1"/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9D6F7D7E-35EC-E15E-7F2D-C84DC6675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blipFill>
                <a:blip r:embed="rId11"/>
                <a:stretch>
                  <a:fillRect l="-1666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TextBox 181">
            <a:extLst>
              <a:ext uri="{FF2B5EF4-FFF2-40B4-BE49-F238E27FC236}">
                <a16:creationId xmlns:a16="http://schemas.microsoft.com/office/drawing/2014/main" id="{007A0AC6-18F4-EA6E-0616-D93F3B9AEDF8}"/>
              </a:ext>
            </a:extLst>
          </p:cNvPr>
          <p:cNvSpPr txBox="1"/>
          <p:nvPr/>
        </p:nvSpPr>
        <p:spPr>
          <a:xfrm>
            <a:off x="8625378" y="1981093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0E861563-0BE8-5B4C-5128-0B2DE6F847AA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DE398F34-AFCB-0872-E37B-5ADBC19AFF02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3CCC01F2-273D-8F16-A287-DAE90D3D7093}"/>
              </a:ext>
            </a:extLst>
          </p:cNvPr>
          <p:cNvSpPr txBox="1"/>
          <p:nvPr/>
        </p:nvSpPr>
        <p:spPr>
          <a:xfrm>
            <a:off x="5815066" y="3241124"/>
            <a:ext cx="551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o</a:t>
            </a:r>
            <a:endParaRPr lang="en-US" sz="3600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64F2217C-AC16-FE6D-D1E3-8A5F3D744E7D}"/>
              </a:ext>
            </a:extLst>
          </p:cNvPr>
          <p:cNvSpPr txBox="1"/>
          <p:nvPr/>
        </p:nvSpPr>
        <p:spPr>
          <a:xfrm>
            <a:off x="6215458" y="4054466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45130AAF-A124-2BA5-77D6-FB61A11B0832}"/>
                  </a:ext>
                </a:extLst>
              </p:cNvPr>
              <p:cNvSpPr/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45130AAF-A124-2BA5-77D6-FB61A11B0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  <a:blipFill>
                <a:blip r:embed="rId12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AE4DF59D-0604-7E78-8872-661CCAD3758E}"/>
                  </a:ext>
                </a:extLst>
              </p:cNvPr>
              <p:cNvSpPr/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AE4DF59D-0604-7E78-8872-661CCAD37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401E3D2E-71BD-7682-BCFB-C8FB55C880ED}"/>
              </a:ext>
            </a:extLst>
          </p:cNvPr>
          <p:cNvCxnSpPr>
            <a:cxnSpLocks/>
            <a:stCxn id="165" idx="5"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F0B0FBD1-F914-BA3E-6B3B-0B1ADE9DBD04}"/>
              </a:ext>
            </a:extLst>
          </p:cNvPr>
          <p:cNvCxnSpPr>
            <a:cxnSpLocks/>
            <a:stCxn id="166" idx="3"/>
            <a:endCxn id="188" idx="7"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13A75F9-6CB8-6AF8-CB40-6BD1B8262049}"/>
              </a:ext>
            </a:extLst>
          </p:cNvPr>
          <p:cNvCxnSpPr>
            <a:cxnSpLocks/>
          </p:cNvCxnSpPr>
          <p:nvPr/>
        </p:nvCxnSpPr>
        <p:spPr>
          <a:xfrm>
            <a:off x="5389340" y="2386299"/>
            <a:ext cx="1390481" cy="276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A54B33F-00F9-0C8E-9D66-3805E4071282}"/>
                  </a:ext>
                </a:extLst>
              </p:cNvPr>
              <p:cNvSpPr txBox="1"/>
              <p:nvPr/>
            </p:nvSpPr>
            <p:spPr>
              <a:xfrm>
                <a:off x="5964598" y="2014964"/>
                <a:ext cx="24551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A54B33F-00F9-0C8E-9D66-3805E4071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598" y="2014964"/>
                <a:ext cx="245516" cy="369332"/>
              </a:xfrm>
              <a:prstGeom prst="rect">
                <a:avLst/>
              </a:prstGeom>
              <a:blipFill>
                <a:blip r:embed="rId14"/>
                <a:stretch>
                  <a:fillRect l="-23810" r="-1904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c 3">
            <a:extLst>
              <a:ext uri="{FF2B5EF4-FFF2-40B4-BE49-F238E27FC236}">
                <a16:creationId xmlns:a16="http://schemas.microsoft.com/office/drawing/2014/main" id="{A43BE822-8CDF-AE39-7CF3-2E13666B77AA}"/>
              </a:ext>
            </a:extLst>
          </p:cNvPr>
          <p:cNvSpPr/>
          <p:nvPr/>
        </p:nvSpPr>
        <p:spPr>
          <a:xfrm flipV="1">
            <a:off x="1135140" y="979597"/>
            <a:ext cx="2619821" cy="2812625"/>
          </a:xfrm>
          <a:prstGeom prst="arc">
            <a:avLst>
              <a:gd name="adj1" fmla="val 5342726"/>
              <a:gd name="adj2" fmla="val 16207789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41F8A5F5-95A8-7E42-1EBC-8F05D7AC21E7}"/>
              </a:ext>
            </a:extLst>
          </p:cNvPr>
          <p:cNvSpPr/>
          <p:nvPr/>
        </p:nvSpPr>
        <p:spPr>
          <a:xfrm flipH="1" flipV="1">
            <a:off x="8441903" y="970907"/>
            <a:ext cx="2619821" cy="2812625"/>
          </a:xfrm>
          <a:prstGeom prst="arc">
            <a:avLst>
              <a:gd name="adj1" fmla="val 5292617"/>
              <a:gd name="adj2" fmla="val 16332662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933F9C-3BEE-BDEC-BAEC-EA17F878E384}"/>
                  </a:ext>
                </a:extLst>
              </p:cNvPr>
              <p:cNvSpPr txBox="1"/>
              <p:nvPr/>
            </p:nvSpPr>
            <p:spPr>
              <a:xfrm>
                <a:off x="899604" y="2248041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933F9C-3BEE-BDEC-BAEC-EA17F878E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04" y="2248041"/>
                <a:ext cx="197938" cy="276999"/>
              </a:xfrm>
              <a:prstGeom prst="rect">
                <a:avLst/>
              </a:prstGeom>
              <a:blipFill>
                <a:blip r:embed="rId15"/>
                <a:stretch>
                  <a:fillRect l="-31250" r="-2500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540DEA-BCB0-D8DE-41F3-E37A181D8E4E}"/>
                  </a:ext>
                </a:extLst>
              </p:cNvPr>
              <p:cNvSpPr txBox="1"/>
              <p:nvPr/>
            </p:nvSpPr>
            <p:spPr>
              <a:xfrm>
                <a:off x="11102405" y="2241072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540DEA-BCB0-D8DE-41F3-E37A181D8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405" y="2241072"/>
                <a:ext cx="197938" cy="276999"/>
              </a:xfrm>
              <a:prstGeom prst="rect">
                <a:avLst/>
              </a:prstGeom>
              <a:blipFill>
                <a:blip r:embed="rId16"/>
                <a:stretch>
                  <a:fillRect l="-31250" r="-3125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6D81B1-88D3-F097-02C8-5CF8DCC6DB36}"/>
                  </a:ext>
                </a:extLst>
              </p:cNvPr>
              <p:cNvSpPr txBox="1"/>
              <p:nvPr/>
            </p:nvSpPr>
            <p:spPr>
              <a:xfrm>
                <a:off x="1649243" y="4032271"/>
                <a:ext cx="542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+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6D81B1-88D3-F097-02C8-5CF8DCC6D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243" y="4032271"/>
                <a:ext cx="542584" cy="276999"/>
              </a:xfrm>
              <a:prstGeom prst="rect">
                <a:avLst/>
              </a:prstGeom>
              <a:blipFill>
                <a:blip r:embed="rId17"/>
                <a:stretch>
                  <a:fillRect l="-11628" t="-8696" r="-9302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39CCCA-A4C5-F82E-54A2-D1DBEBA26785}"/>
                  </a:ext>
                </a:extLst>
              </p:cNvPr>
              <p:cNvSpPr txBox="1"/>
              <p:nvPr/>
            </p:nvSpPr>
            <p:spPr>
              <a:xfrm>
                <a:off x="1664895" y="278493"/>
                <a:ext cx="542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+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39CCCA-A4C5-F82E-54A2-D1DBEBA26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895" y="278493"/>
                <a:ext cx="542584" cy="276999"/>
              </a:xfrm>
              <a:prstGeom prst="rect">
                <a:avLst/>
              </a:prstGeom>
              <a:blipFill>
                <a:blip r:embed="rId18"/>
                <a:stretch>
                  <a:fillRect l="-11628" t="-9091" r="-11628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84A328-B379-D416-012F-CA1F299AC3B5}"/>
                  </a:ext>
                </a:extLst>
              </p:cNvPr>
              <p:cNvSpPr txBox="1"/>
              <p:nvPr/>
            </p:nvSpPr>
            <p:spPr>
              <a:xfrm>
                <a:off x="10003786" y="306215"/>
                <a:ext cx="4996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84A328-B379-D416-012F-CA1F299AC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786" y="306215"/>
                <a:ext cx="499624" cy="276999"/>
              </a:xfrm>
              <a:prstGeom prst="rect">
                <a:avLst/>
              </a:prstGeom>
              <a:blipFill>
                <a:blip r:embed="rId19"/>
                <a:stretch>
                  <a:fillRect l="-17073" t="-26087" r="-14634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FFD0B8-E130-5556-F8E2-10FF83C2B8D3}"/>
                  </a:ext>
                </a:extLst>
              </p:cNvPr>
              <p:cNvSpPr txBox="1"/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 smtClean="0">
                        <a:solidFill>
                          <a:schemeClr val="tx1"/>
                        </a:solidFill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FFD0B8-E130-5556-F8E2-10FF83C2B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blipFill>
                <a:blip r:embed="rId20"/>
                <a:stretch>
                  <a:fillRect l="-14286" t="-4348" b="-347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491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34FA66-DE13-7C09-D9E4-DF10DE382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617E833-C91D-5FAA-984C-D5469C9A2CA3}"/>
              </a:ext>
            </a:extLst>
          </p:cNvPr>
          <p:cNvCxnSpPr>
            <a:cxnSpLocks/>
            <a:stCxn id="33" idx="0"/>
            <a:endCxn id="99" idx="2"/>
          </p:cNvCxnSpPr>
          <p:nvPr/>
        </p:nvCxnSpPr>
        <p:spPr>
          <a:xfrm flipH="1" flipV="1">
            <a:off x="6091986" y="5448683"/>
            <a:ext cx="1481" cy="46889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3F986573-B52E-2DD5-4BBC-7A0C0A31BBD1}"/>
              </a:ext>
            </a:extLst>
          </p:cNvPr>
          <p:cNvSpPr/>
          <p:nvPr/>
        </p:nvSpPr>
        <p:spPr>
          <a:xfrm>
            <a:off x="5832226" y="5917579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EF8CD4-B800-3156-66CD-1373AF0EF652}"/>
              </a:ext>
            </a:extLst>
          </p:cNvPr>
          <p:cNvSpPr txBox="1"/>
          <p:nvPr/>
        </p:nvSpPr>
        <p:spPr>
          <a:xfrm>
            <a:off x="5833165" y="4648477"/>
            <a:ext cx="536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o</a:t>
            </a:r>
            <a:endParaRPr lang="en-US" sz="27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3A24734-F8B0-6FDE-91D4-F45B6A7DE001}"/>
              </a:ext>
            </a:extLst>
          </p:cNvPr>
          <p:cNvSpPr txBox="1"/>
          <p:nvPr/>
        </p:nvSpPr>
        <p:spPr>
          <a:xfrm>
            <a:off x="2506861" y="630220"/>
            <a:ext cx="840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736665-374C-B027-35B1-E8DDC7395860}"/>
              </a:ext>
            </a:extLst>
          </p:cNvPr>
          <p:cNvSpPr>
            <a:spLocks noChangeAspect="1"/>
          </p:cNvSpPr>
          <p:nvPr/>
        </p:nvSpPr>
        <p:spPr>
          <a:xfrm>
            <a:off x="2459142" y="530752"/>
            <a:ext cx="914399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F622BE2F-3422-D508-A658-61D91FA063BC}"/>
              </a:ext>
            </a:extLst>
          </p:cNvPr>
          <p:cNvSpPr/>
          <p:nvPr/>
        </p:nvSpPr>
        <p:spPr>
          <a:xfrm>
            <a:off x="2248736" y="3958394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59A9E65-9BCA-1310-36EF-48E511F9A0CF}"/>
              </a:ext>
            </a:extLst>
          </p:cNvPr>
          <p:cNvSpPr>
            <a:spLocks noChangeAspect="1"/>
          </p:cNvSpPr>
          <p:nvPr/>
        </p:nvSpPr>
        <p:spPr>
          <a:xfrm>
            <a:off x="2447466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A3D9ECB-7AE5-EB93-9A75-DD242FE2673A}"/>
              </a:ext>
            </a:extLst>
          </p:cNvPr>
          <p:cNvSpPr>
            <a:spLocks noChangeAspect="1"/>
          </p:cNvSpPr>
          <p:nvPr/>
        </p:nvSpPr>
        <p:spPr>
          <a:xfrm>
            <a:off x="8796434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585186A-9C0E-47EC-405B-8D1727C6D83E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31C4BE2-9C39-2FF5-7505-89904880C8A6}"/>
              </a:ext>
            </a:extLst>
          </p:cNvPr>
          <p:cNvSpPr>
            <a:spLocks noChangeAspect="1"/>
          </p:cNvSpPr>
          <p:nvPr/>
        </p:nvSpPr>
        <p:spPr>
          <a:xfrm>
            <a:off x="8796434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E8439EF-DA72-66CE-14C4-AE91BE183887}"/>
              </a:ext>
            </a:extLst>
          </p:cNvPr>
          <p:cNvSpPr txBox="1"/>
          <p:nvPr/>
        </p:nvSpPr>
        <p:spPr>
          <a:xfrm>
            <a:off x="2626189" y="3239882"/>
            <a:ext cx="54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24060D3-494B-32E1-905B-7EEFDB335317}"/>
              </a:ext>
            </a:extLst>
          </p:cNvPr>
          <p:cNvSpPr txBox="1"/>
          <p:nvPr/>
        </p:nvSpPr>
        <p:spPr>
          <a:xfrm>
            <a:off x="8954613" y="3238361"/>
            <a:ext cx="625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83646B6-83C2-5F5C-889D-9A6113699B4A}"/>
              </a:ext>
            </a:extLst>
          </p:cNvPr>
          <p:cNvSpPr txBox="1"/>
          <p:nvPr/>
        </p:nvSpPr>
        <p:spPr>
          <a:xfrm>
            <a:off x="8796434" y="630220"/>
            <a:ext cx="92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965FCDC-C362-48B4-8CA4-8DC88A70398F}"/>
              </a:ext>
            </a:extLst>
          </p:cNvPr>
          <p:cNvCxnSpPr>
            <a:cxnSpLocks/>
            <a:endCxn id="99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48561CD0-920F-16A1-45DB-E8AD276A9965}"/>
              </a:ext>
            </a:extLst>
          </p:cNvPr>
          <p:cNvCxnSpPr>
            <a:cxnSpLocks/>
            <a:endCxn id="99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E23AB90C-931C-DB20-9E32-4901FF72F4C0}"/>
              </a:ext>
            </a:extLst>
          </p:cNvPr>
          <p:cNvSpPr txBox="1"/>
          <p:nvPr/>
        </p:nvSpPr>
        <p:spPr>
          <a:xfrm>
            <a:off x="5790718" y="5871676"/>
            <a:ext cx="62613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o</a:t>
            </a:r>
            <a:endParaRPr lang="en-US" sz="2700" dirty="0"/>
          </a:p>
        </p:txBody>
      </p:sp>
      <p:sp>
        <p:nvSpPr>
          <p:cNvPr id="176" name="Arc 175">
            <a:extLst>
              <a:ext uri="{FF2B5EF4-FFF2-40B4-BE49-F238E27FC236}">
                <a16:creationId xmlns:a16="http://schemas.microsoft.com/office/drawing/2014/main" id="{4D72272B-F3CA-62D5-C401-69A18CF2D2E0}"/>
              </a:ext>
            </a:extLst>
          </p:cNvPr>
          <p:cNvSpPr/>
          <p:nvPr/>
        </p:nvSpPr>
        <p:spPr>
          <a:xfrm flipV="1">
            <a:off x="2250021" y="305098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7" name="Arc 176">
            <a:extLst>
              <a:ext uri="{FF2B5EF4-FFF2-40B4-BE49-F238E27FC236}">
                <a16:creationId xmlns:a16="http://schemas.microsoft.com/office/drawing/2014/main" id="{2A9A8459-3B41-025E-50B8-9FE78BABD466}"/>
              </a:ext>
            </a:extLst>
          </p:cNvPr>
          <p:cNvSpPr/>
          <p:nvPr/>
        </p:nvSpPr>
        <p:spPr>
          <a:xfrm rot="5400000" flipV="1">
            <a:off x="9631755" y="321231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077B652C-A137-A608-D06C-57F3EE8125ED}"/>
              </a:ext>
            </a:extLst>
          </p:cNvPr>
          <p:cNvSpPr/>
          <p:nvPr/>
        </p:nvSpPr>
        <p:spPr>
          <a:xfrm rot="16200000">
            <a:off x="9631755" y="3939677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6A3FF15A-F11C-7511-E9E1-566516283EF9}"/>
              </a:ext>
            </a:extLst>
          </p:cNvPr>
          <p:cNvSpPr/>
          <p:nvPr/>
        </p:nvSpPr>
        <p:spPr>
          <a:xfrm>
            <a:off x="4139719" y="430345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6FBB44B3-7DCC-AB6E-0267-DE780C3117D0}"/>
              </a:ext>
            </a:extLst>
          </p:cNvPr>
          <p:cNvSpPr/>
          <p:nvPr/>
        </p:nvSpPr>
        <p:spPr>
          <a:xfrm>
            <a:off x="7769997" y="4305977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2A2E179-73EA-E0B2-63B3-CBF8CF40DD77}"/>
              </a:ext>
            </a:extLst>
          </p:cNvPr>
          <p:cNvSpPr txBox="1"/>
          <p:nvPr/>
        </p:nvSpPr>
        <p:spPr>
          <a:xfrm>
            <a:off x="6072130" y="549609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BD699ABD-B745-E1A3-1A56-E09004725A63}"/>
              </a:ext>
            </a:extLst>
          </p:cNvPr>
          <p:cNvSpPr/>
          <p:nvPr/>
        </p:nvSpPr>
        <p:spPr>
          <a:xfrm rot="10800000">
            <a:off x="5939397" y="6425385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384A2D6-07BF-B78D-1C49-A885E147AE73}"/>
              </a:ext>
            </a:extLst>
          </p:cNvPr>
          <p:cNvSpPr txBox="1"/>
          <p:nvPr/>
        </p:nvSpPr>
        <p:spPr>
          <a:xfrm>
            <a:off x="7222023" y="144058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EDEE9295-8CF8-FCDA-45DF-FA91ACE3BF26}"/>
              </a:ext>
            </a:extLst>
          </p:cNvPr>
          <p:cNvCxnSpPr>
            <a:cxnSpLocks/>
            <a:stCxn id="119" idx="4"/>
          </p:cNvCxnSpPr>
          <p:nvPr/>
        </p:nvCxnSpPr>
        <p:spPr>
          <a:xfrm>
            <a:off x="4929548" y="1396706"/>
            <a:ext cx="2592" cy="54207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880306F4-4792-94A4-17ED-E2C03B5E276C}"/>
              </a:ext>
            </a:extLst>
          </p:cNvPr>
          <p:cNvSpPr/>
          <p:nvPr/>
        </p:nvSpPr>
        <p:spPr>
          <a:xfrm>
            <a:off x="4668307" y="874225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3DAB245-FCB5-C085-ECD1-6702CC7A41E1}"/>
              </a:ext>
            </a:extLst>
          </p:cNvPr>
          <p:cNvSpPr txBox="1"/>
          <p:nvPr/>
        </p:nvSpPr>
        <p:spPr>
          <a:xfrm>
            <a:off x="4914274" y="1434860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5342C62F-F0D9-3A96-B850-0529B1246D1E}"/>
              </a:ext>
            </a:extLst>
          </p:cNvPr>
          <p:cNvSpPr/>
          <p:nvPr/>
        </p:nvSpPr>
        <p:spPr>
          <a:xfrm>
            <a:off x="6975321" y="867913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7A7702B6-BBA7-C390-AB12-1C932E9DF956}"/>
              </a:ext>
            </a:extLst>
          </p:cNvPr>
          <p:cNvCxnSpPr>
            <a:cxnSpLocks/>
            <a:stCxn id="122" idx="4"/>
          </p:cNvCxnSpPr>
          <p:nvPr/>
        </p:nvCxnSpPr>
        <p:spPr>
          <a:xfrm>
            <a:off x="7236562" y="1390394"/>
            <a:ext cx="459" cy="54147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Arc 124">
            <a:extLst>
              <a:ext uri="{FF2B5EF4-FFF2-40B4-BE49-F238E27FC236}">
                <a16:creationId xmlns:a16="http://schemas.microsoft.com/office/drawing/2014/main" id="{BD81F15C-2B49-F19C-D051-5D979D36CB3C}"/>
              </a:ext>
            </a:extLst>
          </p:cNvPr>
          <p:cNvSpPr/>
          <p:nvPr/>
        </p:nvSpPr>
        <p:spPr>
          <a:xfrm>
            <a:off x="4787327" y="583214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5BEDF52B-C867-1846-B1E9-3DE64C37FE52}"/>
              </a:ext>
            </a:extLst>
          </p:cNvPr>
          <p:cNvCxnSpPr>
            <a:cxnSpLocks/>
          </p:cNvCxnSpPr>
          <p:nvPr/>
        </p:nvCxnSpPr>
        <p:spPr>
          <a:xfrm flipV="1">
            <a:off x="3364743" y="2719269"/>
            <a:ext cx="1244108" cy="61554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D6E6EFA9-CEE3-2B9B-0945-DAE9DE4877A4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235310" cy="108473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CED79B4C-DF0B-7534-4F36-DFFC3070BF43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778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A6896EB3-4CDE-6D93-8FD7-6079229C4D8F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87C93D24-3383-F025-5BEF-E9478C57EB03}"/>
              </a:ext>
            </a:extLst>
          </p:cNvPr>
          <p:cNvSpPr txBox="1"/>
          <p:nvPr/>
        </p:nvSpPr>
        <p:spPr>
          <a:xfrm>
            <a:off x="4586958" y="833746"/>
            <a:ext cx="69347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p</a:t>
            </a:r>
            <a:endParaRPr lang="en-US" sz="2700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539586A-2EC8-846B-4C70-9E087B0277A2}"/>
              </a:ext>
            </a:extLst>
          </p:cNvPr>
          <p:cNvSpPr txBox="1"/>
          <p:nvPr/>
        </p:nvSpPr>
        <p:spPr>
          <a:xfrm>
            <a:off x="6933408" y="822589"/>
            <a:ext cx="625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m</a:t>
            </a:r>
            <a:endParaRPr lang="en-US" sz="2700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D4106EDA-2E86-D4D9-683A-DC1F2D542A3E}"/>
              </a:ext>
            </a:extLst>
          </p:cNvPr>
          <p:cNvSpPr/>
          <p:nvPr/>
        </p:nvSpPr>
        <p:spPr>
          <a:xfrm>
            <a:off x="3907140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61B1266E-80EC-ADE2-0901-29D2C399D374}"/>
              </a:ext>
            </a:extLst>
          </p:cNvPr>
          <p:cNvSpPr/>
          <p:nvPr/>
        </p:nvSpPr>
        <p:spPr>
          <a:xfrm>
            <a:off x="8064958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1E76D2E7-2EAC-A2EC-FD65-C64C942EDF26}"/>
              </a:ext>
            </a:extLst>
          </p:cNvPr>
          <p:cNvSpPr/>
          <p:nvPr/>
        </p:nvSpPr>
        <p:spPr>
          <a:xfrm>
            <a:off x="8059586" y="2989993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6" name="Arc 145">
            <a:extLst>
              <a:ext uri="{FF2B5EF4-FFF2-40B4-BE49-F238E27FC236}">
                <a16:creationId xmlns:a16="http://schemas.microsoft.com/office/drawing/2014/main" id="{D50974F5-13E6-DD2F-0ABB-ED9DBA1C1D1D}"/>
              </a:ext>
            </a:extLst>
          </p:cNvPr>
          <p:cNvSpPr/>
          <p:nvPr/>
        </p:nvSpPr>
        <p:spPr>
          <a:xfrm>
            <a:off x="7094015" y="574913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219835AD-B03A-17B1-0F33-4DBEDFD8E3CE}"/>
                  </a:ext>
                </a:extLst>
              </p:cNvPr>
              <p:cNvSpPr txBox="1"/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219835AD-B03A-17B1-0F33-4DBEDFD8E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blipFill>
                <a:blip r:embed="rId3"/>
                <a:stretch>
                  <a:fillRect l="-17391" r="-86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35882663-3B29-9615-3176-7FF28390876C}"/>
                  </a:ext>
                </a:extLst>
              </p:cNvPr>
              <p:cNvSpPr txBox="1"/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35882663-3B29-9615-3176-7FF283908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blipFill>
                <a:blip r:embed="rId4"/>
                <a:stretch>
                  <a:fillRect l="-16667" r="-4167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DE9B5EC0-EAE4-2A98-67DD-C2FEC7D090A7}"/>
                  </a:ext>
                </a:extLst>
              </p:cNvPr>
              <p:cNvSpPr txBox="1"/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DE9B5EC0-EAE4-2A98-67DD-C2FEC7D09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blipFill>
                <a:blip r:embed="rId5"/>
                <a:stretch>
                  <a:fillRect l="-17391" r="-869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Rectangle 163">
            <a:extLst>
              <a:ext uri="{FF2B5EF4-FFF2-40B4-BE49-F238E27FC236}">
                <a16:creationId xmlns:a16="http://schemas.microsoft.com/office/drawing/2014/main" id="{AA9F7EF2-7C36-FD78-EF22-5900C95B9DDA}"/>
              </a:ext>
            </a:extLst>
          </p:cNvPr>
          <p:cNvSpPr/>
          <p:nvPr/>
        </p:nvSpPr>
        <p:spPr>
          <a:xfrm>
            <a:off x="3907140" y="2963164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E64F14E3-E044-37F5-7205-7D9FE95A4B29}"/>
              </a:ext>
            </a:extLst>
          </p:cNvPr>
          <p:cNvSpPr/>
          <p:nvPr/>
        </p:nvSpPr>
        <p:spPr>
          <a:xfrm>
            <a:off x="4474940" y="193878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972F7443-4168-4873-FC69-5B1347DC1C1A}"/>
              </a:ext>
            </a:extLst>
          </p:cNvPr>
          <p:cNvSpPr/>
          <p:nvPr/>
        </p:nvSpPr>
        <p:spPr>
          <a:xfrm>
            <a:off x="6779821" y="1931865"/>
            <a:ext cx="914400" cy="914400"/>
          </a:xfrm>
          <a:prstGeom prst="ellipse">
            <a:avLst/>
          </a:prstGeom>
          <a:noFill/>
          <a:ln w="57150">
            <a:solidFill>
              <a:srgbClr val="8BE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5DD4E0C3-AB64-C4B4-D508-A6E773FD01A9}"/>
              </a:ext>
            </a:extLst>
          </p:cNvPr>
          <p:cNvSpPr txBox="1"/>
          <p:nvPr/>
        </p:nvSpPr>
        <p:spPr>
          <a:xfrm>
            <a:off x="4685044" y="2051787"/>
            <a:ext cx="54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p</a:t>
            </a:r>
            <a:endParaRPr lang="en-US" sz="27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E32702A9-620B-0935-6FCD-37AD0D9D6B93}"/>
              </a:ext>
            </a:extLst>
          </p:cNvPr>
          <p:cNvSpPr txBox="1"/>
          <p:nvPr/>
        </p:nvSpPr>
        <p:spPr>
          <a:xfrm>
            <a:off x="6949423" y="2051788"/>
            <a:ext cx="63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m</a:t>
            </a:r>
            <a:endParaRPr lang="en-US" sz="2700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A1FE547-18D8-446A-9EF3-5639CEF8CE5F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FC8AF06-6EFF-4114-E75F-960C76277100}"/>
              </a:ext>
            </a:extLst>
          </p:cNvPr>
          <p:cNvSpPr txBox="1"/>
          <p:nvPr/>
        </p:nvSpPr>
        <p:spPr>
          <a:xfrm>
            <a:off x="2162656" y="1988590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5760F4F-6BAD-E212-C91C-BA2B56FA54C0}"/>
                  </a:ext>
                </a:extLst>
              </p:cNvPr>
              <p:cNvSpPr txBox="1"/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5760F4F-6BAD-E212-C91C-BA2B56FA5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blipFill>
                <a:blip r:embed="rId6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603B9C1-06B5-40DA-DDC7-DC05E7734922}"/>
              </a:ext>
            </a:extLst>
          </p:cNvPr>
          <p:cNvCxnSpPr>
            <a:cxnSpLocks/>
            <a:stCxn id="98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Arc 113">
            <a:extLst>
              <a:ext uri="{FF2B5EF4-FFF2-40B4-BE49-F238E27FC236}">
                <a16:creationId xmlns:a16="http://schemas.microsoft.com/office/drawing/2014/main" id="{48DB4D23-5660-E040-8F78-F286DF91C001}"/>
              </a:ext>
            </a:extLst>
          </p:cNvPr>
          <p:cNvSpPr/>
          <p:nvPr/>
        </p:nvSpPr>
        <p:spPr>
          <a:xfrm>
            <a:off x="1957618" y="1271943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F12C5323-E4E9-C478-AC82-6A2000A0DD0A}"/>
              </a:ext>
            </a:extLst>
          </p:cNvPr>
          <p:cNvSpPr/>
          <p:nvPr/>
        </p:nvSpPr>
        <p:spPr>
          <a:xfrm flipV="1">
            <a:off x="1936187" y="2613081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3BE385B5-741D-D049-0D71-B08882AF9357}"/>
                  </a:ext>
                </a:extLst>
              </p:cNvPr>
              <p:cNvSpPr txBox="1"/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3BE385B5-741D-D049-0D71-B08882AF9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Arc 126">
            <a:extLst>
              <a:ext uri="{FF2B5EF4-FFF2-40B4-BE49-F238E27FC236}">
                <a16:creationId xmlns:a16="http://schemas.microsoft.com/office/drawing/2014/main" id="{55A0ECB4-302C-99E1-5B02-0B5BC7BA16FD}"/>
              </a:ext>
            </a:extLst>
          </p:cNvPr>
          <p:cNvSpPr/>
          <p:nvPr/>
        </p:nvSpPr>
        <p:spPr>
          <a:xfrm>
            <a:off x="1674809" y="2201263"/>
            <a:ext cx="305175" cy="312804"/>
          </a:xfrm>
          <a:prstGeom prst="arc">
            <a:avLst>
              <a:gd name="adj1" fmla="val 1589662"/>
              <a:gd name="adj2" fmla="val 19761257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2486928-0AC8-0A28-6FBA-EB3A6373971C}"/>
                  </a:ext>
                </a:extLst>
              </p:cNvPr>
              <p:cNvSpPr txBox="1"/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2486928-0AC8-0A28-6FBA-EB3A63739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blipFill>
                <a:blip r:embed="rId8"/>
                <a:stretch>
                  <a:fillRect l="-166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DE3BA3BF-D18A-00E1-297F-C823E4EFEF7F}"/>
              </a:ext>
            </a:extLst>
          </p:cNvPr>
          <p:cNvSpPr txBox="1"/>
          <p:nvPr/>
        </p:nvSpPr>
        <p:spPr>
          <a:xfrm>
            <a:off x="3437649" y="1979335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4573CDBE-A1C8-E4DE-0898-6B59807DCF5B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A95D2766-1CEF-E967-0886-191104D6FAD6}"/>
              </a:ext>
            </a:extLst>
          </p:cNvPr>
          <p:cNvSpPr txBox="1"/>
          <p:nvPr/>
        </p:nvSpPr>
        <p:spPr>
          <a:xfrm>
            <a:off x="9450954" y="1987475"/>
            <a:ext cx="64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33BDF930-0249-01EA-3FD9-E60DD0EC535F}"/>
              </a:ext>
            </a:extLst>
          </p:cNvPr>
          <p:cNvCxnSpPr>
            <a:cxnSpLocks/>
            <a:stCxn id="161" idx="2"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0" name="Arc 169">
            <a:extLst>
              <a:ext uri="{FF2B5EF4-FFF2-40B4-BE49-F238E27FC236}">
                <a16:creationId xmlns:a16="http://schemas.microsoft.com/office/drawing/2014/main" id="{42157C06-CC03-142C-189C-026B2CB13689}"/>
              </a:ext>
            </a:extLst>
          </p:cNvPr>
          <p:cNvSpPr/>
          <p:nvPr/>
        </p:nvSpPr>
        <p:spPr>
          <a:xfrm flipH="1" flipV="1">
            <a:off x="9325944" y="2620581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3" name="Arc 172">
            <a:extLst>
              <a:ext uri="{FF2B5EF4-FFF2-40B4-BE49-F238E27FC236}">
                <a16:creationId xmlns:a16="http://schemas.microsoft.com/office/drawing/2014/main" id="{F4A4931A-7F94-9E1C-0EE6-0485BA67A4C9}"/>
              </a:ext>
            </a:extLst>
          </p:cNvPr>
          <p:cNvSpPr/>
          <p:nvPr/>
        </p:nvSpPr>
        <p:spPr>
          <a:xfrm flipH="1">
            <a:off x="9320406" y="1293992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09ACA9CD-244D-225B-3682-FFD416DE050E}"/>
                  </a:ext>
                </a:extLst>
              </p:cNvPr>
              <p:cNvSpPr txBox="1"/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09ACA9CD-244D-225B-3682-FFD416DE0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blipFill>
                <a:blip r:embed="rId9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A1DF0830-D792-D6E7-3E76-85A2E5CA44F1}"/>
                  </a:ext>
                </a:extLst>
              </p:cNvPr>
              <p:cNvSpPr txBox="1"/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A1DF0830-D792-D6E7-3E76-85A2E5CA4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Arc 179">
            <a:extLst>
              <a:ext uri="{FF2B5EF4-FFF2-40B4-BE49-F238E27FC236}">
                <a16:creationId xmlns:a16="http://schemas.microsoft.com/office/drawing/2014/main" id="{9FE0C8A0-70AB-461A-1FD0-9DA71A65C49A}"/>
              </a:ext>
            </a:extLst>
          </p:cNvPr>
          <p:cNvSpPr/>
          <p:nvPr/>
        </p:nvSpPr>
        <p:spPr>
          <a:xfrm flipH="1">
            <a:off x="10196072" y="2175756"/>
            <a:ext cx="305175" cy="312804"/>
          </a:xfrm>
          <a:prstGeom prst="arc">
            <a:avLst>
              <a:gd name="adj1" fmla="val 1589662"/>
              <a:gd name="adj2" fmla="val 20438798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7F110C09-7490-AA1E-D96D-72EAA77896FC}"/>
                  </a:ext>
                </a:extLst>
              </p:cNvPr>
              <p:cNvSpPr txBox="1"/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7F110C09-7490-AA1E-D96D-72EAA7789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blipFill>
                <a:blip r:embed="rId11"/>
                <a:stretch>
                  <a:fillRect l="-1666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TextBox 181">
            <a:extLst>
              <a:ext uri="{FF2B5EF4-FFF2-40B4-BE49-F238E27FC236}">
                <a16:creationId xmlns:a16="http://schemas.microsoft.com/office/drawing/2014/main" id="{5303473F-2765-DFBC-B286-7DBBDC85BA04}"/>
              </a:ext>
            </a:extLst>
          </p:cNvPr>
          <p:cNvSpPr txBox="1"/>
          <p:nvPr/>
        </p:nvSpPr>
        <p:spPr>
          <a:xfrm>
            <a:off x="8625378" y="1981093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BA09DF0D-F185-6727-4BF4-F4ACFAFB24EE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010C2365-93F0-EF7F-0E14-EBF00FDDA994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5A0C5FD5-5751-40B5-1875-9C93400832D4}"/>
              </a:ext>
            </a:extLst>
          </p:cNvPr>
          <p:cNvSpPr txBox="1"/>
          <p:nvPr/>
        </p:nvSpPr>
        <p:spPr>
          <a:xfrm>
            <a:off x="5815066" y="3241124"/>
            <a:ext cx="551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o</a:t>
            </a:r>
            <a:endParaRPr lang="en-US" sz="3600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136309E8-0C73-EDF6-3CCF-0BB24BC16988}"/>
              </a:ext>
            </a:extLst>
          </p:cNvPr>
          <p:cNvSpPr txBox="1"/>
          <p:nvPr/>
        </p:nvSpPr>
        <p:spPr>
          <a:xfrm>
            <a:off x="6215458" y="4054466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D0EC0B41-9470-FD18-8837-946350A7E8DA}"/>
                  </a:ext>
                </a:extLst>
              </p:cNvPr>
              <p:cNvSpPr/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D0EC0B41-9470-FD18-8837-946350A7E8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  <a:blipFill>
                <a:blip r:embed="rId12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7C6328FC-E1DF-48C7-FF5E-DF4CB7C78212}"/>
                  </a:ext>
                </a:extLst>
              </p:cNvPr>
              <p:cNvSpPr/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7C6328FC-E1DF-48C7-FF5E-DF4CB7C782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65971ADF-2E61-E8DF-A59C-25DE1B7D5E94}"/>
              </a:ext>
            </a:extLst>
          </p:cNvPr>
          <p:cNvCxnSpPr>
            <a:cxnSpLocks/>
            <a:stCxn id="165" idx="5"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EF1F08FF-2C14-F222-2A7B-EB1BBD1AB0AD}"/>
              </a:ext>
            </a:extLst>
          </p:cNvPr>
          <p:cNvCxnSpPr>
            <a:cxnSpLocks/>
            <a:stCxn id="166" idx="3"/>
            <a:endCxn id="188" idx="7"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57BB693-C063-690A-F6E2-B65CF5A10C03}"/>
              </a:ext>
            </a:extLst>
          </p:cNvPr>
          <p:cNvCxnSpPr>
            <a:cxnSpLocks/>
          </p:cNvCxnSpPr>
          <p:nvPr/>
        </p:nvCxnSpPr>
        <p:spPr>
          <a:xfrm>
            <a:off x="5389340" y="2386299"/>
            <a:ext cx="1390481" cy="276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DFC789-BAA3-23D2-C5DA-55AD03B274CF}"/>
                  </a:ext>
                </a:extLst>
              </p:cNvPr>
              <p:cNvSpPr txBox="1"/>
              <p:nvPr/>
            </p:nvSpPr>
            <p:spPr>
              <a:xfrm>
                <a:off x="5964598" y="2014964"/>
                <a:ext cx="24551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DFC789-BAA3-23D2-C5DA-55AD03B27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598" y="2014964"/>
                <a:ext cx="245516" cy="369332"/>
              </a:xfrm>
              <a:prstGeom prst="rect">
                <a:avLst/>
              </a:prstGeom>
              <a:blipFill>
                <a:blip r:embed="rId14"/>
                <a:stretch>
                  <a:fillRect l="-23810" r="-1904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c 3">
            <a:extLst>
              <a:ext uri="{FF2B5EF4-FFF2-40B4-BE49-F238E27FC236}">
                <a16:creationId xmlns:a16="http://schemas.microsoft.com/office/drawing/2014/main" id="{5514CAC1-A6E3-1312-1815-FAEBD8EF734B}"/>
              </a:ext>
            </a:extLst>
          </p:cNvPr>
          <p:cNvSpPr/>
          <p:nvPr/>
        </p:nvSpPr>
        <p:spPr>
          <a:xfrm flipV="1">
            <a:off x="1135140" y="979597"/>
            <a:ext cx="2619821" cy="2812625"/>
          </a:xfrm>
          <a:prstGeom prst="arc">
            <a:avLst>
              <a:gd name="adj1" fmla="val 5342726"/>
              <a:gd name="adj2" fmla="val 16207789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659B9BE4-CFEC-E914-0873-2183218C2D97}"/>
              </a:ext>
            </a:extLst>
          </p:cNvPr>
          <p:cNvSpPr/>
          <p:nvPr/>
        </p:nvSpPr>
        <p:spPr>
          <a:xfrm flipH="1" flipV="1">
            <a:off x="8441903" y="970907"/>
            <a:ext cx="2619821" cy="2812625"/>
          </a:xfrm>
          <a:prstGeom prst="arc">
            <a:avLst>
              <a:gd name="adj1" fmla="val 5292617"/>
              <a:gd name="adj2" fmla="val 16332662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B1AA02-CC16-1FAD-E4E7-CD15A24B95B9}"/>
                  </a:ext>
                </a:extLst>
              </p:cNvPr>
              <p:cNvSpPr txBox="1"/>
              <p:nvPr/>
            </p:nvSpPr>
            <p:spPr>
              <a:xfrm>
                <a:off x="899604" y="2248041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B1AA02-CC16-1FAD-E4E7-CD15A24B9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04" y="2248041"/>
                <a:ext cx="197938" cy="276999"/>
              </a:xfrm>
              <a:prstGeom prst="rect">
                <a:avLst/>
              </a:prstGeom>
              <a:blipFill>
                <a:blip r:embed="rId15"/>
                <a:stretch>
                  <a:fillRect l="-31250" r="-2500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F84431-62DD-73FD-6401-F5DDA19A6F81}"/>
                  </a:ext>
                </a:extLst>
              </p:cNvPr>
              <p:cNvSpPr txBox="1"/>
              <p:nvPr/>
            </p:nvSpPr>
            <p:spPr>
              <a:xfrm>
                <a:off x="11102405" y="2241072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F84431-62DD-73FD-6401-F5DDA19A6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405" y="2241072"/>
                <a:ext cx="197938" cy="276999"/>
              </a:xfrm>
              <a:prstGeom prst="rect">
                <a:avLst/>
              </a:prstGeom>
              <a:blipFill>
                <a:blip r:embed="rId16"/>
                <a:stretch>
                  <a:fillRect l="-31250" r="-3125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28A0FF-1B61-E75B-D4D5-AB7234522AB1}"/>
                  </a:ext>
                </a:extLst>
              </p:cNvPr>
              <p:cNvSpPr txBox="1"/>
              <p:nvPr/>
            </p:nvSpPr>
            <p:spPr>
              <a:xfrm>
                <a:off x="1649243" y="4032271"/>
                <a:ext cx="542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+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28A0FF-1B61-E75B-D4D5-AB7234522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243" y="4032271"/>
                <a:ext cx="542584" cy="276999"/>
              </a:xfrm>
              <a:prstGeom prst="rect">
                <a:avLst/>
              </a:prstGeom>
              <a:blipFill>
                <a:blip r:embed="rId17"/>
                <a:stretch>
                  <a:fillRect l="-11628" t="-8696" r="-9302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1F2594-29B8-5AC1-3F3E-6479A36F274D}"/>
                  </a:ext>
                </a:extLst>
              </p:cNvPr>
              <p:cNvSpPr txBox="1"/>
              <p:nvPr/>
            </p:nvSpPr>
            <p:spPr>
              <a:xfrm>
                <a:off x="1664895" y="278493"/>
                <a:ext cx="542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+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1F2594-29B8-5AC1-3F3E-6479A36F2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895" y="278493"/>
                <a:ext cx="542584" cy="276999"/>
              </a:xfrm>
              <a:prstGeom prst="rect">
                <a:avLst/>
              </a:prstGeom>
              <a:blipFill>
                <a:blip r:embed="rId18"/>
                <a:stretch>
                  <a:fillRect l="-11628" t="-9091" r="-11628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533E51C-C31B-43D9-5419-017CA8E31A92}"/>
                  </a:ext>
                </a:extLst>
              </p:cNvPr>
              <p:cNvSpPr txBox="1"/>
              <p:nvPr/>
            </p:nvSpPr>
            <p:spPr>
              <a:xfrm>
                <a:off x="10003786" y="306215"/>
                <a:ext cx="4996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533E51C-C31B-43D9-5419-017CA8E31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786" y="306215"/>
                <a:ext cx="499624" cy="276999"/>
              </a:xfrm>
              <a:prstGeom prst="rect">
                <a:avLst/>
              </a:prstGeom>
              <a:blipFill>
                <a:blip r:embed="rId19"/>
                <a:stretch>
                  <a:fillRect l="-17073" t="-26087" r="-14634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1368D30-5999-DCD3-834A-CA954FE1E3F3}"/>
                  </a:ext>
                </a:extLst>
              </p:cNvPr>
              <p:cNvSpPr txBox="1"/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 smtClean="0">
                        <a:solidFill>
                          <a:schemeClr val="tx1"/>
                        </a:solidFill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1368D30-5999-DCD3-834A-CA954FE1E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blipFill>
                <a:blip r:embed="rId20"/>
                <a:stretch>
                  <a:fillRect l="-14286" t="-4348" b="-347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8108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E183969B-35B0-A14C-96C0-02049FE61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411"/>
          <a:stretch/>
        </p:blipFill>
        <p:spPr>
          <a:xfrm>
            <a:off x="20723404" y="-1623501"/>
            <a:ext cx="5897865" cy="16270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63531C4-F877-7242-BE39-0B5CD037D4D0}"/>
              </a:ext>
            </a:extLst>
          </p:cNvPr>
          <p:cNvGrpSpPr/>
          <p:nvPr/>
        </p:nvGrpSpPr>
        <p:grpSpPr>
          <a:xfrm>
            <a:off x="105237" y="1559388"/>
            <a:ext cx="11870517" cy="4334180"/>
            <a:chOff x="262878" y="1708274"/>
            <a:chExt cx="11700519" cy="42721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0C155A3-71A4-2B49-A6FA-1DF0AF58E5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706"/>
            <a:stretch/>
          </p:blipFill>
          <p:spPr>
            <a:xfrm>
              <a:off x="262878" y="5040050"/>
              <a:ext cx="5897865" cy="81352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DFCF9AA-2466-6C43-BA9A-75BAAFC2F4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4590" r="49106"/>
            <a:stretch/>
          </p:blipFill>
          <p:spPr>
            <a:xfrm>
              <a:off x="6026482" y="5040049"/>
              <a:ext cx="3001678" cy="8920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BFD3A9-AA98-EF47-A0C4-0EE7C0118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5447" t="64970"/>
            <a:stretch/>
          </p:blipFill>
          <p:spPr>
            <a:xfrm>
              <a:off x="9095293" y="5079295"/>
              <a:ext cx="1448094" cy="882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DC42B1-B46B-F34D-B1BB-76ED30877C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5411"/>
            <a:stretch/>
          </p:blipFill>
          <p:spPr>
            <a:xfrm>
              <a:off x="262878" y="3373754"/>
              <a:ext cx="5897865" cy="162704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B0E273B-55B1-614B-89CA-682EE304E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32" t="64970" r="24715"/>
            <a:stretch/>
          </p:blipFill>
          <p:spPr>
            <a:xfrm>
              <a:off x="6074432" y="4196867"/>
              <a:ext cx="1448094" cy="88242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614AA95-AD6E-DF41-9516-D437FE7E3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4590" r="49106"/>
            <a:stretch/>
          </p:blipFill>
          <p:spPr>
            <a:xfrm>
              <a:off x="6026482" y="3373754"/>
              <a:ext cx="3001678" cy="8920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A55E28-12CC-0F47-BD5D-7F9A44316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5447" t="64970"/>
            <a:stretch/>
          </p:blipFill>
          <p:spPr>
            <a:xfrm>
              <a:off x="7628018" y="4196868"/>
              <a:ext cx="1448094" cy="88242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C10D20C-BEC6-8C4D-8151-08ECAEBE8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5411"/>
            <a:stretch/>
          </p:blipFill>
          <p:spPr>
            <a:xfrm>
              <a:off x="262878" y="1717048"/>
              <a:ext cx="5897865" cy="162704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0FEBC43-8E89-5242-AD42-82604A06B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32" t="64970" r="24715"/>
            <a:stretch/>
          </p:blipFill>
          <p:spPr>
            <a:xfrm>
              <a:off x="6074432" y="2540161"/>
              <a:ext cx="1448094" cy="88242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CBF41CA-25D6-1E44-A8ED-5F3DCEBFDE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4590" r="49106"/>
            <a:stretch/>
          </p:blipFill>
          <p:spPr>
            <a:xfrm>
              <a:off x="6026482" y="1717048"/>
              <a:ext cx="3001678" cy="89201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A86E03B-8757-0645-B3BD-1DDA5BD1D8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5447" t="64970"/>
            <a:stretch/>
          </p:blipFill>
          <p:spPr>
            <a:xfrm>
              <a:off x="7628018" y="2540162"/>
              <a:ext cx="1448094" cy="88242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29F72E-C06E-5B47-8ABC-AC3D4C165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1850" y="1717048"/>
              <a:ext cx="1397601" cy="323655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BC724C0-3B56-A740-B926-9DDE2A5FF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4628" b="35411"/>
            <a:stretch/>
          </p:blipFill>
          <p:spPr>
            <a:xfrm>
              <a:off x="10396890" y="1708274"/>
              <a:ext cx="1496394" cy="162704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EC1B461-911D-FA40-B56B-4B7187FDC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480" b="35411"/>
            <a:stretch/>
          </p:blipFill>
          <p:spPr>
            <a:xfrm>
              <a:off x="10447136" y="3393784"/>
              <a:ext cx="1446148" cy="162704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5D8BBAF-82DB-DA49-9516-6C5D79A14A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32" t="64970" r="24715"/>
            <a:stretch/>
          </p:blipFill>
          <p:spPr>
            <a:xfrm>
              <a:off x="10515303" y="5097956"/>
              <a:ext cx="1448094" cy="8824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BE6140C-A7C0-62DB-FC68-3B98F6F8BB40}"/>
              </a:ext>
            </a:extLst>
          </p:cNvPr>
          <p:cNvGrpSpPr/>
          <p:nvPr/>
        </p:nvGrpSpPr>
        <p:grpSpPr>
          <a:xfrm>
            <a:off x="4192521" y="94689"/>
            <a:ext cx="4119432" cy="1277273"/>
            <a:chOff x="8297157" y="5379046"/>
            <a:chExt cx="4119432" cy="127727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3736C6-6A2B-35E0-8B58-83007ACF773C}"/>
                </a:ext>
              </a:extLst>
            </p:cNvPr>
            <p:cNvSpPr/>
            <p:nvPr/>
          </p:nvSpPr>
          <p:spPr>
            <a:xfrm>
              <a:off x="8297157" y="5379046"/>
              <a:ext cx="4119432" cy="1277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u="sng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Model 1:</a:t>
              </a:r>
              <a:r>
                <a:rPr lang="en-US" sz="24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</a:t>
              </a:r>
              <a:endParaRPr lang="en-US" sz="2400" u="sng" dirty="0">
                <a:latin typeface="Hiragino Sans GB W3" panose="020B0300000000000000" pitchFamily="34" charset="-128"/>
                <a:ea typeface="Hiragino Sans GB W3" panose="020B0300000000000000" pitchFamily="34" charset="-128"/>
              </a:endParaRPr>
            </a:p>
            <a:p>
              <a:r>
                <a:rPr lang="en-US" sz="24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   </a:t>
              </a:r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Vertical Transmission</a:t>
              </a:r>
            </a:p>
            <a:p>
              <a:r>
                <a:rPr lang="en-US" sz="4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    </a:t>
              </a:r>
            </a:p>
            <a:p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    Assortative Mating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A09146-84FA-2AED-4F16-1EE075C6E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759" t="19872" r="53898" b="26418"/>
            <a:stretch/>
          </p:blipFill>
          <p:spPr>
            <a:xfrm>
              <a:off x="8399587" y="5838916"/>
              <a:ext cx="356656" cy="31089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E3C054-B3E9-39A5-9145-844802BC1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759" t="19872" r="53898" b="26418"/>
            <a:stretch/>
          </p:blipFill>
          <p:spPr>
            <a:xfrm>
              <a:off x="8409842" y="6235550"/>
              <a:ext cx="356656" cy="310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598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0E7E05-AF4E-7291-9019-A37871081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774F5D-E294-57B0-FE15-317261C71F1F}"/>
              </a:ext>
            </a:extLst>
          </p:cNvPr>
          <p:cNvCxnSpPr>
            <a:cxnSpLocks/>
            <a:stCxn id="33" idx="0"/>
            <a:endCxn id="99" idx="2"/>
          </p:cNvCxnSpPr>
          <p:nvPr/>
        </p:nvCxnSpPr>
        <p:spPr>
          <a:xfrm flipH="1" flipV="1">
            <a:off x="6091986" y="5448683"/>
            <a:ext cx="1481" cy="46889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07182A01-0990-4CB5-C856-A80853BE0863}"/>
              </a:ext>
            </a:extLst>
          </p:cNvPr>
          <p:cNvSpPr/>
          <p:nvPr/>
        </p:nvSpPr>
        <p:spPr>
          <a:xfrm>
            <a:off x="5832226" y="5917579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E6A683-3873-8249-8165-7AAE06122C86}"/>
              </a:ext>
            </a:extLst>
          </p:cNvPr>
          <p:cNvSpPr txBox="1"/>
          <p:nvPr/>
        </p:nvSpPr>
        <p:spPr>
          <a:xfrm>
            <a:off x="5833165" y="4648477"/>
            <a:ext cx="536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o</a:t>
            </a:r>
            <a:endParaRPr lang="en-US" sz="27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A204A4-ED4A-6BF9-64DF-740D184CE5D3}"/>
              </a:ext>
            </a:extLst>
          </p:cNvPr>
          <p:cNvSpPr txBox="1"/>
          <p:nvPr/>
        </p:nvSpPr>
        <p:spPr>
          <a:xfrm>
            <a:off x="2506861" y="630220"/>
            <a:ext cx="840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04F80A9-05C6-34A9-F92A-90FA70FDA349}"/>
              </a:ext>
            </a:extLst>
          </p:cNvPr>
          <p:cNvSpPr>
            <a:spLocks noChangeAspect="1"/>
          </p:cNvSpPr>
          <p:nvPr/>
        </p:nvSpPr>
        <p:spPr>
          <a:xfrm>
            <a:off x="2459142" y="530752"/>
            <a:ext cx="914399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662C9D91-78F3-2EB4-9988-5BE885183724}"/>
              </a:ext>
            </a:extLst>
          </p:cNvPr>
          <p:cNvSpPr/>
          <p:nvPr/>
        </p:nvSpPr>
        <p:spPr>
          <a:xfrm>
            <a:off x="2248736" y="3958394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184516A-B186-2E03-FA62-5E0C60D657CA}"/>
              </a:ext>
            </a:extLst>
          </p:cNvPr>
          <p:cNvSpPr>
            <a:spLocks noChangeAspect="1"/>
          </p:cNvSpPr>
          <p:nvPr/>
        </p:nvSpPr>
        <p:spPr>
          <a:xfrm>
            <a:off x="2447466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101EA11-49F5-36BE-59EF-8A178B1C7002}"/>
              </a:ext>
            </a:extLst>
          </p:cNvPr>
          <p:cNvSpPr>
            <a:spLocks noChangeAspect="1"/>
          </p:cNvSpPr>
          <p:nvPr/>
        </p:nvSpPr>
        <p:spPr>
          <a:xfrm>
            <a:off x="8796434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3520F19-57E4-9849-C412-2FF370AFC477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18F6BBB-76AF-590D-8B8A-A5965E7C42D7}"/>
              </a:ext>
            </a:extLst>
          </p:cNvPr>
          <p:cNvSpPr>
            <a:spLocks noChangeAspect="1"/>
          </p:cNvSpPr>
          <p:nvPr/>
        </p:nvSpPr>
        <p:spPr>
          <a:xfrm>
            <a:off x="8796434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002697F-B152-72A7-E207-8F40C5D137F9}"/>
              </a:ext>
            </a:extLst>
          </p:cNvPr>
          <p:cNvSpPr txBox="1"/>
          <p:nvPr/>
        </p:nvSpPr>
        <p:spPr>
          <a:xfrm>
            <a:off x="2626189" y="3239882"/>
            <a:ext cx="54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7400F5E-CF40-38BE-4635-22971E478863}"/>
              </a:ext>
            </a:extLst>
          </p:cNvPr>
          <p:cNvSpPr txBox="1"/>
          <p:nvPr/>
        </p:nvSpPr>
        <p:spPr>
          <a:xfrm>
            <a:off x="8954613" y="3238361"/>
            <a:ext cx="625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E9F0E78-3675-33F3-F346-98B50062485A}"/>
              </a:ext>
            </a:extLst>
          </p:cNvPr>
          <p:cNvSpPr txBox="1"/>
          <p:nvPr/>
        </p:nvSpPr>
        <p:spPr>
          <a:xfrm>
            <a:off x="8796434" y="630220"/>
            <a:ext cx="92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E808DDB6-2E5D-90E2-9FBB-A73E666D87D1}"/>
              </a:ext>
            </a:extLst>
          </p:cNvPr>
          <p:cNvCxnSpPr>
            <a:cxnSpLocks/>
            <a:endCxn id="99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BFC44CF0-9920-C0E1-ED3A-C5AA9DBDF7AA}"/>
              </a:ext>
            </a:extLst>
          </p:cNvPr>
          <p:cNvCxnSpPr>
            <a:cxnSpLocks/>
            <a:endCxn id="99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F68243AD-11AB-BA9E-F23F-31F56ACC5FE6}"/>
              </a:ext>
            </a:extLst>
          </p:cNvPr>
          <p:cNvSpPr txBox="1"/>
          <p:nvPr/>
        </p:nvSpPr>
        <p:spPr>
          <a:xfrm>
            <a:off x="5790718" y="5871676"/>
            <a:ext cx="62613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o</a:t>
            </a:r>
            <a:endParaRPr lang="en-US" sz="2700" dirty="0"/>
          </a:p>
        </p:txBody>
      </p:sp>
      <p:sp>
        <p:nvSpPr>
          <p:cNvPr id="176" name="Arc 175">
            <a:extLst>
              <a:ext uri="{FF2B5EF4-FFF2-40B4-BE49-F238E27FC236}">
                <a16:creationId xmlns:a16="http://schemas.microsoft.com/office/drawing/2014/main" id="{70106573-6D4F-320D-AE9D-2CB61BFAC464}"/>
              </a:ext>
            </a:extLst>
          </p:cNvPr>
          <p:cNvSpPr/>
          <p:nvPr/>
        </p:nvSpPr>
        <p:spPr>
          <a:xfrm flipV="1">
            <a:off x="2250021" y="305098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7" name="Arc 176">
            <a:extLst>
              <a:ext uri="{FF2B5EF4-FFF2-40B4-BE49-F238E27FC236}">
                <a16:creationId xmlns:a16="http://schemas.microsoft.com/office/drawing/2014/main" id="{C53052F4-4F3E-2AEB-65FE-E369170A2EAC}"/>
              </a:ext>
            </a:extLst>
          </p:cNvPr>
          <p:cNvSpPr/>
          <p:nvPr/>
        </p:nvSpPr>
        <p:spPr>
          <a:xfrm rot="5400000" flipV="1">
            <a:off x="9631755" y="321231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0682D540-DEDB-448E-D341-9CCC1954BDBB}"/>
              </a:ext>
            </a:extLst>
          </p:cNvPr>
          <p:cNvSpPr/>
          <p:nvPr/>
        </p:nvSpPr>
        <p:spPr>
          <a:xfrm rot="16200000">
            <a:off x="9631755" y="3939677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BB464F31-0FAB-30CF-4348-28086B6253B7}"/>
              </a:ext>
            </a:extLst>
          </p:cNvPr>
          <p:cNvSpPr/>
          <p:nvPr/>
        </p:nvSpPr>
        <p:spPr>
          <a:xfrm>
            <a:off x="4139719" y="430345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A63C8209-354E-FBA3-3C52-6915DE4D9CF0}"/>
              </a:ext>
            </a:extLst>
          </p:cNvPr>
          <p:cNvSpPr/>
          <p:nvPr/>
        </p:nvSpPr>
        <p:spPr>
          <a:xfrm>
            <a:off x="7769997" y="4305977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CF11132-637D-DD7A-855E-6AAF0982FD0D}"/>
              </a:ext>
            </a:extLst>
          </p:cNvPr>
          <p:cNvSpPr txBox="1"/>
          <p:nvPr/>
        </p:nvSpPr>
        <p:spPr>
          <a:xfrm>
            <a:off x="6072130" y="549609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6E622AE6-96CD-18F2-8CA8-8831442CF9FD}"/>
              </a:ext>
            </a:extLst>
          </p:cNvPr>
          <p:cNvSpPr/>
          <p:nvPr/>
        </p:nvSpPr>
        <p:spPr>
          <a:xfrm rot="10800000">
            <a:off x="5939397" y="6425385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BB0A49DA-AD43-7AF2-FAAD-469E769A9392}"/>
              </a:ext>
            </a:extLst>
          </p:cNvPr>
          <p:cNvSpPr txBox="1"/>
          <p:nvPr/>
        </p:nvSpPr>
        <p:spPr>
          <a:xfrm>
            <a:off x="7222023" y="144058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776AB85F-2CEB-C3D2-515E-96B8F7588431}"/>
              </a:ext>
            </a:extLst>
          </p:cNvPr>
          <p:cNvCxnSpPr>
            <a:cxnSpLocks/>
            <a:stCxn id="119" idx="4"/>
          </p:cNvCxnSpPr>
          <p:nvPr/>
        </p:nvCxnSpPr>
        <p:spPr>
          <a:xfrm>
            <a:off x="4929548" y="1396706"/>
            <a:ext cx="2592" cy="54207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46E09BEA-360C-BB79-4B16-831B0E5F73D3}"/>
              </a:ext>
            </a:extLst>
          </p:cNvPr>
          <p:cNvSpPr/>
          <p:nvPr/>
        </p:nvSpPr>
        <p:spPr>
          <a:xfrm>
            <a:off x="4668307" y="874225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EE839D8-D654-8C78-D184-71298E50C2D8}"/>
              </a:ext>
            </a:extLst>
          </p:cNvPr>
          <p:cNvSpPr txBox="1"/>
          <p:nvPr/>
        </p:nvSpPr>
        <p:spPr>
          <a:xfrm>
            <a:off x="4914274" y="1434860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FD9D25B1-611E-26B9-F33A-CAB58F64D05A}"/>
              </a:ext>
            </a:extLst>
          </p:cNvPr>
          <p:cNvSpPr/>
          <p:nvPr/>
        </p:nvSpPr>
        <p:spPr>
          <a:xfrm>
            <a:off x="6975321" y="867913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78771073-1577-111F-D4C9-5CF775FCB19E}"/>
              </a:ext>
            </a:extLst>
          </p:cNvPr>
          <p:cNvCxnSpPr>
            <a:cxnSpLocks/>
            <a:stCxn id="122" idx="4"/>
          </p:cNvCxnSpPr>
          <p:nvPr/>
        </p:nvCxnSpPr>
        <p:spPr>
          <a:xfrm>
            <a:off x="7236562" y="1390394"/>
            <a:ext cx="459" cy="54147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Arc 124">
            <a:extLst>
              <a:ext uri="{FF2B5EF4-FFF2-40B4-BE49-F238E27FC236}">
                <a16:creationId xmlns:a16="http://schemas.microsoft.com/office/drawing/2014/main" id="{A53B8377-7874-604C-0D6D-B2168CE44786}"/>
              </a:ext>
            </a:extLst>
          </p:cNvPr>
          <p:cNvSpPr/>
          <p:nvPr/>
        </p:nvSpPr>
        <p:spPr>
          <a:xfrm>
            <a:off x="4787327" y="583214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5B83D5BC-A6C8-C74B-D124-DD32DFF67531}"/>
              </a:ext>
            </a:extLst>
          </p:cNvPr>
          <p:cNvCxnSpPr>
            <a:cxnSpLocks/>
          </p:cNvCxnSpPr>
          <p:nvPr/>
        </p:nvCxnSpPr>
        <p:spPr>
          <a:xfrm flipV="1">
            <a:off x="3364743" y="2719269"/>
            <a:ext cx="1244108" cy="61554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278BBBBF-8F43-45ED-A6EB-9B08F228EAB8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235310" cy="108473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B7491811-51B5-8B9F-94F3-E913E96A517E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778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9BBE243D-9767-D8F8-CBB4-9A3016C474AC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843E7B81-3DC2-AED5-60EA-F00BE06C0D51}"/>
              </a:ext>
            </a:extLst>
          </p:cNvPr>
          <p:cNvSpPr txBox="1"/>
          <p:nvPr/>
        </p:nvSpPr>
        <p:spPr>
          <a:xfrm>
            <a:off x="4586958" y="833746"/>
            <a:ext cx="69347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p</a:t>
            </a:r>
            <a:endParaRPr lang="en-US" sz="2700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F8D07AD-04AF-C3C0-EA2D-C2EDBFDCF947}"/>
              </a:ext>
            </a:extLst>
          </p:cNvPr>
          <p:cNvSpPr txBox="1"/>
          <p:nvPr/>
        </p:nvSpPr>
        <p:spPr>
          <a:xfrm>
            <a:off x="6933408" y="822589"/>
            <a:ext cx="625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m</a:t>
            </a:r>
            <a:endParaRPr lang="en-US" sz="2700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EA4B8C06-E9FE-F57E-4A9C-BB4B610E71AD}"/>
              </a:ext>
            </a:extLst>
          </p:cNvPr>
          <p:cNvSpPr/>
          <p:nvPr/>
        </p:nvSpPr>
        <p:spPr>
          <a:xfrm>
            <a:off x="3907140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96F4070-5B34-7AFD-CED1-C30127ECFA8F}"/>
              </a:ext>
            </a:extLst>
          </p:cNvPr>
          <p:cNvSpPr/>
          <p:nvPr/>
        </p:nvSpPr>
        <p:spPr>
          <a:xfrm>
            <a:off x="8064958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2AEE3CFA-3DFC-BAE5-5C41-0D2EC9D6183D}"/>
              </a:ext>
            </a:extLst>
          </p:cNvPr>
          <p:cNvSpPr/>
          <p:nvPr/>
        </p:nvSpPr>
        <p:spPr>
          <a:xfrm>
            <a:off x="8059586" y="2989993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6" name="Arc 145">
            <a:extLst>
              <a:ext uri="{FF2B5EF4-FFF2-40B4-BE49-F238E27FC236}">
                <a16:creationId xmlns:a16="http://schemas.microsoft.com/office/drawing/2014/main" id="{73AF3D7C-2374-D4C1-E3A4-61F1EFE6F515}"/>
              </a:ext>
            </a:extLst>
          </p:cNvPr>
          <p:cNvSpPr/>
          <p:nvPr/>
        </p:nvSpPr>
        <p:spPr>
          <a:xfrm>
            <a:off x="7094015" y="574913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CB47F285-2DC3-2976-E3B2-B47AB78C659C}"/>
                  </a:ext>
                </a:extLst>
              </p:cNvPr>
              <p:cNvSpPr txBox="1"/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CB47F285-2DC3-2976-E3B2-B47AB78C6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blipFill>
                <a:blip r:embed="rId3"/>
                <a:stretch>
                  <a:fillRect l="-17391" r="-86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21491F29-8BB7-A1A9-C528-2208F59F3F43}"/>
                  </a:ext>
                </a:extLst>
              </p:cNvPr>
              <p:cNvSpPr txBox="1"/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21491F29-8BB7-A1A9-C528-2208F59F3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blipFill>
                <a:blip r:embed="rId4"/>
                <a:stretch>
                  <a:fillRect l="-16667" r="-4167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100DC05B-626F-4C53-6D07-FA3DF62C2844}"/>
                  </a:ext>
                </a:extLst>
              </p:cNvPr>
              <p:cNvSpPr txBox="1"/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100DC05B-626F-4C53-6D07-FA3DF62C2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blipFill>
                <a:blip r:embed="rId5"/>
                <a:stretch>
                  <a:fillRect l="-17391" r="-869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Rectangle 163">
            <a:extLst>
              <a:ext uri="{FF2B5EF4-FFF2-40B4-BE49-F238E27FC236}">
                <a16:creationId xmlns:a16="http://schemas.microsoft.com/office/drawing/2014/main" id="{7068CD37-3E99-F41C-E1AC-A741A8F3FF32}"/>
              </a:ext>
            </a:extLst>
          </p:cNvPr>
          <p:cNvSpPr/>
          <p:nvPr/>
        </p:nvSpPr>
        <p:spPr>
          <a:xfrm>
            <a:off x="3907140" y="2963164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F0874D05-BBEA-94DA-92C4-AF2D18AEA998}"/>
              </a:ext>
            </a:extLst>
          </p:cNvPr>
          <p:cNvSpPr/>
          <p:nvPr/>
        </p:nvSpPr>
        <p:spPr>
          <a:xfrm>
            <a:off x="4474940" y="1938780"/>
            <a:ext cx="914400" cy="914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7FD1CD33-376D-5B48-C551-4A3787DC21E7}"/>
              </a:ext>
            </a:extLst>
          </p:cNvPr>
          <p:cNvSpPr/>
          <p:nvPr/>
        </p:nvSpPr>
        <p:spPr>
          <a:xfrm>
            <a:off x="6779821" y="1931865"/>
            <a:ext cx="914400" cy="914400"/>
          </a:xfrm>
          <a:prstGeom prst="ellipse">
            <a:avLst/>
          </a:prstGeom>
          <a:noFill/>
          <a:ln w="57150">
            <a:solidFill>
              <a:srgbClr val="8BE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067A3889-5BAD-321B-3863-AFFBFFC1A4F6}"/>
              </a:ext>
            </a:extLst>
          </p:cNvPr>
          <p:cNvSpPr txBox="1"/>
          <p:nvPr/>
        </p:nvSpPr>
        <p:spPr>
          <a:xfrm>
            <a:off x="4685044" y="2051787"/>
            <a:ext cx="54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p</a:t>
            </a:r>
            <a:endParaRPr lang="en-US" sz="27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98003425-4871-11F7-2B73-1E8ECD45BB33}"/>
              </a:ext>
            </a:extLst>
          </p:cNvPr>
          <p:cNvSpPr txBox="1"/>
          <p:nvPr/>
        </p:nvSpPr>
        <p:spPr>
          <a:xfrm>
            <a:off x="6949423" y="2051788"/>
            <a:ext cx="63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m</a:t>
            </a:r>
            <a:endParaRPr lang="en-US" sz="2700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1ACB4D19-318E-A3FD-9D16-1B41F8401155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489DED9-4780-23A1-64AE-355C61A13AA1}"/>
              </a:ext>
            </a:extLst>
          </p:cNvPr>
          <p:cNvSpPr txBox="1"/>
          <p:nvPr/>
        </p:nvSpPr>
        <p:spPr>
          <a:xfrm>
            <a:off x="2162656" y="1988590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66D7EE1-4195-739A-78BB-F71209984CCB}"/>
                  </a:ext>
                </a:extLst>
              </p:cNvPr>
              <p:cNvSpPr txBox="1"/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66D7EE1-4195-739A-78BB-F71209984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blipFill>
                <a:blip r:embed="rId6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76A3769-5C0A-8ED6-0E48-E25ADEFD38EC}"/>
              </a:ext>
            </a:extLst>
          </p:cNvPr>
          <p:cNvCxnSpPr>
            <a:cxnSpLocks/>
            <a:stCxn id="98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Arc 113">
            <a:extLst>
              <a:ext uri="{FF2B5EF4-FFF2-40B4-BE49-F238E27FC236}">
                <a16:creationId xmlns:a16="http://schemas.microsoft.com/office/drawing/2014/main" id="{41EBB682-9DA8-B6A2-1BC7-7F7E022701A6}"/>
              </a:ext>
            </a:extLst>
          </p:cNvPr>
          <p:cNvSpPr/>
          <p:nvPr/>
        </p:nvSpPr>
        <p:spPr>
          <a:xfrm>
            <a:off x="1957618" y="1271943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9D9432D0-6E5C-35E8-0A3F-37A6EF812C8B}"/>
              </a:ext>
            </a:extLst>
          </p:cNvPr>
          <p:cNvSpPr/>
          <p:nvPr/>
        </p:nvSpPr>
        <p:spPr>
          <a:xfrm flipV="1">
            <a:off x="1936187" y="2613081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521718C-C799-3017-9DB5-37A11F1B9D8D}"/>
                  </a:ext>
                </a:extLst>
              </p:cNvPr>
              <p:cNvSpPr txBox="1"/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521718C-C799-3017-9DB5-37A11F1B9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Arc 126">
            <a:extLst>
              <a:ext uri="{FF2B5EF4-FFF2-40B4-BE49-F238E27FC236}">
                <a16:creationId xmlns:a16="http://schemas.microsoft.com/office/drawing/2014/main" id="{192DAD86-9885-6AF3-BDAF-EF81F3C04E83}"/>
              </a:ext>
            </a:extLst>
          </p:cNvPr>
          <p:cNvSpPr/>
          <p:nvPr/>
        </p:nvSpPr>
        <p:spPr>
          <a:xfrm>
            <a:off x="1674809" y="2201263"/>
            <a:ext cx="305175" cy="312804"/>
          </a:xfrm>
          <a:prstGeom prst="arc">
            <a:avLst>
              <a:gd name="adj1" fmla="val 1589662"/>
              <a:gd name="adj2" fmla="val 19761257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D70B0326-1355-FDBD-083C-8271E4820BD4}"/>
                  </a:ext>
                </a:extLst>
              </p:cNvPr>
              <p:cNvSpPr txBox="1"/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D70B0326-1355-FDBD-083C-8271E4820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blipFill>
                <a:blip r:embed="rId8"/>
                <a:stretch>
                  <a:fillRect l="-166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742C545B-5DAC-EAA3-70E0-2529260FC74F}"/>
              </a:ext>
            </a:extLst>
          </p:cNvPr>
          <p:cNvSpPr txBox="1"/>
          <p:nvPr/>
        </p:nvSpPr>
        <p:spPr>
          <a:xfrm>
            <a:off x="3437649" y="1979335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B6944C2D-FB1E-B336-2723-8FEE31A94173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68A5B318-A83A-8E12-072D-9FA0618C547E}"/>
              </a:ext>
            </a:extLst>
          </p:cNvPr>
          <p:cNvSpPr txBox="1"/>
          <p:nvPr/>
        </p:nvSpPr>
        <p:spPr>
          <a:xfrm>
            <a:off x="9450954" y="1987475"/>
            <a:ext cx="64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9402B2E4-8014-99C9-ED20-200F2C4762B7}"/>
              </a:ext>
            </a:extLst>
          </p:cNvPr>
          <p:cNvCxnSpPr>
            <a:cxnSpLocks/>
            <a:stCxn id="161" idx="2"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0" name="Arc 169">
            <a:extLst>
              <a:ext uri="{FF2B5EF4-FFF2-40B4-BE49-F238E27FC236}">
                <a16:creationId xmlns:a16="http://schemas.microsoft.com/office/drawing/2014/main" id="{8DB24770-0C3F-BA96-8E85-B082CC14A816}"/>
              </a:ext>
            </a:extLst>
          </p:cNvPr>
          <p:cNvSpPr/>
          <p:nvPr/>
        </p:nvSpPr>
        <p:spPr>
          <a:xfrm flipH="1" flipV="1">
            <a:off x="9325944" y="2620581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3" name="Arc 172">
            <a:extLst>
              <a:ext uri="{FF2B5EF4-FFF2-40B4-BE49-F238E27FC236}">
                <a16:creationId xmlns:a16="http://schemas.microsoft.com/office/drawing/2014/main" id="{08D9AAF3-458F-3EC3-3654-2419EAB1041A}"/>
              </a:ext>
            </a:extLst>
          </p:cNvPr>
          <p:cNvSpPr/>
          <p:nvPr/>
        </p:nvSpPr>
        <p:spPr>
          <a:xfrm flipH="1">
            <a:off x="9320406" y="1293992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16299172-E84A-AD0A-F608-D918E509EB97}"/>
                  </a:ext>
                </a:extLst>
              </p:cNvPr>
              <p:cNvSpPr txBox="1"/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16299172-E84A-AD0A-F608-D918E509E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blipFill>
                <a:blip r:embed="rId9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4F77103C-A975-2CF4-5819-B2BB663554A1}"/>
                  </a:ext>
                </a:extLst>
              </p:cNvPr>
              <p:cNvSpPr txBox="1"/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4F77103C-A975-2CF4-5819-B2BB66355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Arc 179">
            <a:extLst>
              <a:ext uri="{FF2B5EF4-FFF2-40B4-BE49-F238E27FC236}">
                <a16:creationId xmlns:a16="http://schemas.microsoft.com/office/drawing/2014/main" id="{39C1C68C-D1C9-B5BF-C422-464E0B170AD0}"/>
              </a:ext>
            </a:extLst>
          </p:cNvPr>
          <p:cNvSpPr/>
          <p:nvPr/>
        </p:nvSpPr>
        <p:spPr>
          <a:xfrm flipH="1">
            <a:off x="10196072" y="2175756"/>
            <a:ext cx="305175" cy="312804"/>
          </a:xfrm>
          <a:prstGeom prst="arc">
            <a:avLst>
              <a:gd name="adj1" fmla="val 1589662"/>
              <a:gd name="adj2" fmla="val 20438798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E3862034-079A-3FCF-13E0-12AA46C29225}"/>
                  </a:ext>
                </a:extLst>
              </p:cNvPr>
              <p:cNvSpPr txBox="1"/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E3862034-079A-3FCF-13E0-12AA46C29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blipFill>
                <a:blip r:embed="rId11"/>
                <a:stretch>
                  <a:fillRect l="-1666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TextBox 181">
            <a:extLst>
              <a:ext uri="{FF2B5EF4-FFF2-40B4-BE49-F238E27FC236}">
                <a16:creationId xmlns:a16="http://schemas.microsoft.com/office/drawing/2014/main" id="{5C767874-8437-4164-4101-8B53228CD2ED}"/>
              </a:ext>
            </a:extLst>
          </p:cNvPr>
          <p:cNvSpPr txBox="1"/>
          <p:nvPr/>
        </p:nvSpPr>
        <p:spPr>
          <a:xfrm>
            <a:off x="8625378" y="1981093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10BB6DB3-AD5F-53DF-6CCD-5B3F6F425B8A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E6CC4F5A-5700-19CA-D22E-C043ED08A08F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E113DAC5-0057-1329-0A99-5B2CA435387E}"/>
              </a:ext>
            </a:extLst>
          </p:cNvPr>
          <p:cNvSpPr txBox="1"/>
          <p:nvPr/>
        </p:nvSpPr>
        <p:spPr>
          <a:xfrm>
            <a:off x="5815066" y="3241124"/>
            <a:ext cx="551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o</a:t>
            </a:r>
            <a:endParaRPr lang="en-US" sz="3600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4DA1BE00-D545-ACCE-ED4C-F81EAB4843C2}"/>
              </a:ext>
            </a:extLst>
          </p:cNvPr>
          <p:cNvSpPr txBox="1"/>
          <p:nvPr/>
        </p:nvSpPr>
        <p:spPr>
          <a:xfrm>
            <a:off x="6215458" y="4054466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DC3ED9EC-940E-649A-AE6E-9AEB4443042F}"/>
                  </a:ext>
                </a:extLst>
              </p:cNvPr>
              <p:cNvSpPr/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DC3ED9EC-940E-649A-AE6E-9AEB44430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  <a:blipFill>
                <a:blip r:embed="rId12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5D6F439-E154-D7A2-211B-991DE3AA9F2A}"/>
                  </a:ext>
                </a:extLst>
              </p:cNvPr>
              <p:cNvSpPr/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5D6F439-E154-D7A2-211B-991DE3AA9F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3166FB41-F453-0D95-0DD4-727059AF859F}"/>
              </a:ext>
            </a:extLst>
          </p:cNvPr>
          <p:cNvCxnSpPr>
            <a:cxnSpLocks/>
            <a:stCxn id="165" idx="5"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45C848A6-8693-624A-3C43-21F6604D9161}"/>
              </a:ext>
            </a:extLst>
          </p:cNvPr>
          <p:cNvCxnSpPr>
            <a:cxnSpLocks/>
            <a:stCxn id="166" idx="3"/>
            <a:endCxn id="188" idx="7"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D4C29F6-50F8-A0EB-B123-9D573CC7B4DC}"/>
              </a:ext>
            </a:extLst>
          </p:cNvPr>
          <p:cNvCxnSpPr>
            <a:cxnSpLocks/>
          </p:cNvCxnSpPr>
          <p:nvPr/>
        </p:nvCxnSpPr>
        <p:spPr>
          <a:xfrm>
            <a:off x="5389340" y="2386299"/>
            <a:ext cx="1390481" cy="276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36F65A5-0D0F-AB38-170D-2875DCCD164A}"/>
                  </a:ext>
                </a:extLst>
              </p:cNvPr>
              <p:cNvSpPr txBox="1"/>
              <p:nvPr/>
            </p:nvSpPr>
            <p:spPr>
              <a:xfrm>
                <a:off x="5964598" y="2014964"/>
                <a:ext cx="24551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36F65A5-0D0F-AB38-170D-2875DCCD1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598" y="2014964"/>
                <a:ext cx="245516" cy="369332"/>
              </a:xfrm>
              <a:prstGeom prst="rect">
                <a:avLst/>
              </a:prstGeom>
              <a:blipFill>
                <a:blip r:embed="rId14"/>
                <a:stretch>
                  <a:fillRect l="-23810" r="-1904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c 3">
            <a:extLst>
              <a:ext uri="{FF2B5EF4-FFF2-40B4-BE49-F238E27FC236}">
                <a16:creationId xmlns:a16="http://schemas.microsoft.com/office/drawing/2014/main" id="{5E511492-7035-639F-A1F7-AAD84201E25D}"/>
              </a:ext>
            </a:extLst>
          </p:cNvPr>
          <p:cNvSpPr/>
          <p:nvPr/>
        </p:nvSpPr>
        <p:spPr>
          <a:xfrm flipV="1">
            <a:off x="1135140" y="979597"/>
            <a:ext cx="2619821" cy="2812625"/>
          </a:xfrm>
          <a:prstGeom prst="arc">
            <a:avLst>
              <a:gd name="adj1" fmla="val 5342726"/>
              <a:gd name="adj2" fmla="val 16207789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CCD4D243-B634-63C0-69AC-B3B27BDBED71}"/>
              </a:ext>
            </a:extLst>
          </p:cNvPr>
          <p:cNvSpPr/>
          <p:nvPr/>
        </p:nvSpPr>
        <p:spPr>
          <a:xfrm flipH="1" flipV="1">
            <a:off x="8441903" y="970907"/>
            <a:ext cx="2619821" cy="2812625"/>
          </a:xfrm>
          <a:prstGeom prst="arc">
            <a:avLst>
              <a:gd name="adj1" fmla="val 5292617"/>
              <a:gd name="adj2" fmla="val 16332662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7B7818-1ED2-17F9-4DCC-A58753FAAA3E}"/>
                  </a:ext>
                </a:extLst>
              </p:cNvPr>
              <p:cNvSpPr txBox="1"/>
              <p:nvPr/>
            </p:nvSpPr>
            <p:spPr>
              <a:xfrm>
                <a:off x="899604" y="2248041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7B7818-1ED2-17F9-4DCC-A58753FAA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04" y="2248041"/>
                <a:ext cx="197938" cy="276999"/>
              </a:xfrm>
              <a:prstGeom prst="rect">
                <a:avLst/>
              </a:prstGeom>
              <a:blipFill>
                <a:blip r:embed="rId15"/>
                <a:stretch>
                  <a:fillRect l="-31250" r="-2500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DD8226-6FFA-EDA7-35D6-D50C18FBC130}"/>
                  </a:ext>
                </a:extLst>
              </p:cNvPr>
              <p:cNvSpPr txBox="1"/>
              <p:nvPr/>
            </p:nvSpPr>
            <p:spPr>
              <a:xfrm>
                <a:off x="11102405" y="2241072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DD8226-6FFA-EDA7-35D6-D50C18FBC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405" y="2241072"/>
                <a:ext cx="197938" cy="276999"/>
              </a:xfrm>
              <a:prstGeom prst="rect">
                <a:avLst/>
              </a:prstGeom>
              <a:blipFill>
                <a:blip r:embed="rId16"/>
                <a:stretch>
                  <a:fillRect l="-31250" r="-3125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843D86-0473-C1AE-9664-BFDC83826C56}"/>
                  </a:ext>
                </a:extLst>
              </p:cNvPr>
              <p:cNvSpPr txBox="1"/>
              <p:nvPr/>
            </p:nvSpPr>
            <p:spPr>
              <a:xfrm>
                <a:off x="1649243" y="4032271"/>
                <a:ext cx="542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+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843D86-0473-C1AE-9664-BFDC83826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243" y="4032271"/>
                <a:ext cx="542584" cy="276999"/>
              </a:xfrm>
              <a:prstGeom prst="rect">
                <a:avLst/>
              </a:prstGeom>
              <a:blipFill>
                <a:blip r:embed="rId17"/>
                <a:stretch>
                  <a:fillRect l="-11628" t="-8696" r="-9302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DC539FA-A230-1F64-AB3C-7418FD54B50F}"/>
                  </a:ext>
                </a:extLst>
              </p:cNvPr>
              <p:cNvSpPr txBox="1"/>
              <p:nvPr/>
            </p:nvSpPr>
            <p:spPr>
              <a:xfrm>
                <a:off x="1664895" y="278493"/>
                <a:ext cx="542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+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DC539FA-A230-1F64-AB3C-7418FD54B5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895" y="278493"/>
                <a:ext cx="542584" cy="276999"/>
              </a:xfrm>
              <a:prstGeom prst="rect">
                <a:avLst/>
              </a:prstGeom>
              <a:blipFill>
                <a:blip r:embed="rId18"/>
                <a:stretch>
                  <a:fillRect l="-11628" t="-9091" r="-11628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A451853-FE05-BF3B-CBB2-97AA8BA268A5}"/>
                  </a:ext>
                </a:extLst>
              </p:cNvPr>
              <p:cNvSpPr txBox="1"/>
              <p:nvPr/>
            </p:nvSpPr>
            <p:spPr>
              <a:xfrm>
                <a:off x="10003786" y="306215"/>
                <a:ext cx="4996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A451853-FE05-BF3B-CBB2-97AA8BA26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786" y="306215"/>
                <a:ext cx="499624" cy="276999"/>
              </a:xfrm>
              <a:prstGeom prst="rect">
                <a:avLst/>
              </a:prstGeom>
              <a:blipFill>
                <a:blip r:embed="rId19"/>
                <a:stretch>
                  <a:fillRect l="-17073" t="-26087" r="-14634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CADEB0-FDB1-FCB5-29A2-2616C6054DDD}"/>
                  </a:ext>
                </a:extLst>
              </p:cNvPr>
              <p:cNvSpPr txBox="1"/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 smtClean="0">
                        <a:solidFill>
                          <a:schemeClr val="tx1"/>
                        </a:solidFill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CADEB0-FDB1-FCB5-29A2-2616C6054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blipFill>
                <a:blip r:embed="rId20"/>
                <a:stretch>
                  <a:fillRect l="-14286" t="-4348" b="-347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90C3F7B6-0235-EE6F-767A-C64C980A7300}"/>
              </a:ext>
            </a:extLst>
          </p:cNvPr>
          <p:cNvSpPr/>
          <p:nvPr/>
        </p:nvSpPr>
        <p:spPr>
          <a:xfrm>
            <a:off x="285132" y="5537907"/>
            <a:ext cx="49733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sz="28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Ω</a:t>
            </a:r>
            <a:r>
              <a:rPr lang="en-US" sz="28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: cov(Y</a:t>
            </a:r>
            <a:r>
              <a:rPr lang="en-US" sz="2800" baseline="-250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 </a:t>
            </a:r>
            <a:r>
              <a:rPr lang="en-US" sz="28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, NT</a:t>
            </a:r>
            <a:r>
              <a:rPr lang="en-US" sz="2800" baseline="-250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</a:t>
            </a:r>
            <a:r>
              <a:rPr lang="en-US" sz="2800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B0F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V</a:t>
            </a:r>
            <a:r>
              <a:rPr lang="en-US" sz="2800" baseline="-25000" dirty="0">
                <a:solidFill>
                  <a:srgbClr val="00B0F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Y </a:t>
            </a:r>
            <a:r>
              <a:rPr lang="en-US" sz="2800" dirty="0">
                <a:solidFill>
                  <a:srgbClr val="00B0F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: var(Y</a:t>
            </a:r>
            <a:r>
              <a:rPr lang="en-US" sz="2800" baseline="-25000" dirty="0">
                <a:solidFill>
                  <a:srgbClr val="00B0F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m</a:t>
            </a:r>
            <a:r>
              <a:rPr lang="en-US" sz="2800" dirty="0">
                <a:solidFill>
                  <a:srgbClr val="00B0F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4134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roup 244">
            <a:extLst>
              <a:ext uri="{FF2B5EF4-FFF2-40B4-BE49-F238E27FC236}">
                <a16:creationId xmlns:a16="http://schemas.microsoft.com/office/drawing/2014/main" id="{13978009-B5FC-8042-89F6-8F009C72475A}"/>
              </a:ext>
            </a:extLst>
          </p:cNvPr>
          <p:cNvGrpSpPr/>
          <p:nvPr/>
        </p:nvGrpSpPr>
        <p:grpSpPr>
          <a:xfrm>
            <a:off x="587045" y="292696"/>
            <a:ext cx="4973301" cy="1200329"/>
            <a:chOff x="1917062" y="301548"/>
            <a:chExt cx="4973301" cy="1200329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163E4409-A73C-1F41-9636-B5B48943A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759" t="19872" r="53898" b="26418"/>
            <a:stretch/>
          </p:blipFill>
          <p:spPr>
            <a:xfrm>
              <a:off x="2656427" y="746264"/>
              <a:ext cx="311878" cy="310896"/>
            </a:xfrm>
            <a:prstGeom prst="rect">
              <a:avLst/>
            </a:prstGeom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DA4DC05-C571-B041-A2A7-60F146B634F6}"/>
                </a:ext>
              </a:extLst>
            </p:cNvPr>
            <p:cNvSpPr/>
            <p:nvPr/>
          </p:nvSpPr>
          <p:spPr>
            <a:xfrm>
              <a:off x="1917062" y="301548"/>
              <a:ext cx="497330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u="sng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Model 0:</a:t>
              </a:r>
              <a:r>
                <a:rPr lang="en-US" sz="24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</a:t>
              </a:r>
            </a:p>
            <a:p>
              <a:pPr algn="ctr"/>
              <a:r>
                <a:rPr lang="en-US" sz="24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    </a:t>
              </a:r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Vertical Transmission,</a:t>
              </a:r>
            </a:p>
            <a:p>
              <a:pPr algn="ctr"/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Assortative Mating</a:t>
              </a: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5FFFF780-99F7-6341-9322-307BE6CF9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768" t="15820" r="8636" b="25086"/>
            <a:stretch/>
          </p:blipFill>
          <p:spPr>
            <a:xfrm>
              <a:off x="2657986" y="1133214"/>
              <a:ext cx="310319" cy="320975"/>
            </a:xfrm>
            <a:prstGeom prst="rect">
              <a:avLst/>
            </a:prstGeom>
          </p:spPr>
        </p:pic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AC1E2175-8114-5D40-AE31-979041EB529C}"/>
              </a:ext>
            </a:extLst>
          </p:cNvPr>
          <p:cNvGrpSpPr/>
          <p:nvPr/>
        </p:nvGrpSpPr>
        <p:grpSpPr>
          <a:xfrm>
            <a:off x="6661067" y="292696"/>
            <a:ext cx="4973301" cy="1200329"/>
            <a:chOff x="213523" y="5524901"/>
            <a:chExt cx="4973301" cy="1200329"/>
          </a:xfrm>
        </p:grpSpPr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C532F04F-C9B1-0B4B-AAFD-EC71AEAAD0EF}"/>
                </a:ext>
              </a:extLst>
            </p:cNvPr>
            <p:cNvSpPr/>
            <p:nvPr/>
          </p:nvSpPr>
          <p:spPr>
            <a:xfrm>
              <a:off x="213523" y="5524901"/>
              <a:ext cx="497330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u="sng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Model 1:</a:t>
              </a:r>
              <a:r>
                <a:rPr lang="en-US" sz="24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</a:t>
              </a:r>
            </a:p>
            <a:p>
              <a:pPr algn="ctr"/>
              <a:r>
                <a:rPr lang="en-US" sz="24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    </a:t>
              </a:r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Vertical Transmission,</a:t>
              </a:r>
            </a:p>
            <a:p>
              <a:pPr algn="ctr"/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Assortative Mating</a:t>
              </a:r>
            </a:p>
          </p:txBody>
        </p:sp>
        <p:pic>
          <p:nvPicPr>
            <p:cNvPr id="251" name="Picture 250">
              <a:extLst>
                <a:ext uri="{FF2B5EF4-FFF2-40B4-BE49-F238E27FC236}">
                  <a16:creationId xmlns:a16="http://schemas.microsoft.com/office/drawing/2014/main" id="{648F8DCD-195B-C64F-9088-861FAF111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759" t="19872" r="53898" b="26418"/>
            <a:stretch/>
          </p:blipFill>
          <p:spPr>
            <a:xfrm>
              <a:off x="961861" y="5969617"/>
              <a:ext cx="311878" cy="310896"/>
            </a:xfrm>
            <a:prstGeom prst="rect">
              <a:avLst/>
            </a:prstGeom>
          </p:spPr>
        </p:pic>
        <p:pic>
          <p:nvPicPr>
            <p:cNvPr id="252" name="Picture 251">
              <a:extLst>
                <a:ext uri="{FF2B5EF4-FFF2-40B4-BE49-F238E27FC236}">
                  <a16:creationId xmlns:a16="http://schemas.microsoft.com/office/drawing/2014/main" id="{59E62D10-F64D-5E45-9F1E-73FF9AB18C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759" t="19872" r="53898" b="26418"/>
            <a:stretch/>
          </p:blipFill>
          <p:spPr>
            <a:xfrm>
              <a:off x="961861" y="6386888"/>
              <a:ext cx="311878" cy="310896"/>
            </a:xfrm>
            <a:prstGeom prst="rect">
              <a:avLst/>
            </a:prstGeom>
          </p:spPr>
        </p:pic>
      </p:grp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82C01611-68CB-7543-BEA3-8D7043181088}"/>
              </a:ext>
            </a:extLst>
          </p:cNvPr>
          <p:cNvCxnSpPr>
            <a:cxnSpLocks/>
          </p:cNvCxnSpPr>
          <p:nvPr/>
        </p:nvCxnSpPr>
        <p:spPr>
          <a:xfrm>
            <a:off x="6077566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4934A1B-EB7B-4B44-AB42-B433C9CF1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67" y="1665127"/>
            <a:ext cx="5385320" cy="37196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645AAD-2552-0541-8F99-29B7F7B70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953" y="1740414"/>
            <a:ext cx="5743682" cy="3644402"/>
          </a:xfrm>
          <a:prstGeom prst="rect">
            <a:avLst/>
          </a:prstGeom>
        </p:spPr>
      </p:pic>
      <p:sp>
        <p:nvSpPr>
          <p:cNvPr id="256" name="Rectangle 255">
            <a:extLst>
              <a:ext uri="{FF2B5EF4-FFF2-40B4-BE49-F238E27FC236}">
                <a16:creationId xmlns:a16="http://schemas.microsoft.com/office/drawing/2014/main" id="{F647A9D2-D028-1E4D-82ED-61892E45CCDE}"/>
              </a:ext>
            </a:extLst>
          </p:cNvPr>
          <p:cNvSpPr/>
          <p:nvPr/>
        </p:nvSpPr>
        <p:spPr>
          <a:xfrm>
            <a:off x="4070746" y="4972143"/>
            <a:ext cx="4027118" cy="58477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3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cov(Y</a:t>
            </a:r>
            <a:r>
              <a:rPr lang="en-US" sz="3200" baseline="-25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</a:t>
            </a:r>
            <a:r>
              <a:rPr lang="en-US" sz="3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, NT</a:t>
            </a:r>
            <a:r>
              <a:rPr lang="en-US" sz="3200" baseline="-25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</a:t>
            </a:r>
            <a:r>
              <a:rPr lang="en-US" sz="3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) = ?  </a:t>
            </a:r>
            <a:endParaRPr lang="en-US" sz="3200" baseline="-250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E819CBF-9C4D-544E-A21B-49512B7CE595}"/>
                  </a:ext>
                </a:extLst>
              </p:cNvPr>
              <p:cNvSpPr txBox="1"/>
              <p:nvPr/>
            </p:nvSpPr>
            <p:spPr>
              <a:xfrm>
                <a:off x="2077085" y="5583346"/>
                <a:ext cx="1983685" cy="4727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box>
                        <m:box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800" dirty="0"/>
                        <m:t>𝛿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E819CBF-9C4D-544E-A21B-49512B7CE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085" y="5583346"/>
                <a:ext cx="1983685" cy="472758"/>
              </a:xfrm>
              <a:prstGeom prst="rect">
                <a:avLst/>
              </a:prstGeom>
              <a:blipFill>
                <a:blip r:embed="rId6"/>
                <a:stretch>
                  <a:fillRect l="-3822" r="-3185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9A169E-A880-7047-9CD5-1025864AAC50}"/>
                  </a:ext>
                </a:extLst>
              </p:cNvPr>
              <p:cNvSpPr txBox="1"/>
              <p:nvPr/>
            </p:nvSpPr>
            <p:spPr>
              <a:xfrm>
                <a:off x="2615222" y="6124002"/>
                <a:ext cx="89005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m:rPr>
                          <m:sty m:val="p"/>
                        </m:rP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9A169E-A880-7047-9CD5-1025864AA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5222" y="6124002"/>
                <a:ext cx="890052" cy="430887"/>
              </a:xfrm>
              <a:prstGeom prst="rect">
                <a:avLst/>
              </a:prstGeom>
              <a:blipFill>
                <a:blip r:embed="rId7"/>
                <a:stretch>
                  <a:fillRect l="-7042" r="-2817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3461F01-9895-7748-8014-BAE3DD069B00}"/>
                  </a:ext>
                </a:extLst>
              </p:cNvPr>
              <p:cNvSpPr txBox="1"/>
              <p:nvPr/>
            </p:nvSpPr>
            <p:spPr>
              <a:xfrm>
                <a:off x="7256471" y="5838024"/>
                <a:ext cx="3773725" cy="5880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m:rPr>
                          <m:sty m:val="p"/>
                        </m:rPr>
                        <a:rPr lang="el-GR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3461F01-9895-7748-8014-BAE3DD069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471" y="5838024"/>
                <a:ext cx="3773725" cy="588046"/>
              </a:xfrm>
              <a:prstGeom prst="rect">
                <a:avLst/>
              </a:prstGeom>
              <a:blipFill>
                <a:blip r:embed="rId8"/>
                <a:stretch>
                  <a:fillRect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530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82C01611-68CB-7543-BEA3-8D7043181088}"/>
              </a:ext>
            </a:extLst>
          </p:cNvPr>
          <p:cNvCxnSpPr>
            <a:cxnSpLocks/>
          </p:cNvCxnSpPr>
          <p:nvPr/>
        </p:nvCxnSpPr>
        <p:spPr>
          <a:xfrm>
            <a:off x="6077566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4934A1B-EB7B-4B44-AB42-B433C9CF1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67" y="1665127"/>
            <a:ext cx="5385320" cy="37196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645AAD-2552-0541-8F99-29B7F7B70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953" y="1740414"/>
            <a:ext cx="5743682" cy="36444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E819CBF-9C4D-544E-A21B-49512B7CE595}"/>
                  </a:ext>
                </a:extLst>
              </p:cNvPr>
              <p:cNvSpPr txBox="1"/>
              <p:nvPr/>
            </p:nvSpPr>
            <p:spPr>
              <a:xfrm>
                <a:off x="2077085" y="5583346"/>
                <a:ext cx="1983685" cy="4727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box>
                        <m:box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800" dirty="0"/>
                        <m:t>𝛿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E819CBF-9C4D-544E-A21B-49512B7CE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085" y="5583346"/>
                <a:ext cx="1983685" cy="472758"/>
              </a:xfrm>
              <a:prstGeom prst="rect">
                <a:avLst/>
              </a:prstGeom>
              <a:blipFill>
                <a:blip r:embed="rId5"/>
                <a:stretch>
                  <a:fillRect l="-3822" r="-3185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588A5F-E287-174F-A4F1-A104A29EFABB}"/>
                  </a:ext>
                </a:extLst>
              </p:cNvPr>
              <p:cNvSpPr txBox="1"/>
              <p:nvPr/>
            </p:nvSpPr>
            <p:spPr>
              <a:xfrm>
                <a:off x="7256471" y="5838024"/>
                <a:ext cx="3773725" cy="5880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m:rPr>
                          <m:sty m:val="p"/>
                        </m:rP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588A5F-E287-174F-A4F1-A104A29EF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471" y="5838024"/>
                <a:ext cx="3773725" cy="588046"/>
              </a:xfrm>
              <a:prstGeom prst="rect">
                <a:avLst/>
              </a:prstGeom>
              <a:blipFill>
                <a:blip r:embed="rId6"/>
                <a:stretch>
                  <a:fillRect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9A169E-A880-7047-9CD5-1025864AAC50}"/>
                  </a:ext>
                </a:extLst>
              </p:cNvPr>
              <p:cNvSpPr txBox="1"/>
              <p:nvPr/>
            </p:nvSpPr>
            <p:spPr>
              <a:xfrm>
                <a:off x="2615222" y="6124002"/>
                <a:ext cx="89005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m:rPr>
                          <m:sty m:val="p"/>
                        </m:rP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9A169E-A880-7047-9CD5-1025864AA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5222" y="6124002"/>
                <a:ext cx="890052" cy="430887"/>
              </a:xfrm>
              <a:prstGeom prst="rect">
                <a:avLst/>
              </a:prstGeom>
              <a:blipFill>
                <a:blip r:embed="rId7"/>
                <a:stretch>
                  <a:fillRect l="-7042" r="-2817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718A227B-2471-E8D6-462C-0A7C0FDFA002}"/>
              </a:ext>
            </a:extLst>
          </p:cNvPr>
          <p:cNvGrpSpPr/>
          <p:nvPr/>
        </p:nvGrpSpPr>
        <p:grpSpPr>
          <a:xfrm>
            <a:off x="587045" y="292696"/>
            <a:ext cx="4973301" cy="1200329"/>
            <a:chOff x="1917062" y="301548"/>
            <a:chExt cx="4973301" cy="12003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10EF6E-CE3B-8906-3164-8C27808491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759" t="19872" r="53898" b="26418"/>
            <a:stretch/>
          </p:blipFill>
          <p:spPr>
            <a:xfrm>
              <a:off x="2656427" y="746264"/>
              <a:ext cx="311878" cy="31089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2A2A9D2-6327-C3E3-2ADF-E6CED88FF16C}"/>
                </a:ext>
              </a:extLst>
            </p:cNvPr>
            <p:cNvSpPr/>
            <p:nvPr/>
          </p:nvSpPr>
          <p:spPr>
            <a:xfrm>
              <a:off x="1917062" y="301548"/>
              <a:ext cx="497330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u="sng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Model 0:</a:t>
              </a:r>
              <a:r>
                <a:rPr lang="en-US" sz="24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</a:t>
              </a:r>
            </a:p>
            <a:p>
              <a:pPr algn="ctr"/>
              <a:r>
                <a:rPr lang="en-US" sz="24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    </a:t>
              </a:r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Vertical Transmission,</a:t>
              </a:r>
            </a:p>
            <a:p>
              <a:pPr algn="ctr"/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Assortative Mating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0F8EF7-66CD-6050-CF42-23128B353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1768" t="15820" r="8636" b="25086"/>
            <a:stretch/>
          </p:blipFill>
          <p:spPr>
            <a:xfrm>
              <a:off x="2657986" y="1133214"/>
              <a:ext cx="310319" cy="32097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D8E7D1-F44C-2797-0756-23FA98DE6786}"/>
              </a:ext>
            </a:extLst>
          </p:cNvPr>
          <p:cNvGrpSpPr/>
          <p:nvPr/>
        </p:nvGrpSpPr>
        <p:grpSpPr>
          <a:xfrm>
            <a:off x="6661067" y="292696"/>
            <a:ext cx="4973301" cy="1200329"/>
            <a:chOff x="213523" y="5524901"/>
            <a:chExt cx="4973301" cy="120032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15439AB-BCEF-37EA-8F68-FED3AF7D8931}"/>
                </a:ext>
              </a:extLst>
            </p:cNvPr>
            <p:cNvSpPr/>
            <p:nvPr/>
          </p:nvSpPr>
          <p:spPr>
            <a:xfrm>
              <a:off x="213523" y="5524901"/>
              <a:ext cx="497330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u="sng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Model 1:</a:t>
              </a:r>
              <a:r>
                <a:rPr lang="en-US" sz="24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</a:t>
              </a:r>
            </a:p>
            <a:p>
              <a:pPr algn="ctr"/>
              <a:r>
                <a:rPr lang="en-US" sz="24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    </a:t>
              </a:r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Vertical Transmission,</a:t>
              </a:r>
            </a:p>
            <a:p>
              <a:pPr algn="ctr"/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Assortative Mating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F7ACBA-E6D9-37EE-7930-BB4F26B4D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759" t="19872" r="53898" b="26418"/>
            <a:stretch/>
          </p:blipFill>
          <p:spPr>
            <a:xfrm>
              <a:off x="961861" y="5969617"/>
              <a:ext cx="311878" cy="31089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8B5E0E-C5DA-BCEE-D269-0467ACEEA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759" t="19872" r="53898" b="26418"/>
            <a:stretch/>
          </p:blipFill>
          <p:spPr>
            <a:xfrm>
              <a:off x="961861" y="6386888"/>
              <a:ext cx="311878" cy="310896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9576FDD-C6A6-4BD7-A1B3-5F58F2239C04}"/>
              </a:ext>
            </a:extLst>
          </p:cNvPr>
          <p:cNvSpPr/>
          <p:nvPr/>
        </p:nvSpPr>
        <p:spPr>
          <a:xfrm>
            <a:off x="4070746" y="4972143"/>
            <a:ext cx="4027118" cy="58477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3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cov(Y</a:t>
            </a:r>
            <a:r>
              <a:rPr lang="en-US" sz="3200" baseline="-25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</a:t>
            </a:r>
            <a:r>
              <a:rPr lang="en-US" sz="3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, NT</a:t>
            </a:r>
            <a:r>
              <a:rPr lang="en-US" sz="3200" baseline="-25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</a:t>
            </a:r>
            <a:r>
              <a:rPr lang="en-US" sz="3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) = ?  </a:t>
            </a:r>
            <a:endParaRPr lang="en-US" sz="3200" baseline="-250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806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41A543-629F-6EF9-B917-AC9C917AB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5DB916E8-1E00-AAB0-075B-B1C452D9DB53}"/>
              </a:ext>
            </a:extLst>
          </p:cNvPr>
          <p:cNvSpPr/>
          <p:nvPr/>
        </p:nvSpPr>
        <p:spPr>
          <a:xfrm>
            <a:off x="421722" y="239220"/>
            <a:ext cx="6462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Assumptions / Limitations</a:t>
            </a:r>
            <a:endParaRPr lang="en-US" sz="5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B3266C6D-DDB7-A2C9-F774-7F3572F48C68}"/>
              </a:ext>
            </a:extLst>
          </p:cNvPr>
          <p:cNvSpPr txBox="1">
            <a:spLocks/>
          </p:cNvSpPr>
          <p:nvPr/>
        </p:nvSpPr>
        <p:spPr>
          <a:xfrm>
            <a:off x="421722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BC644A4-A04D-5DF3-F1C9-124709BFA1D7}"/>
              </a:ext>
            </a:extLst>
          </p:cNvPr>
          <p:cNvCxnSpPr>
            <a:cxnSpLocks/>
          </p:cNvCxnSpPr>
          <p:nvPr/>
        </p:nvCxnSpPr>
        <p:spPr>
          <a:xfrm>
            <a:off x="6610389" y="1253329"/>
            <a:ext cx="0" cy="5132723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77EE83A-1375-FBCC-A4FC-A3AEBF7721DC}"/>
              </a:ext>
            </a:extLst>
          </p:cNvPr>
          <p:cNvCxnSpPr>
            <a:cxnSpLocks/>
          </p:cNvCxnSpPr>
          <p:nvPr/>
        </p:nvCxnSpPr>
        <p:spPr>
          <a:xfrm flipH="1">
            <a:off x="421722" y="885551"/>
            <a:ext cx="6070849" cy="0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BFEDC4A-4AC5-AADD-2CCC-B40187023A41}"/>
              </a:ext>
            </a:extLst>
          </p:cNvPr>
          <p:cNvSpPr txBox="1"/>
          <p:nvPr/>
        </p:nvSpPr>
        <p:spPr>
          <a:xfrm>
            <a:off x="421721" y="1253329"/>
            <a:ext cx="607085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Does not look at the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impact of parental influence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Requires sufficiently predictive PGS’s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Results can be biased if the discovery GWAS themselves are biased by stratification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Does not account for horizontal transmission (i.e., sibling effects)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49631BC1-24B0-2D4F-F675-B96A9380BC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3779" y="1846456"/>
            <a:ext cx="5042065" cy="3165088"/>
          </a:xfrm>
          <a:prstGeom prst="rect">
            <a:avLst/>
          </a:prstGeom>
          <a:effectLst/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04F2D14C-64F1-9F49-29C4-F93F642A4D2F}"/>
              </a:ext>
            </a:extLst>
          </p:cNvPr>
          <p:cNvSpPr txBox="1"/>
          <p:nvPr/>
        </p:nvSpPr>
        <p:spPr>
          <a:xfrm>
            <a:off x="3744190" y="1666750"/>
            <a:ext cx="608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48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88AEB6-3672-148B-1BBB-76C0EC053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Oval 397">
            <a:extLst>
              <a:ext uri="{FF2B5EF4-FFF2-40B4-BE49-F238E27FC236}">
                <a16:creationId xmlns:a16="http://schemas.microsoft.com/office/drawing/2014/main" id="{1AF9CFA3-5BEA-AC74-EBAE-6833D353A24C}"/>
              </a:ext>
            </a:extLst>
          </p:cNvPr>
          <p:cNvSpPr/>
          <p:nvPr/>
        </p:nvSpPr>
        <p:spPr>
          <a:xfrm rot="16200000">
            <a:off x="-368737" y="1444511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F0501D48-3BFD-0B34-8D80-A6EA978EF965}"/>
              </a:ext>
            </a:extLst>
          </p:cNvPr>
          <p:cNvSpPr/>
          <p:nvPr/>
        </p:nvSpPr>
        <p:spPr>
          <a:xfrm rot="16200000">
            <a:off x="-1256396" y="1151863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13DC4D36-B701-7F7D-CED8-7856526548F3}"/>
              </a:ext>
            </a:extLst>
          </p:cNvPr>
          <p:cNvSpPr/>
          <p:nvPr/>
        </p:nvSpPr>
        <p:spPr>
          <a:xfrm rot="16200000">
            <a:off x="592468" y="1160095"/>
            <a:ext cx="648021" cy="648021"/>
          </a:xfrm>
          <a:prstGeom prst="rect">
            <a:avLst/>
          </a:prstGeom>
          <a:solidFill>
            <a:srgbClr val="FFEF83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562EBA99-4A36-5275-1CBA-55C7240261C8}"/>
              </a:ext>
            </a:extLst>
          </p:cNvPr>
          <p:cNvSpPr/>
          <p:nvPr/>
        </p:nvSpPr>
        <p:spPr>
          <a:xfrm rot="16200000">
            <a:off x="1360880" y="795848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E0BEC918-FC78-B994-9FAE-B129BEB0FE32}"/>
              </a:ext>
            </a:extLst>
          </p:cNvPr>
          <p:cNvSpPr/>
          <p:nvPr/>
        </p:nvSpPr>
        <p:spPr>
          <a:xfrm rot="16200000">
            <a:off x="-2073694" y="783405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19" name="Arc 418">
            <a:extLst>
              <a:ext uri="{FF2B5EF4-FFF2-40B4-BE49-F238E27FC236}">
                <a16:creationId xmlns:a16="http://schemas.microsoft.com/office/drawing/2014/main" id="{A9453DDB-B789-6A7B-797F-120989ED1ACE}"/>
              </a:ext>
            </a:extLst>
          </p:cNvPr>
          <p:cNvSpPr/>
          <p:nvPr/>
        </p:nvSpPr>
        <p:spPr>
          <a:xfrm rot="1854773" flipV="1">
            <a:off x="-862632" y="1569265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0" name="Arc 419">
            <a:extLst>
              <a:ext uri="{FF2B5EF4-FFF2-40B4-BE49-F238E27FC236}">
                <a16:creationId xmlns:a16="http://schemas.microsoft.com/office/drawing/2014/main" id="{DF2CCD93-BD4D-7CC5-CC60-50636505FB31}"/>
              </a:ext>
            </a:extLst>
          </p:cNvPr>
          <p:cNvSpPr/>
          <p:nvPr/>
        </p:nvSpPr>
        <p:spPr>
          <a:xfrm rot="2561415">
            <a:off x="-150384" y="2127177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1" name="Arc 420">
            <a:extLst>
              <a:ext uri="{FF2B5EF4-FFF2-40B4-BE49-F238E27FC236}">
                <a16:creationId xmlns:a16="http://schemas.microsoft.com/office/drawing/2014/main" id="{2F2121F2-DC73-3D85-86E3-C06047E43E50}"/>
              </a:ext>
            </a:extLst>
          </p:cNvPr>
          <p:cNvSpPr/>
          <p:nvPr/>
        </p:nvSpPr>
        <p:spPr>
          <a:xfrm rot="8945227">
            <a:off x="242959" y="1590616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2" name="Arc 421">
            <a:extLst>
              <a:ext uri="{FF2B5EF4-FFF2-40B4-BE49-F238E27FC236}">
                <a16:creationId xmlns:a16="http://schemas.microsoft.com/office/drawing/2014/main" id="{AC74CD3C-4E3B-B026-944D-D642FDA7C77C}"/>
              </a:ext>
            </a:extLst>
          </p:cNvPr>
          <p:cNvSpPr/>
          <p:nvPr/>
        </p:nvSpPr>
        <p:spPr>
          <a:xfrm rot="5400000">
            <a:off x="-1072217" y="867907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3" name="Arc 422">
            <a:extLst>
              <a:ext uri="{FF2B5EF4-FFF2-40B4-BE49-F238E27FC236}">
                <a16:creationId xmlns:a16="http://schemas.microsoft.com/office/drawing/2014/main" id="{668C4884-543E-A225-9A8D-E3D8B6EE577C}"/>
              </a:ext>
            </a:extLst>
          </p:cNvPr>
          <p:cNvSpPr>
            <a:spLocks noChangeAspect="1"/>
          </p:cNvSpPr>
          <p:nvPr/>
        </p:nvSpPr>
        <p:spPr>
          <a:xfrm rot="10800000">
            <a:off x="-9651" y="628292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4" name="Arc 423">
            <a:extLst>
              <a:ext uri="{FF2B5EF4-FFF2-40B4-BE49-F238E27FC236}">
                <a16:creationId xmlns:a16="http://schemas.microsoft.com/office/drawing/2014/main" id="{71AC0D4D-00B9-E0B5-F308-BD0FBBD5E0DD}"/>
              </a:ext>
            </a:extLst>
          </p:cNvPr>
          <p:cNvSpPr>
            <a:spLocks noChangeAspect="1"/>
          </p:cNvSpPr>
          <p:nvPr/>
        </p:nvSpPr>
        <p:spPr>
          <a:xfrm flipV="1">
            <a:off x="-1654086" y="626375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5" name="Arc 424">
            <a:extLst>
              <a:ext uri="{FF2B5EF4-FFF2-40B4-BE49-F238E27FC236}">
                <a16:creationId xmlns:a16="http://schemas.microsoft.com/office/drawing/2014/main" id="{FA800A35-6381-E834-E42B-4654CC8560D1}"/>
              </a:ext>
            </a:extLst>
          </p:cNvPr>
          <p:cNvSpPr/>
          <p:nvPr/>
        </p:nvSpPr>
        <p:spPr>
          <a:xfrm rot="5400000">
            <a:off x="434991" y="1032666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6" name="Arc 425">
            <a:extLst>
              <a:ext uri="{FF2B5EF4-FFF2-40B4-BE49-F238E27FC236}">
                <a16:creationId xmlns:a16="http://schemas.microsoft.com/office/drawing/2014/main" id="{6847AFBE-D08A-3EFF-658A-1037A348161E}"/>
              </a:ext>
            </a:extLst>
          </p:cNvPr>
          <p:cNvSpPr/>
          <p:nvPr/>
        </p:nvSpPr>
        <p:spPr>
          <a:xfrm rot="5400000" flipV="1">
            <a:off x="-718770" y="1018635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31" name="Arc 430">
            <a:extLst>
              <a:ext uri="{FF2B5EF4-FFF2-40B4-BE49-F238E27FC236}">
                <a16:creationId xmlns:a16="http://schemas.microsoft.com/office/drawing/2014/main" id="{AC29567B-0207-3274-9D87-A5E546488226}"/>
              </a:ext>
            </a:extLst>
          </p:cNvPr>
          <p:cNvSpPr/>
          <p:nvPr/>
        </p:nvSpPr>
        <p:spPr>
          <a:xfrm rot="5400000" flipV="1">
            <a:off x="-2324473" y="1012672"/>
            <a:ext cx="269914" cy="276661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38" name="Arc 437">
            <a:extLst>
              <a:ext uri="{FF2B5EF4-FFF2-40B4-BE49-F238E27FC236}">
                <a16:creationId xmlns:a16="http://schemas.microsoft.com/office/drawing/2014/main" id="{8E4F7B3C-0451-7C52-306E-9CE935C69417}"/>
              </a:ext>
            </a:extLst>
          </p:cNvPr>
          <p:cNvSpPr/>
          <p:nvPr/>
        </p:nvSpPr>
        <p:spPr>
          <a:xfrm rot="1854773" flipV="1">
            <a:off x="-1819540" y="1250741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39" name="Arc 438">
            <a:extLst>
              <a:ext uri="{FF2B5EF4-FFF2-40B4-BE49-F238E27FC236}">
                <a16:creationId xmlns:a16="http://schemas.microsoft.com/office/drawing/2014/main" id="{9941AD31-A3C2-A445-EDDE-1CBE311EEF5D}"/>
              </a:ext>
            </a:extLst>
          </p:cNvPr>
          <p:cNvSpPr/>
          <p:nvPr/>
        </p:nvSpPr>
        <p:spPr>
          <a:xfrm rot="8945227">
            <a:off x="1217099" y="1245496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40" name="Arc 439">
            <a:extLst>
              <a:ext uri="{FF2B5EF4-FFF2-40B4-BE49-F238E27FC236}">
                <a16:creationId xmlns:a16="http://schemas.microsoft.com/office/drawing/2014/main" id="{A4136295-35F0-942F-B2D8-DCB496F0C583}"/>
              </a:ext>
            </a:extLst>
          </p:cNvPr>
          <p:cNvSpPr/>
          <p:nvPr/>
        </p:nvSpPr>
        <p:spPr>
          <a:xfrm rot="5400000">
            <a:off x="-1186229" y="264299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41" name="Arc 440">
            <a:extLst>
              <a:ext uri="{FF2B5EF4-FFF2-40B4-BE49-F238E27FC236}">
                <a16:creationId xmlns:a16="http://schemas.microsoft.com/office/drawing/2014/main" id="{1AE83B8D-2289-0FB3-B37C-CA51560F73FB}"/>
              </a:ext>
            </a:extLst>
          </p:cNvPr>
          <p:cNvSpPr/>
          <p:nvPr/>
        </p:nvSpPr>
        <p:spPr>
          <a:xfrm rot="5400000" flipV="1">
            <a:off x="-2016630" y="264700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42" name="Arc 441">
            <a:extLst>
              <a:ext uri="{FF2B5EF4-FFF2-40B4-BE49-F238E27FC236}">
                <a16:creationId xmlns:a16="http://schemas.microsoft.com/office/drawing/2014/main" id="{22CB5EAD-5746-8DAB-C1A9-932FAA1EFD19}"/>
              </a:ext>
            </a:extLst>
          </p:cNvPr>
          <p:cNvSpPr/>
          <p:nvPr/>
        </p:nvSpPr>
        <p:spPr>
          <a:xfrm rot="5400000">
            <a:off x="-2127827" y="-334138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558" name="Straight Arrow Connector 557">
            <a:extLst>
              <a:ext uri="{FF2B5EF4-FFF2-40B4-BE49-F238E27FC236}">
                <a16:creationId xmlns:a16="http://schemas.microsoft.com/office/drawing/2014/main" id="{2B4C408E-B590-22EB-F138-241A17BA7163}"/>
              </a:ext>
            </a:extLst>
          </p:cNvPr>
          <p:cNvCxnSpPr>
            <a:cxnSpLocks/>
          </p:cNvCxnSpPr>
          <p:nvPr/>
        </p:nvCxnSpPr>
        <p:spPr>
          <a:xfrm rot="16200000">
            <a:off x="-1367329" y="-102852"/>
            <a:ext cx="901422" cy="1082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9" name="Straight Arrow Connector 558">
            <a:extLst>
              <a:ext uri="{FF2B5EF4-FFF2-40B4-BE49-F238E27FC236}">
                <a16:creationId xmlns:a16="http://schemas.microsoft.com/office/drawing/2014/main" id="{07F804F8-F0C4-0609-75B3-3FD1BFE08F8A}"/>
              </a:ext>
            </a:extLst>
          </p:cNvPr>
          <p:cNvCxnSpPr>
            <a:cxnSpLocks/>
          </p:cNvCxnSpPr>
          <p:nvPr/>
        </p:nvCxnSpPr>
        <p:spPr>
          <a:xfrm rot="16200000" flipV="1">
            <a:off x="449402" y="-115630"/>
            <a:ext cx="913866" cy="1120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0" name="Straight Arrow Connector 559">
            <a:extLst>
              <a:ext uri="{FF2B5EF4-FFF2-40B4-BE49-F238E27FC236}">
                <a16:creationId xmlns:a16="http://schemas.microsoft.com/office/drawing/2014/main" id="{DD8A567E-A193-E83F-FEEB-75C9285C90B0}"/>
              </a:ext>
            </a:extLst>
          </p:cNvPr>
          <p:cNvCxnSpPr>
            <a:cxnSpLocks/>
          </p:cNvCxnSpPr>
          <p:nvPr/>
        </p:nvCxnSpPr>
        <p:spPr>
          <a:xfrm rot="16200000">
            <a:off x="-1123606" y="178869"/>
            <a:ext cx="1164215" cy="78177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1" name="Straight Arrow Connector 560">
            <a:extLst>
              <a:ext uri="{FF2B5EF4-FFF2-40B4-BE49-F238E27FC236}">
                <a16:creationId xmlns:a16="http://schemas.microsoft.com/office/drawing/2014/main" id="{AB044686-A084-3AFA-9832-FCC30E52C640}"/>
              </a:ext>
            </a:extLst>
          </p:cNvPr>
          <p:cNvCxnSpPr>
            <a:cxnSpLocks/>
          </p:cNvCxnSpPr>
          <p:nvPr/>
        </p:nvCxnSpPr>
        <p:spPr>
          <a:xfrm rot="16200000" flipV="1">
            <a:off x="-61489" y="182128"/>
            <a:ext cx="1172447" cy="78348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0" name="Straight Arrow Connector 569">
            <a:extLst>
              <a:ext uri="{FF2B5EF4-FFF2-40B4-BE49-F238E27FC236}">
                <a16:creationId xmlns:a16="http://schemas.microsoft.com/office/drawing/2014/main" id="{92958C90-91E5-4127-AD61-01D7727A9D5F}"/>
              </a:ext>
            </a:extLst>
          </p:cNvPr>
          <p:cNvCxnSpPr>
            <a:cxnSpLocks/>
          </p:cNvCxnSpPr>
          <p:nvPr/>
        </p:nvCxnSpPr>
        <p:spPr>
          <a:xfrm rot="16200000" flipV="1">
            <a:off x="-739738" y="712743"/>
            <a:ext cx="1456862" cy="667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Oval 151">
            <a:extLst>
              <a:ext uri="{FF2B5EF4-FFF2-40B4-BE49-F238E27FC236}">
                <a16:creationId xmlns:a16="http://schemas.microsoft.com/office/drawing/2014/main" id="{785210BC-F2D2-81E8-4A8C-9A3844144302}"/>
              </a:ext>
            </a:extLst>
          </p:cNvPr>
          <p:cNvSpPr/>
          <p:nvPr/>
        </p:nvSpPr>
        <p:spPr>
          <a:xfrm rot="5400000">
            <a:off x="-383689" y="4706101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CC7AAB3F-EE2F-0A84-98D1-ED5A4AC146B0}"/>
              </a:ext>
            </a:extLst>
          </p:cNvPr>
          <p:cNvSpPr/>
          <p:nvPr/>
        </p:nvSpPr>
        <p:spPr>
          <a:xfrm rot="5400000">
            <a:off x="577480" y="5072258"/>
            <a:ext cx="648021" cy="648021"/>
          </a:xfrm>
          <a:prstGeom prst="rect">
            <a:avLst/>
          </a:prstGeom>
          <a:solidFill>
            <a:srgbClr val="FFEF83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C16BB9D3-5DD7-33FE-A127-C433735A2A45}"/>
              </a:ext>
            </a:extLst>
          </p:cNvPr>
          <p:cNvSpPr/>
          <p:nvPr/>
        </p:nvSpPr>
        <p:spPr>
          <a:xfrm rot="5400000">
            <a:off x="-1271384" y="5064026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593FC75C-7BCB-23D9-50D0-DEF541B35139}"/>
              </a:ext>
            </a:extLst>
          </p:cNvPr>
          <p:cNvSpPr/>
          <p:nvPr/>
        </p:nvSpPr>
        <p:spPr>
          <a:xfrm rot="5400000">
            <a:off x="-2113306" y="5354764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2F9BC6E2-F0B9-8855-0490-F37C8E02A673}"/>
              </a:ext>
            </a:extLst>
          </p:cNvPr>
          <p:cNvSpPr/>
          <p:nvPr/>
        </p:nvSpPr>
        <p:spPr>
          <a:xfrm rot="5400000">
            <a:off x="1321269" y="5367208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7" name="Arc 156">
            <a:extLst>
              <a:ext uri="{FF2B5EF4-FFF2-40B4-BE49-F238E27FC236}">
                <a16:creationId xmlns:a16="http://schemas.microsoft.com/office/drawing/2014/main" id="{B6DE8643-B348-A438-1F1F-D99572C8EADB}"/>
              </a:ext>
            </a:extLst>
          </p:cNvPr>
          <p:cNvSpPr/>
          <p:nvPr/>
        </p:nvSpPr>
        <p:spPr>
          <a:xfrm rot="12654773" flipV="1">
            <a:off x="231507" y="4751314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8" name="Arc 157">
            <a:extLst>
              <a:ext uri="{FF2B5EF4-FFF2-40B4-BE49-F238E27FC236}">
                <a16:creationId xmlns:a16="http://schemas.microsoft.com/office/drawing/2014/main" id="{94969B1F-4261-949E-A632-90F0BB2F7017}"/>
              </a:ext>
            </a:extLst>
          </p:cNvPr>
          <p:cNvSpPr/>
          <p:nvPr/>
        </p:nvSpPr>
        <p:spPr>
          <a:xfrm rot="13361415">
            <a:off x="-150425" y="4468304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9" name="Arc 158">
            <a:extLst>
              <a:ext uri="{FF2B5EF4-FFF2-40B4-BE49-F238E27FC236}">
                <a16:creationId xmlns:a16="http://schemas.microsoft.com/office/drawing/2014/main" id="{0F9C8965-0485-BE2C-E7F0-94B1149E053F}"/>
              </a:ext>
            </a:extLst>
          </p:cNvPr>
          <p:cNvSpPr/>
          <p:nvPr/>
        </p:nvSpPr>
        <p:spPr>
          <a:xfrm rot="19745227">
            <a:off x="-874084" y="4729963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0" name="Arc 159">
            <a:extLst>
              <a:ext uri="{FF2B5EF4-FFF2-40B4-BE49-F238E27FC236}">
                <a16:creationId xmlns:a16="http://schemas.microsoft.com/office/drawing/2014/main" id="{EB3B30BA-B83B-0142-80B8-A296972A5C25}"/>
              </a:ext>
            </a:extLst>
          </p:cNvPr>
          <p:cNvSpPr/>
          <p:nvPr/>
        </p:nvSpPr>
        <p:spPr>
          <a:xfrm rot="16200000">
            <a:off x="-1083664" y="4100320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1" name="Arc 160">
            <a:extLst>
              <a:ext uri="{FF2B5EF4-FFF2-40B4-BE49-F238E27FC236}">
                <a16:creationId xmlns:a16="http://schemas.microsoft.com/office/drawing/2014/main" id="{A75886ED-A2D6-93D8-7404-CF873968EF4F}"/>
              </a:ext>
            </a:extLst>
          </p:cNvPr>
          <p:cNvSpPr>
            <a:spLocks noChangeAspect="1"/>
          </p:cNvSpPr>
          <p:nvPr/>
        </p:nvSpPr>
        <p:spPr>
          <a:xfrm>
            <a:off x="-1677777" y="4433910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2" name="Arc 161">
            <a:extLst>
              <a:ext uri="{FF2B5EF4-FFF2-40B4-BE49-F238E27FC236}">
                <a16:creationId xmlns:a16="http://schemas.microsoft.com/office/drawing/2014/main" id="{9FC361FB-F3E1-6B00-A634-7C6407C4C0E8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0" y="4435827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3" name="Arc 162">
            <a:extLst>
              <a:ext uri="{FF2B5EF4-FFF2-40B4-BE49-F238E27FC236}">
                <a16:creationId xmlns:a16="http://schemas.microsoft.com/office/drawing/2014/main" id="{969AEB06-3DFF-AEBD-775B-D4F73DBD761D}"/>
              </a:ext>
            </a:extLst>
          </p:cNvPr>
          <p:cNvSpPr/>
          <p:nvPr/>
        </p:nvSpPr>
        <p:spPr>
          <a:xfrm rot="16200000">
            <a:off x="-735800" y="5562815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4" name="Arc 163">
            <a:extLst>
              <a:ext uri="{FF2B5EF4-FFF2-40B4-BE49-F238E27FC236}">
                <a16:creationId xmlns:a16="http://schemas.microsoft.com/office/drawing/2014/main" id="{6789C51B-576B-B768-FCEE-73D9FCD0DC84}"/>
              </a:ext>
            </a:extLst>
          </p:cNvPr>
          <p:cNvSpPr/>
          <p:nvPr/>
        </p:nvSpPr>
        <p:spPr>
          <a:xfrm rot="16200000" flipV="1">
            <a:off x="417961" y="5576846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5" name="Arc 164">
            <a:extLst>
              <a:ext uri="{FF2B5EF4-FFF2-40B4-BE49-F238E27FC236}">
                <a16:creationId xmlns:a16="http://schemas.microsoft.com/office/drawing/2014/main" id="{437631D8-B7A6-15F4-5ABE-971997A1D96A}"/>
              </a:ext>
            </a:extLst>
          </p:cNvPr>
          <p:cNvSpPr/>
          <p:nvPr/>
        </p:nvSpPr>
        <p:spPr>
          <a:xfrm rot="16200000">
            <a:off x="-2355368" y="5588595"/>
            <a:ext cx="269914" cy="276662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7" name="Arc 166">
            <a:extLst>
              <a:ext uri="{FF2B5EF4-FFF2-40B4-BE49-F238E27FC236}">
                <a16:creationId xmlns:a16="http://schemas.microsoft.com/office/drawing/2014/main" id="{B7E0A272-51DF-3F0F-3369-D18CEB5FC86A}"/>
              </a:ext>
            </a:extLst>
          </p:cNvPr>
          <p:cNvSpPr/>
          <p:nvPr/>
        </p:nvSpPr>
        <p:spPr>
          <a:xfrm rot="12654773" flipV="1">
            <a:off x="1188415" y="5069838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8" name="Arc 167">
            <a:extLst>
              <a:ext uri="{FF2B5EF4-FFF2-40B4-BE49-F238E27FC236}">
                <a16:creationId xmlns:a16="http://schemas.microsoft.com/office/drawing/2014/main" id="{911AFD66-51EA-636C-6D8B-B9E7BC76DD72}"/>
              </a:ext>
            </a:extLst>
          </p:cNvPr>
          <p:cNvSpPr/>
          <p:nvPr/>
        </p:nvSpPr>
        <p:spPr>
          <a:xfrm rot="19745227">
            <a:off x="-1848224" y="5075083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9" name="Arc 168">
            <a:extLst>
              <a:ext uri="{FF2B5EF4-FFF2-40B4-BE49-F238E27FC236}">
                <a16:creationId xmlns:a16="http://schemas.microsoft.com/office/drawing/2014/main" id="{6C80F80E-8DDA-2FF6-134D-9D6EA89835F1}"/>
              </a:ext>
            </a:extLst>
          </p:cNvPr>
          <p:cNvSpPr/>
          <p:nvPr/>
        </p:nvSpPr>
        <p:spPr>
          <a:xfrm rot="16200000">
            <a:off x="-2040049" y="3599047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70" name="Arc 169">
            <a:extLst>
              <a:ext uri="{FF2B5EF4-FFF2-40B4-BE49-F238E27FC236}">
                <a16:creationId xmlns:a16="http://schemas.microsoft.com/office/drawing/2014/main" id="{9506B0A2-AE17-F036-9356-B87A3B177387}"/>
              </a:ext>
            </a:extLst>
          </p:cNvPr>
          <p:cNvSpPr/>
          <p:nvPr/>
        </p:nvSpPr>
        <p:spPr>
          <a:xfrm rot="16200000" flipV="1">
            <a:off x="-1209648" y="3598646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71" name="Arc 170">
            <a:extLst>
              <a:ext uri="{FF2B5EF4-FFF2-40B4-BE49-F238E27FC236}">
                <a16:creationId xmlns:a16="http://schemas.microsoft.com/office/drawing/2014/main" id="{4F4951EC-C55E-CAD4-C08F-02DE88A6556E}"/>
              </a:ext>
            </a:extLst>
          </p:cNvPr>
          <p:cNvSpPr/>
          <p:nvPr/>
        </p:nvSpPr>
        <p:spPr>
          <a:xfrm rot="16200000">
            <a:off x="-2148887" y="3124796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30CA1DA9-9FFA-F320-A0E9-099D0B69CEEC}"/>
              </a:ext>
            </a:extLst>
          </p:cNvPr>
          <p:cNvCxnSpPr>
            <a:cxnSpLocks/>
          </p:cNvCxnSpPr>
          <p:nvPr/>
        </p:nvCxnSpPr>
        <p:spPr>
          <a:xfrm rot="5400000">
            <a:off x="435012" y="5892571"/>
            <a:ext cx="901422" cy="1082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75AB35BE-6617-1C30-8081-F607A6FA1C78}"/>
              </a:ext>
            </a:extLst>
          </p:cNvPr>
          <p:cNvCxnSpPr>
            <a:cxnSpLocks/>
          </p:cNvCxnSpPr>
          <p:nvPr/>
        </p:nvCxnSpPr>
        <p:spPr>
          <a:xfrm rot="5400000" flipV="1">
            <a:off x="-1394163" y="5867349"/>
            <a:ext cx="913866" cy="1120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1C97C868-25AD-ACAD-9C52-8FFA6D134E21}"/>
              </a:ext>
            </a:extLst>
          </p:cNvPr>
          <p:cNvCxnSpPr>
            <a:cxnSpLocks/>
          </p:cNvCxnSpPr>
          <p:nvPr/>
        </p:nvCxnSpPr>
        <p:spPr>
          <a:xfrm rot="5400000">
            <a:off x="-71504" y="5911500"/>
            <a:ext cx="1164215" cy="78177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06E3DD48-537C-9E5D-E14D-5CA2FE69CE31}"/>
              </a:ext>
            </a:extLst>
          </p:cNvPr>
          <p:cNvCxnSpPr>
            <a:cxnSpLocks/>
          </p:cNvCxnSpPr>
          <p:nvPr/>
        </p:nvCxnSpPr>
        <p:spPr>
          <a:xfrm rot="5400000" flipV="1">
            <a:off x="-1141853" y="5906526"/>
            <a:ext cx="1172447" cy="78348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3C796D64-EA38-D496-43EA-A42C18A9A516}"/>
              </a:ext>
            </a:extLst>
          </p:cNvPr>
          <p:cNvCxnSpPr>
            <a:cxnSpLocks/>
          </p:cNvCxnSpPr>
          <p:nvPr/>
        </p:nvCxnSpPr>
        <p:spPr>
          <a:xfrm rot="5400000" flipV="1">
            <a:off x="-748019" y="6152729"/>
            <a:ext cx="1456862" cy="667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0" name="Oval 229">
            <a:extLst>
              <a:ext uri="{FF2B5EF4-FFF2-40B4-BE49-F238E27FC236}">
                <a16:creationId xmlns:a16="http://schemas.microsoft.com/office/drawing/2014/main" id="{DA1325FA-D199-ABE3-9EA3-9A7CD58A738B}"/>
              </a:ext>
            </a:extLst>
          </p:cNvPr>
          <p:cNvSpPr/>
          <p:nvPr/>
        </p:nvSpPr>
        <p:spPr>
          <a:xfrm rot="16200000">
            <a:off x="11854158" y="1444512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C1326200-DA09-83CF-3A06-F31BBC11DD3C}"/>
              </a:ext>
            </a:extLst>
          </p:cNvPr>
          <p:cNvSpPr/>
          <p:nvPr/>
        </p:nvSpPr>
        <p:spPr>
          <a:xfrm rot="16200000">
            <a:off x="10966499" y="1151864"/>
            <a:ext cx="648021" cy="648021"/>
          </a:xfrm>
          <a:prstGeom prst="rect">
            <a:avLst/>
          </a:prstGeom>
          <a:solidFill>
            <a:srgbClr val="FFEF83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AA5A6625-C528-C09B-C0B5-9D4032074C8F}"/>
              </a:ext>
            </a:extLst>
          </p:cNvPr>
          <p:cNvSpPr/>
          <p:nvPr/>
        </p:nvSpPr>
        <p:spPr>
          <a:xfrm rot="16200000">
            <a:off x="12815362" y="1160096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DB129A5A-D0A5-89CE-A33C-E17EAEE2D5C8}"/>
              </a:ext>
            </a:extLst>
          </p:cNvPr>
          <p:cNvSpPr/>
          <p:nvPr/>
        </p:nvSpPr>
        <p:spPr>
          <a:xfrm rot="16200000">
            <a:off x="13583775" y="795849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29331D73-0D9D-55CB-DDBC-79B2D4FF809E}"/>
              </a:ext>
            </a:extLst>
          </p:cNvPr>
          <p:cNvSpPr/>
          <p:nvPr/>
        </p:nvSpPr>
        <p:spPr>
          <a:xfrm rot="16200000">
            <a:off x="10149201" y="783406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5" name="Arc 234">
            <a:extLst>
              <a:ext uri="{FF2B5EF4-FFF2-40B4-BE49-F238E27FC236}">
                <a16:creationId xmlns:a16="http://schemas.microsoft.com/office/drawing/2014/main" id="{7C129B73-2BED-1369-457E-F649076EF580}"/>
              </a:ext>
            </a:extLst>
          </p:cNvPr>
          <p:cNvSpPr/>
          <p:nvPr/>
        </p:nvSpPr>
        <p:spPr>
          <a:xfrm rot="1854773" flipV="1">
            <a:off x="11360262" y="1569266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6" name="Arc 235">
            <a:extLst>
              <a:ext uri="{FF2B5EF4-FFF2-40B4-BE49-F238E27FC236}">
                <a16:creationId xmlns:a16="http://schemas.microsoft.com/office/drawing/2014/main" id="{B04F6928-6921-DBC1-44B3-29FED599FD2A}"/>
              </a:ext>
            </a:extLst>
          </p:cNvPr>
          <p:cNvSpPr/>
          <p:nvPr/>
        </p:nvSpPr>
        <p:spPr>
          <a:xfrm rot="2561415">
            <a:off x="12072510" y="2127178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7" name="Arc 236">
            <a:extLst>
              <a:ext uri="{FF2B5EF4-FFF2-40B4-BE49-F238E27FC236}">
                <a16:creationId xmlns:a16="http://schemas.microsoft.com/office/drawing/2014/main" id="{F959E8E8-8E50-1ECC-0848-35C4330A71FB}"/>
              </a:ext>
            </a:extLst>
          </p:cNvPr>
          <p:cNvSpPr/>
          <p:nvPr/>
        </p:nvSpPr>
        <p:spPr>
          <a:xfrm rot="8945227">
            <a:off x="12465853" y="1590617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8" name="Arc 237">
            <a:extLst>
              <a:ext uri="{FF2B5EF4-FFF2-40B4-BE49-F238E27FC236}">
                <a16:creationId xmlns:a16="http://schemas.microsoft.com/office/drawing/2014/main" id="{792ACB38-9E45-18E7-A677-CB77F66AD39F}"/>
              </a:ext>
            </a:extLst>
          </p:cNvPr>
          <p:cNvSpPr/>
          <p:nvPr/>
        </p:nvSpPr>
        <p:spPr>
          <a:xfrm rot="5400000">
            <a:off x="11150677" y="867908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9" name="Arc 238">
            <a:extLst>
              <a:ext uri="{FF2B5EF4-FFF2-40B4-BE49-F238E27FC236}">
                <a16:creationId xmlns:a16="http://schemas.microsoft.com/office/drawing/2014/main" id="{B7740A1F-94CD-6383-F8E8-EAA577510600}"/>
              </a:ext>
            </a:extLst>
          </p:cNvPr>
          <p:cNvSpPr>
            <a:spLocks noChangeAspect="1"/>
          </p:cNvSpPr>
          <p:nvPr/>
        </p:nvSpPr>
        <p:spPr>
          <a:xfrm rot="10800000">
            <a:off x="12213244" y="628293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0" name="Arc 239">
            <a:extLst>
              <a:ext uri="{FF2B5EF4-FFF2-40B4-BE49-F238E27FC236}">
                <a16:creationId xmlns:a16="http://schemas.microsoft.com/office/drawing/2014/main" id="{13D2F101-F487-D8E1-4E7A-CF22BC205D14}"/>
              </a:ext>
            </a:extLst>
          </p:cNvPr>
          <p:cNvSpPr>
            <a:spLocks noChangeAspect="1"/>
          </p:cNvSpPr>
          <p:nvPr/>
        </p:nvSpPr>
        <p:spPr>
          <a:xfrm flipV="1">
            <a:off x="10568808" y="626376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1" name="Arc 240">
            <a:extLst>
              <a:ext uri="{FF2B5EF4-FFF2-40B4-BE49-F238E27FC236}">
                <a16:creationId xmlns:a16="http://schemas.microsoft.com/office/drawing/2014/main" id="{A9473D28-8BD1-2C2A-CD0C-86700D42D5BD}"/>
              </a:ext>
            </a:extLst>
          </p:cNvPr>
          <p:cNvSpPr/>
          <p:nvPr/>
        </p:nvSpPr>
        <p:spPr>
          <a:xfrm rot="5400000">
            <a:off x="12657885" y="1032667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2" name="Arc 241">
            <a:extLst>
              <a:ext uri="{FF2B5EF4-FFF2-40B4-BE49-F238E27FC236}">
                <a16:creationId xmlns:a16="http://schemas.microsoft.com/office/drawing/2014/main" id="{5E6AA93A-A9A7-754E-87C5-CC0A44774835}"/>
              </a:ext>
            </a:extLst>
          </p:cNvPr>
          <p:cNvSpPr/>
          <p:nvPr/>
        </p:nvSpPr>
        <p:spPr>
          <a:xfrm rot="5400000" flipV="1">
            <a:off x="11504124" y="1018636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3" name="Arc 242">
            <a:extLst>
              <a:ext uri="{FF2B5EF4-FFF2-40B4-BE49-F238E27FC236}">
                <a16:creationId xmlns:a16="http://schemas.microsoft.com/office/drawing/2014/main" id="{F315665A-2F6A-5737-BB1E-984D003B5D51}"/>
              </a:ext>
            </a:extLst>
          </p:cNvPr>
          <p:cNvSpPr/>
          <p:nvPr/>
        </p:nvSpPr>
        <p:spPr>
          <a:xfrm rot="5400000">
            <a:off x="14277453" y="1006886"/>
            <a:ext cx="269914" cy="276662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5" name="Arc 244">
            <a:extLst>
              <a:ext uri="{FF2B5EF4-FFF2-40B4-BE49-F238E27FC236}">
                <a16:creationId xmlns:a16="http://schemas.microsoft.com/office/drawing/2014/main" id="{65C6B0DD-B21A-762C-27CE-F37CB743BC91}"/>
              </a:ext>
            </a:extLst>
          </p:cNvPr>
          <p:cNvSpPr/>
          <p:nvPr/>
        </p:nvSpPr>
        <p:spPr>
          <a:xfrm rot="1854773" flipV="1">
            <a:off x="10403354" y="1250742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6" name="Arc 245">
            <a:extLst>
              <a:ext uri="{FF2B5EF4-FFF2-40B4-BE49-F238E27FC236}">
                <a16:creationId xmlns:a16="http://schemas.microsoft.com/office/drawing/2014/main" id="{BE44D535-AEE1-860B-0099-56F629E8271B}"/>
              </a:ext>
            </a:extLst>
          </p:cNvPr>
          <p:cNvSpPr/>
          <p:nvPr/>
        </p:nvSpPr>
        <p:spPr>
          <a:xfrm rot="8945227">
            <a:off x="13439993" y="1245497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7" name="Arc 246">
            <a:extLst>
              <a:ext uri="{FF2B5EF4-FFF2-40B4-BE49-F238E27FC236}">
                <a16:creationId xmlns:a16="http://schemas.microsoft.com/office/drawing/2014/main" id="{0D21F8FB-AFA7-5A66-7B7F-F2ED063704AE}"/>
              </a:ext>
            </a:extLst>
          </p:cNvPr>
          <p:cNvSpPr/>
          <p:nvPr/>
        </p:nvSpPr>
        <p:spPr>
          <a:xfrm rot="5400000">
            <a:off x="11036666" y="264300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8" name="Arc 247">
            <a:extLst>
              <a:ext uri="{FF2B5EF4-FFF2-40B4-BE49-F238E27FC236}">
                <a16:creationId xmlns:a16="http://schemas.microsoft.com/office/drawing/2014/main" id="{6B8127AA-E309-8D13-6A2D-5A9A7FE671E7}"/>
              </a:ext>
            </a:extLst>
          </p:cNvPr>
          <p:cNvSpPr/>
          <p:nvPr/>
        </p:nvSpPr>
        <p:spPr>
          <a:xfrm rot="5400000" flipV="1">
            <a:off x="10206265" y="264701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9" name="Arc 248">
            <a:extLst>
              <a:ext uri="{FF2B5EF4-FFF2-40B4-BE49-F238E27FC236}">
                <a16:creationId xmlns:a16="http://schemas.microsoft.com/office/drawing/2014/main" id="{20DE0E5A-CBD9-11C2-B3CC-EAA15C89E89A}"/>
              </a:ext>
            </a:extLst>
          </p:cNvPr>
          <p:cNvSpPr/>
          <p:nvPr/>
        </p:nvSpPr>
        <p:spPr>
          <a:xfrm rot="5400000">
            <a:off x="10095068" y="-334137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250" name="Straight Arrow Connector 249">
            <a:extLst>
              <a:ext uri="{FF2B5EF4-FFF2-40B4-BE49-F238E27FC236}">
                <a16:creationId xmlns:a16="http://schemas.microsoft.com/office/drawing/2014/main" id="{5A10B503-580B-1472-78C2-483828AE6454}"/>
              </a:ext>
            </a:extLst>
          </p:cNvPr>
          <p:cNvCxnSpPr>
            <a:cxnSpLocks/>
          </p:cNvCxnSpPr>
          <p:nvPr/>
        </p:nvCxnSpPr>
        <p:spPr>
          <a:xfrm rot="16200000">
            <a:off x="10855565" y="-102851"/>
            <a:ext cx="901422" cy="1082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1" name="Straight Arrow Connector 250">
            <a:extLst>
              <a:ext uri="{FF2B5EF4-FFF2-40B4-BE49-F238E27FC236}">
                <a16:creationId xmlns:a16="http://schemas.microsoft.com/office/drawing/2014/main" id="{CE27103F-8648-4B14-817B-2C4D267632BE}"/>
              </a:ext>
            </a:extLst>
          </p:cNvPr>
          <p:cNvCxnSpPr>
            <a:cxnSpLocks/>
          </p:cNvCxnSpPr>
          <p:nvPr/>
        </p:nvCxnSpPr>
        <p:spPr>
          <a:xfrm rot="16200000" flipV="1">
            <a:off x="12672296" y="-115629"/>
            <a:ext cx="913866" cy="1120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1456FA35-EE09-24A5-1F11-B2FEFD0FA15F}"/>
              </a:ext>
            </a:extLst>
          </p:cNvPr>
          <p:cNvCxnSpPr>
            <a:cxnSpLocks/>
          </p:cNvCxnSpPr>
          <p:nvPr/>
        </p:nvCxnSpPr>
        <p:spPr>
          <a:xfrm rot="16200000">
            <a:off x="11099289" y="178870"/>
            <a:ext cx="1164215" cy="78177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3" name="Straight Arrow Connector 252">
            <a:extLst>
              <a:ext uri="{FF2B5EF4-FFF2-40B4-BE49-F238E27FC236}">
                <a16:creationId xmlns:a16="http://schemas.microsoft.com/office/drawing/2014/main" id="{4D54FE01-90FD-690A-0901-786EDACC27E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2161405" y="182129"/>
            <a:ext cx="1172447" cy="78348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Straight Arrow Connector 253">
            <a:extLst>
              <a:ext uri="{FF2B5EF4-FFF2-40B4-BE49-F238E27FC236}">
                <a16:creationId xmlns:a16="http://schemas.microsoft.com/office/drawing/2014/main" id="{5F7296F6-1C27-C5EF-305C-867613A81588}"/>
              </a:ext>
            </a:extLst>
          </p:cNvPr>
          <p:cNvCxnSpPr>
            <a:cxnSpLocks/>
          </p:cNvCxnSpPr>
          <p:nvPr/>
        </p:nvCxnSpPr>
        <p:spPr>
          <a:xfrm rot="16200000" flipV="1">
            <a:off x="11483157" y="712744"/>
            <a:ext cx="1456862" cy="667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6" name="Oval 255">
            <a:extLst>
              <a:ext uri="{FF2B5EF4-FFF2-40B4-BE49-F238E27FC236}">
                <a16:creationId xmlns:a16="http://schemas.microsoft.com/office/drawing/2014/main" id="{2F5BFC45-9ECA-EE5C-2560-64A0C9130445}"/>
              </a:ext>
            </a:extLst>
          </p:cNvPr>
          <p:cNvSpPr/>
          <p:nvPr/>
        </p:nvSpPr>
        <p:spPr>
          <a:xfrm rot="5400000">
            <a:off x="11839206" y="4706102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2EEB0C90-0B45-E42F-96F4-640FDF6713B5}"/>
              </a:ext>
            </a:extLst>
          </p:cNvPr>
          <p:cNvSpPr/>
          <p:nvPr/>
        </p:nvSpPr>
        <p:spPr>
          <a:xfrm rot="5400000">
            <a:off x="12800374" y="5072259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BEA602B2-025B-02E0-89A4-6B6410BF8F4D}"/>
              </a:ext>
            </a:extLst>
          </p:cNvPr>
          <p:cNvSpPr/>
          <p:nvPr/>
        </p:nvSpPr>
        <p:spPr>
          <a:xfrm rot="5400000">
            <a:off x="10951511" y="5064027"/>
            <a:ext cx="648021" cy="648021"/>
          </a:xfrm>
          <a:prstGeom prst="rect">
            <a:avLst/>
          </a:prstGeom>
          <a:solidFill>
            <a:srgbClr val="FFEF83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192DA1FD-A4DF-CFDC-21FC-C6DE33E8F817}"/>
              </a:ext>
            </a:extLst>
          </p:cNvPr>
          <p:cNvSpPr/>
          <p:nvPr/>
        </p:nvSpPr>
        <p:spPr>
          <a:xfrm rot="5400000">
            <a:off x="10109589" y="5354765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BE3A7408-C74B-0241-AF9F-F24F385F6564}"/>
              </a:ext>
            </a:extLst>
          </p:cNvPr>
          <p:cNvSpPr/>
          <p:nvPr/>
        </p:nvSpPr>
        <p:spPr>
          <a:xfrm rot="5400000">
            <a:off x="13544163" y="5367209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1" name="Arc 260">
            <a:extLst>
              <a:ext uri="{FF2B5EF4-FFF2-40B4-BE49-F238E27FC236}">
                <a16:creationId xmlns:a16="http://schemas.microsoft.com/office/drawing/2014/main" id="{EBB5228E-2608-20BC-FCC2-E63C7F2630BE}"/>
              </a:ext>
            </a:extLst>
          </p:cNvPr>
          <p:cNvSpPr/>
          <p:nvPr/>
        </p:nvSpPr>
        <p:spPr>
          <a:xfrm rot="12654773" flipV="1">
            <a:off x="12454401" y="4751315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2" name="Arc 261">
            <a:extLst>
              <a:ext uri="{FF2B5EF4-FFF2-40B4-BE49-F238E27FC236}">
                <a16:creationId xmlns:a16="http://schemas.microsoft.com/office/drawing/2014/main" id="{22EB345F-D423-8FA7-309C-A63509578FC0}"/>
              </a:ext>
            </a:extLst>
          </p:cNvPr>
          <p:cNvSpPr/>
          <p:nvPr/>
        </p:nvSpPr>
        <p:spPr>
          <a:xfrm rot="13361415">
            <a:off x="12072469" y="4468305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3" name="Arc 262">
            <a:extLst>
              <a:ext uri="{FF2B5EF4-FFF2-40B4-BE49-F238E27FC236}">
                <a16:creationId xmlns:a16="http://schemas.microsoft.com/office/drawing/2014/main" id="{F00F73F5-B9E9-A96A-3B8F-4FEC0E004F36}"/>
              </a:ext>
            </a:extLst>
          </p:cNvPr>
          <p:cNvSpPr/>
          <p:nvPr/>
        </p:nvSpPr>
        <p:spPr>
          <a:xfrm rot="19745227">
            <a:off x="11348810" y="4729964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4" name="Arc 263">
            <a:extLst>
              <a:ext uri="{FF2B5EF4-FFF2-40B4-BE49-F238E27FC236}">
                <a16:creationId xmlns:a16="http://schemas.microsoft.com/office/drawing/2014/main" id="{2A33A467-7367-7D60-981A-7FE0E522F7AD}"/>
              </a:ext>
            </a:extLst>
          </p:cNvPr>
          <p:cNvSpPr/>
          <p:nvPr/>
        </p:nvSpPr>
        <p:spPr>
          <a:xfrm rot="16200000">
            <a:off x="11139230" y="4100321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5" name="Arc 264">
            <a:extLst>
              <a:ext uri="{FF2B5EF4-FFF2-40B4-BE49-F238E27FC236}">
                <a16:creationId xmlns:a16="http://schemas.microsoft.com/office/drawing/2014/main" id="{B4FB818B-FC57-B3CE-F18F-405288789905}"/>
              </a:ext>
            </a:extLst>
          </p:cNvPr>
          <p:cNvSpPr>
            <a:spLocks noChangeAspect="1"/>
          </p:cNvSpPr>
          <p:nvPr/>
        </p:nvSpPr>
        <p:spPr>
          <a:xfrm>
            <a:off x="10545118" y="4433911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6" name="Arc 265">
            <a:extLst>
              <a:ext uri="{FF2B5EF4-FFF2-40B4-BE49-F238E27FC236}">
                <a16:creationId xmlns:a16="http://schemas.microsoft.com/office/drawing/2014/main" id="{FA5002C9-72A8-B16D-EED5-86972066F258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12222894" y="4435828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7" name="Arc 266">
            <a:extLst>
              <a:ext uri="{FF2B5EF4-FFF2-40B4-BE49-F238E27FC236}">
                <a16:creationId xmlns:a16="http://schemas.microsoft.com/office/drawing/2014/main" id="{7B85532C-35A0-261E-76DC-C1152BA2D1B4}"/>
              </a:ext>
            </a:extLst>
          </p:cNvPr>
          <p:cNvSpPr/>
          <p:nvPr/>
        </p:nvSpPr>
        <p:spPr>
          <a:xfrm rot="16200000">
            <a:off x="11487094" y="5562816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8" name="Arc 267">
            <a:extLst>
              <a:ext uri="{FF2B5EF4-FFF2-40B4-BE49-F238E27FC236}">
                <a16:creationId xmlns:a16="http://schemas.microsoft.com/office/drawing/2014/main" id="{03874E29-8137-F5DA-D8AD-E1071C075DF7}"/>
              </a:ext>
            </a:extLst>
          </p:cNvPr>
          <p:cNvSpPr/>
          <p:nvPr/>
        </p:nvSpPr>
        <p:spPr>
          <a:xfrm rot="16200000" flipV="1">
            <a:off x="12640855" y="5576847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0" name="Arc 269">
            <a:extLst>
              <a:ext uri="{FF2B5EF4-FFF2-40B4-BE49-F238E27FC236}">
                <a16:creationId xmlns:a16="http://schemas.microsoft.com/office/drawing/2014/main" id="{FDC4368E-C4D0-3A73-0C31-46494EB74F51}"/>
              </a:ext>
            </a:extLst>
          </p:cNvPr>
          <p:cNvSpPr/>
          <p:nvPr/>
        </p:nvSpPr>
        <p:spPr>
          <a:xfrm rot="16200000" flipV="1">
            <a:off x="14246558" y="5582810"/>
            <a:ext cx="269914" cy="276661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1" name="Arc 270">
            <a:extLst>
              <a:ext uri="{FF2B5EF4-FFF2-40B4-BE49-F238E27FC236}">
                <a16:creationId xmlns:a16="http://schemas.microsoft.com/office/drawing/2014/main" id="{3464EF21-7B07-643D-51BF-28E9422A5DCF}"/>
              </a:ext>
            </a:extLst>
          </p:cNvPr>
          <p:cNvSpPr/>
          <p:nvPr/>
        </p:nvSpPr>
        <p:spPr>
          <a:xfrm rot="12654773" flipV="1">
            <a:off x="13411309" y="5069839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2" name="Arc 271">
            <a:extLst>
              <a:ext uri="{FF2B5EF4-FFF2-40B4-BE49-F238E27FC236}">
                <a16:creationId xmlns:a16="http://schemas.microsoft.com/office/drawing/2014/main" id="{7644F6D5-4B1E-E2AE-BAD3-99A7F72918F7}"/>
              </a:ext>
            </a:extLst>
          </p:cNvPr>
          <p:cNvSpPr/>
          <p:nvPr/>
        </p:nvSpPr>
        <p:spPr>
          <a:xfrm rot="19745227">
            <a:off x="10374670" y="5075084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3" name="Arc 272">
            <a:extLst>
              <a:ext uri="{FF2B5EF4-FFF2-40B4-BE49-F238E27FC236}">
                <a16:creationId xmlns:a16="http://schemas.microsoft.com/office/drawing/2014/main" id="{5713B161-716A-23AA-B276-9C38FD3EFE8E}"/>
              </a:ext>
            </a:extLst>
          </p:cNvPr>
          <p:cNvSpPr/>
          <p:nvPr/>
        </p:nvSpPr>
        <p:spPr>
          <a:xfrm rot="16200000">
            <a:off x="10182846" y="3599048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4" name="Arc 273">
            <a:extLst>
              <a:ext uri="{FF2B5EF4-FFF2-40B4-BE49-F238E27FC236}">
                <a16:creationId xmlns:a16="http://schemas.microsoft.com/office/drawing/2014/main" id="{B8F05479-9C5F-737B-069D-B73308F3F2EA}"/>
              </a:ext>
            </a:extLst>
          </p:cNvPr>
          <p:cNvSpPr/>
          <p:nvPr/>
        </p:nvSpPr>
        <p:spPr>
          <a:xfrm rot="16200000" flipV="1">
            <a:off x="11013247" y="3598647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5" name="Arc 274">
            <a:extLst>
              <a:ext uri="{FF2B5EF4-FFF2-40B4-BE49-F238E27FC236}">
                <a16:creationId xmlns:a16="http://schemas.microsoft.com/office/drawing/2014/main" id="{CE77F477-AEA7-C84B-E164-57814D4DD005}"/>
              </a:ext>
            </a:extLst>
          </p:cNvPr>
          <p:cNvSpPr/>
          <p:nvPr/>
        </p:nvSpPr>
        <p:spPr>
          <a:xfrm rot="16200000">
            <a:off x="10074008" y="3124797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8DF32345-B081-9126-4AE3-0D5E1D85DD0C}"/>
              </a:ext>
            </a:extLst>
          </p:cNvPr>
          <p:cNvCxnSpPr>
            <a:cxnSpLocks/>
          </p:cNvCxnSpPr>
          <p:nvPr/>
        </p:nvCxnSpPr>
        <p:spPr>
          <a:xfrm rot="5400000">
            <a:off x="12657906" y="5892572"/>
            <a:ext cx="901422" cy="1082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>
            <a:extLst>
              <a:ext uri="{FF2B5EF4-FFF2-40B4-BE49-F238E27FC236}">
                <a16:creationId xmlns:a16="http://schemas.microsoft.com/office/drawing/2014/main" id="{DE6FDCBC-C421-75DE-54EE-81C8A3DCA8C6}"/>
              </a:ext>
            </a:extLst>
          </p:cNvPr>
          <p:cNvCxnSpPr>
            <a:cxnSpLocks/>
          </p:cNvCxnSpPr>
          <p:nvPr/>
        </p:nvCxnSpPr>
        <p:spPr>
          <a:xfrm rot="5400000" flipV="1">
            <a:off x="10828731" y="5867350"/>
            <a:ext cx="913866" cy="1120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0A4E7C28-1683-3447-06F5-789C5264B70F}"/>
              </a:ext>
            </a:extLst>
          </p:cNvPr>
          <p:cNvCxnSpPr>
            <a:cxnSpLocks/>
          </p:cNvCxnSpPr>
          <p:nvPr/>
        </p:nvCxnSpPr>
        <p:spPr>
          <a:xfrm rot="5400000">
            <a:off x="12151390" y="5911501"/>
            <a:ext cx="1164215" cy="78177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ACD8AA3E-510C-CB9D-43A4-78E66D292935}"/>
              </a:ext>
            </a:extLst>
          </p:cNvPr>
          <p:cNvCxnSpPr>
            <a:cxnSpLocks/>
          </p:cNvCxnSpPr>
          <p:nvPr/>
        </p:nvCxnSpPr>
        <p:spPr>
          <a:xfrm rot="5400000" flipV="1">
            <a:off x="11081041" y="5906527"/>
            <a:ext cx="1172447" cy="78348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Straight Arrow Connector 279">
            <a:extLst>
              <a:ext uri="{FF2B5EF4-FFF2-40B4-BE49-F238E27FC236}">
                <a16:creationId xmlns:a16="http://schemas.microsoft.com/office/drawing/2014/main" id="{AA329EDC-1DC8-D3C5-F823-189F0CEAE567}"/>
              </a:ext>
            </a:extLst>
          </p:cNvPr>
          <p:cNvCxnSpPr>
            <a:cxnSpLocks/>
          </p:cNvCxnSpPr>
          <p:nvPr/>
        </p:nvCxnSpPr>
        <p:spPr>
          <a:xfrm rot="5400000" flipV="1">
            <a:off x="11474875" y="6152730"/>
            <a:ext cx="1456862" cy="667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1" name="Rectangle 280">
            <a:extLst>
              <a:ext uri="{FF2B5EF4-FFF2-40B4-BE49-F238E27FC236}">
                <a16:creationId xmlns:a16="http://schemas.microsoft.com/office/drawing/2014/main" id="{E4933989-841D-4B40-AC13-F4465EA3FCAB}"/>
              </a:ext>
            </a:extLst>
          </p:cNvPr>
          <p:cNvSpPr/>
          <p:nvPr/>
        </p:nvSpPr>
        <p:spPr>
          <a:xfrm>
            <a:off x="22284" y="-6967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Title 1">
            <a:extLst>
              <a:ext uri="{FF2B5EF4-FFF2-40B4-BE49-F238E27FC236}">
                <a16:creationId xmlns:a16="http://schemas.microsoft.com/office/drawing/2014/main" id="{82840D0B-7213-ADAB-D4DE-5E6A5B6A2D1B}"/>
              </a:ext>
            </a:extLst>
          </p:cNvPr>
          <p:cNvSpPr txBox="1">
            <a:spLocks/>
          </p:cNvSpPr>
          <p:nvPr/>
        </p:nvSpPr>
        <p:spPr>
          <a:xfrm>
            <a:off x="1286880" y="2309093"/>
            <a:ext cx="96393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Some other extensions we</a:t>
            </a:r>
            <a:r>
              <a:rPr lang="en-US" sz="4000" dirty="0">
                <a:latin typeface="+mn-lt"/>
                <a:ea typeface="Hiragino Sans GB W3" panose="020B0300000000000000" pitchFamily="34" charset="-128"/>
              </a:rPr>
              <a:t>’</a:t>
            </a:r>
            <a:r>
              <a:rPr lang="en-US" sz="4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re </a:t>
            </a:r>
          </a:p>
          <a:p>
            <a:pPr algn="ctr">
              <a:lnSpc>
                <a:spcPct val="100000"/>
              </a:lnSpc>
            </a:pPr>
            <a:r>
              <a:rPr lang="en-US" sz="4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working on</a:t>
            </a:r>
          </a:p>
        </p:txBody>
      </p:sp>
    </p:spTree>
    <p:extLst>
      <p:ext uri="{BB962C8B-B14F-4D97-AF65-F5344CB8AC3E}">
        <p14:creationId xmlns:p14="http://schemas.microsoft.com/office/powerpoint/2010/main" val="235783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F5C06599-AA60-0F4B-BC95-247C099269B8}"/>
              </a:ext>
            </a:extLst>
          </p:cNvPr>
          <p:cNvSpPr/>
          <p:nvPr/>
        </p:nvSpPr>
        <p:spPr>
          <a:xfrm>
            <a:off x="7128754" y="4909381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E2B5176-138B-1140-ACB6-996206EDD2A9}"/>
              </a:ext>
            </a:extLst>
          </p:cNvPr>
          <p:cNvSpPr/>
          <p:nvPr/>
        </p:nvSpPr>
        <p:spPr>
          <a:xfrm>
            <a:off x="8399476" y="5143500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E701610-3C3B-1F4D-B192-9DD312177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743" y="4974488"/>
            <a:ext cx="1121662" cy="1121662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4C176CBA-533A-2347-AFCB-D3482937DA35}"/>
              </a:ext>
            </a:extLst>
          </p:cNvPr>
          <p:cNvSpPr/>
          <p:nvPr/>
        </p:nvSpPr>
        <p:spPr>
          <a:xfrm flipH="1">
            <a:off x="4083550" y="2834469"/>
            <a:ext cx="1200839" cy="1200839"/>
          </a:xfrm>
          <a:prstGeom prst="ellipse">
            <a:avLst/>
          </a:prstGeom>
          <a:solidFill>
            <a:srgbClr val="FFD966">
              <a:alpha val="50196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5EFBD5E-A3FC-B540-9F8B-737717F3527C}"/>
              </a:ext>
            </a:extLst>
          </p:cNvPr>
          <p:cNvCxnSpPr>
            <a:cxnSpLocks/>
          </p:cNvCxnSpPr>
          <p:nvPr/>
        </p:nvCxnSpPr>
        <p:spPr>
          <a:xfrm flipV="1">
            <a:off x="5229855" y="1540279"/>
            <a:ext cx="1814797" cy="135837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095572B-5470-2F4D-9F97-D2BDF93AA036}"/>
              </a:ext>
            </a:extLst>
          </p:cNvPr>
          <p:cNvCxnSpPr>
            <a:cxnSpLocks/>
          </p:cNvCxnSpPr>
          <p:nvPr/>
        </p:nvCxnSpPr>
        <p:spPr>
          <a:xfrm>
            <a:off x="5208257" y="3933460"/>
            <a:ext cx="1834385" cy="15085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29678B89-D48A-E240-B6F4-330806E32069}"/>
              </a:ext>
            </a:extLst>
          </p:cNvPr>
          <p:cNvSpPr/>
          <p:nvPr/>
        </p:nvSpPr>
        <p:spPr>
          <a:xfrm>
            <a:off x="7128754" y="757516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CD36AE-9CC8-AC4A-93C4-FA6564AC282D}"/>
              </a:ext>
            </a:extLst>
          </p:cNvPr>
          <p:cNvSpPr/>
          <p:nvPr/>
        </p:nvSpPr>
        <p:spPr>
          <a:xfrm>
            <a:off x="8399476" y="954795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D480BBC-CF52-9942-AE7C-3112E62FC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743" y="771586"/>
            <a:ext cx="1121662" cy="1121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5CF14F-641A-9345-8C5D-AFBEC10D6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791" y="2929855"/>
            <a:ext cx="964493" cy="100711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61919A4-8F8F-E94D-8466-905B80BC6891}"/>
              </a:ext>
            </a:extLst>
          </p:cNvPr>
          <p:cNvSpPr/>
          <p:nvPr/>
        </p:nvSpPr>
        <p:spPr>
          <a:xfrm>
            <a:off x="1833183" y="2898656"/>
            <a:ext cx="2195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Genes shared between parents and offspring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887EA7-99FB-486A-331F-73FC8CA3B0E0}"/>
              </a:ext>
            </a:extLst>
          </p:cNvPr>
          <p:cNvSpPr/>
          <p:nvPr/>
        </p:nvSpPr>
        <p:spPr>
          <a:xfrm>
            <a:off x="6301991" y="2645077"/>
            <a:ext cx="30726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Shared Genetic Effects </a:t>
            </a:r>
          </a:p>
        </p:txBody>
      </p:sp>
    </p:spTree>
    <p:extLst>
      <p:ext uri="{BB962C8B-B14F-4D97-AF65-F5344CB8AC3E}">
        <p14:creationId xmlns:p14="http://schemas.microsoft.com/office/powerpoint/2010/main" val="1121344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27" grpId="0" animBg="1"/>
      <p:bldP spid="2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201603-0481-4C18-C7F7-D3BCAF83D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70F349-7B79-E285-DA0C-8264402B78BC}"/>
              </a:ext>
            </a:extLst>
          </p:cNvPr>
          <p:cNvCxnSpPr>
            <a:cxnSpLocks/>
            <a:stCxn id="33" idx="0"/>
            <a:endCxn id="99" idx="2"/>
          </p:cNvCxnSpPr>
          <p:nvPr/>
        </p:nvCxnSpPr>
        <p:spPr>
          <a:xfrm flipH="1" flipV="1">
            <a:off x="6091986" y="5448683"/>
            <a:ext cx="1481" cy="46889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B3072F11-E0B1-EE38-8AA6-FAA6BDCC5BEE}"/>
              </a:ext>
            </a:extLst>
          </p:cNvPr>
          <p:cNvSpPr/>
          <p:nvPr/>
        </p:nvSpPr>
        <p:spPr>
          <a:xfrm>
            <a:off x="5832226" y="5917579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835FD8-1499-72C2-2E16-840B26D2F66B}"/>
              </a:ext>
            </a:extLst>
          </p:cNvPr>
          <p:cNvSpPr txBox="1"/>
          <p:nvPr/>
        </p:nvSpPr>
        <p:spPr>
          <a:xfrm>
            <a:off x="5833165" y="4648477"/>
            <a:ext cx="536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o</a:t>
            </a:r>
            <a:endParaRPr lang="en-US" sz="27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C8145CF-96B3-E049-3181-2EB1EB7FEB11}"/>
              </a:ext>
            </a:extLst>
          </p:cNvPr>
          <p:cNvSpPr txBox="1"/>
          <p:nvPr/>
        </p:nvSpPr>
        <p:spPr>
          <a:xfrm>
            <a:off x="2506861" y="630220"/>
            <a:ext cx="840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7E84CEE-2763-1B5E-5C04-1C7EF4B8F913}"/>
              </a:ext>
            </a:extLst>
          </p:cNvPr>
          <p:cNvSpPr>
            <a:spLocks noChangeAspect="1"/>
          </p:cNvSpPr>
          <p:nvPr/>
        </p:nvSpPr>
        <p:spPr>
          <a:xfrm>
            <a:off x="2459142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5F539277-8A0A-CCC3-0719-B50BF8761B1F}"/>
              </a:ext>
            </a:extLst>
          </p:cNvPr>
          <p:cNvSpPr/>
          <p:nvPr/>
        </p:nvSpPr>
        <p:spPr>
          <a:xfrm>
            <a:off x="2248736" y="3958394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B2E5EDC-ECFE-C067-39AB-FCC5C6285985}"/>
              </a:ext>
            </a:extLst>
          </p:cNvPr>
          <p:cNvSpPr>
            <a:spLocks noChangeAspect="1"/>
          </p:cNvSpPr>
          <p:nvPr/>
        </p:nvSpPr>
        <p:spPr>
          <a:xfrm>
            <a:off x="2447466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B214263-20CB-6672-0EA8-435C8A5D6100}"/>
              </a:ext>
            </a:extLst>
          </p:cNvPr>
          <p:cNvSpPr>
            <a:spLocks noChangeAspect="1"/>
          </p:cNvSpPr>
          <p:nvPr/>
        </p:nvSpPr>
        <p:spPr>
          <a:xfrm>
            <a:off x="8796434" y="3129214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3797012-D064-38E2-0B84-B8FBEC73FE4A}"/>
              </a:ext>
            </a:extLst>
          </p:cNvPr>
          <p:cNvSpPr>
            <a:spLocks noChangeAspect="1"/>
          </p:cNvSpPr>
          <p:nvPr/>
        </p:nvSpPr>
        <p:spPr>
          <a:xfrm>
            <a:off x="5634786" y="4534283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585D5CF-9ADB-52E6-6D08-FA0C7DC53AE1}"/>
              </a:ext>
            </a:extLst>
          </p:cNvPr>
          <p:cNvSpPr>
            <a:spLocks noChangeAspect="1"/>
          </p:cNvSpPr>
          <p:nvPr/>
        </p:nvSpPr>
        <p:spPr>
          <a:xfrm>
            <a:off x="8796434" y="530752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1635659-B12A-EC19-41BF-687CD27A848C}"/>
              </a:ext>
            </a:extLst>
          </p:cNvPr>
          <p:cNvSpPr txBox="1"/>
          <p:nvPr/>
        </p:nvSpPr>
        <p:spPr>
          <a:xfrm>
            <a:off x="2626189" y="3239882"/>
            <a:ext cx="54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4F1AF10-436F-EAC0-3E25-482BDB16219C}"/>
              </a:ext>
            </a:extLst>
          </p:cNvPr>
          <p:cNvSpPr txBox="1"/>
          <p:nvPr/>
        </p:nvSpPr>
        <p:spPr>
          <a:xfrm>
            <a:off x="8954613" y="3238361"/>
            <a:ext cx="625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BC960D9-9436-A509-8FF9-D0F0A19EB65E}"/>
              </a:ext>
            </a:extLst>
          </p:cNvPr>
          <p:cNvSpPr txBox="1"/>
          <p:nvPr/>
        </p:nvSpPr>
        <p:spPr>
          <a:xfrm>
            <a:off x="8796434" y="630220"/>
            <a:ext cx="92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F904EFB9-5884-1979-AA3D-F6F16AD9D149}"/>
              </a:ext>
            </a:extLst>
          </p:cNvPr>
          <p:cNvCxnSpPr>
            <a:cxnSpLocks/>
            <a:endCxn id="99" idx="1"/>
          </p:cNvCxnSpPr>
          <p:nvPr/>
        </p:nvCxnSpPr>
        <p:spPr>
          <a:xfrm>
            <a:off x="3361865" y="3849424"/>
            <a:ext cx="2272921" cy="114205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65BF79A6-48B6-9387-FF0D-800BB85B8749}"/>
              </a:ext>
            </a:extLst>
          </p:cNvPr>
          <p:cNvCxnSpPr>
            <a:cxnSpLocks/>
            <a:endCxn id="99" idx="3"/>
          </p:cNvCxnSpPr>
          <p:nvPr/>
        </p:nvCxnSpPr>
        <p:spPr>
          <a:xfrm flipH="1">
            <a:off x="6549185" y="3848067"/>
            <a:ext cx="2247250" cy="114341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59FB68EF-B36A-C8F0-E6C7-2412BF5E1272}"/>
              </a:ext>
            </a:extLst>
          </p:cNvPr>
          <p:cNvSpPr txBox="1"/>
          <p:nvPr/>
        </p:nvSpPr>
        <p:spPr>
          <a:xfrm>
            <a:off x="5790718" y="5871676"/>
            <a:ext cx="62613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o</a:t>
            </a:r>
            <a:endParaRPr lang="en-US" sz="2700" dirty="0"/>
          </a:p>
        </p:txBody>
      </p:sp>
      <p:sp>
        <p:nvSpPr>
          <p:cNvPr id="176" name="Arc 175">
            <a:extLst>
              <a:ext uri="{FF2B5EF4-FFF2-40B4-BE49-F238E27FC236}">
                <a16:creationId xmlns:a16="http://schemas.microsoft.com/office/drawing/2014/main" id="{DCB438E5-F2A4-1473-6272-1BCFA0F53B78}"/>
              </a:ext>
            </a:extLst>
          </p:cNvPr>
          <p:cNvSpPr/>
          <p:nvPr/>
        </p:nvSpPr>
        <p:spPr>
          <a:xfrm flipV="1">
            <a:off x="2250021" y="305098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7" name="Arc 176">
            <a:extLst>
              <a:ext uri="{FF2B5EF4-FFF2-40B4-BE49-F238E27FC236}">
                <a16:creationId xmlns:a16="http://schemas.microsoft.com/office/drawing/2014/main" id="{EBA9C54C-F83E-EA50-9B51-D9A7595C35E3}"/>
              </a:ext>
            </a:extLst>
          </p:cNvPr>
          <p:cNvSpPr/>
          <p:nvPr/>
        </p:nvSpPr>
        <p:spPr>
          <a:xfrm rot="5400000" flipV="1">
            <a:off x="9631755" y="321231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2821B8E7-8DD2-E07D-C0FF-E7E0E7D47A1A}"/>
              </a:ext>
            </a:extLst>
          </p:cNvPr>
          <p:cNvSpPr/>
          <p:nvPr/>
        </p:nvSpPr>
        <p:spPr>
          <a:xfrm rot="16200000">
            <a:off x="9631755" y="3939677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1B11B96C-4F08-4D09-B726-E1E1448E05A5}"/>
              </a:ext>
            </a:extLst>
          </p:cNvPr>
          <p:cNvSpPr/>
          <p:nvPr/>
        </p:nvSpPr>
        <p:spPr>
          <a:xfrm>
            <a:off x="4139719" y="430345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E47DAA95-CDDD-EDE9-E6DA-18224652731F}"/>
              </a:ext>
            </a:extLst>
          </p:cNvPr>
          <p:cNvSpPr/>
          <p:nvPr/>
        </p:nvSpPr>
        <p:spPr>
          <a:xfrm>
            <a:off x="7769997" y="4305977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E2C5C20-A894-8584-B767-45815C30533A}"/>
              </a:ext>
            </a:extLst>
          </p:cNvPr>
          <p:cNvSpPr txBox="1"/>
          <p:nvPr/>
        </p:nvSpPr>
        <p:spPr>
          <a:xfrm>
            <a:off x="6072130" y="549609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3B944DA7-CA68-0934-AB7F-13F7993D2BB1}"/>
              </a:ext>
            </a:extLst>
          </p:cNvPr>
          <p:cNvSpPr/>
          <p:nvPr/>
        </p:nvSpPr>
        <p:spPr>
          <a:xfrm rot="10800000">
            <a:off x="5939397" y="6425385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18D29E9-64FA-E9FB-EB8C-8DD546BD51A6}"/>
              </a:ext>
            </a:extLst>
          </p:cNvPr>
          <p:cNvSpPr txBox="1"/>
          <p:nvPr/>
        </p:nvSpPr>
        <p:spPr>
          <a:xfrm>
            <a:off x="7222023" y="1440583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8C7F530-FC0F-43E0-4F06-473C51875763}"/>
              </a:ext>
            </a:extLst>
          </p:cNvPr>
          <p:cNvCxnSpPr>
            <a:cxnSpLocks/>
            <a:stCxn id="119" idx="4"/>
          </p:cNvCxnSpPr>
          <p:nvPr/>
        </p:nvCxnSpPr>
        <p:spPr>
          <a:xfrm>
            <a:off x="4929548" y="1396706"/>
            <a:ext cx="2592" cy="54207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F7600604-3D5B-BE3C-63E0-A67F38150A08}"/>
              </a:ext>
            </a:extLst>
          </p:cNvPr>
          <p:cNvSpPr/>
          <p:nvPr/>
        </p:nvSpPr>
        <p:spPr>
          <a:xfrm>
            <a:off x="4668307" y="874225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0874FF0-120D-ECBB-FEC1-B22FE59D7EDD}"/>
              </a:ext>
            </a:extLst>
          </p:cNvPr>
          <p:cNvSpPr txBox="1"/>
          <p:nvPr/>
        </p:nvSpPr>
        <p:spPr>
          <a:xfrm>
            <a:off x="4914274" y="1434860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E84067AE-D380-4CAD-B426-12C4ACAE191A}"/>
              </a:ext>
            </a:extLst>
          </p:cNvPr>
          <p:cNvSpPr/>
          <p:nvPr/>
        </p:nvSpPr>
        <p:spPr>
          <a:xfrm>
            <a:off x="6975321" y="867913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8B00C43D-A755-5370-6D2F-16DF9CE5F8FB}"/>
              </a:ext>
            </a:extLst>
          </p:cNvPr>
          <p:cNvCxnSpPr>
            <a:cxnSpLocks/>
            <a:stCxn id="122" idx="4"/>
          </p:cNvCxnSpPr>
          <p:nvPr/>
        </p:nvCxnSpPr>
        <p:spPr>
          <a:xfrm>
            <a:off x="7236562" y="1390394"/>
            <a:ext cx="459" cy="54147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Arc 124">
            <a:extLst>
              <a:ext uri="{FF2B5EF4-FFF2-40B4-BE49-F238E27FC236}">
                <a16:creationId xmlns:a16="http://schemas.microsoft.com/office/drawing/2014/main" id="{3127D6EA-0895-2A6D-CE3F-F349087F65F8}"/>
              </a:ext>
            </a:extLst>
          </p:cNvPr>
          <p:cNvSpPr/>
          <p:nvPr/>
        </p:nvSpPr>
        <p:spPr>
          <a:xfrm>
            <a:off x="4787327" y="583214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2D7059E5-04F9-F26D-963D-7608B459F818}"/>
              </a:ext>
            </a:extLst>
          </p:cNvPr>
          <p:cNvCxnSpPr>
            <a:cxnSpLocks/>
          </p:cNvCxnSpPr>
          <p:nvPr/>
        </p:nvCxnSpPr>
        <p:spPr>
          <a:xfrm flipV="1">
            <a:off x="3364743" y="2719269"/>
            <a:ext cx="1244108" cy="61554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066A6141-1509-3810-FE4B-6B8B21990794}"/>
              </a:ext>
            </a:extLst>
          </p:cNvPr>
          <p:cNvCxnSpPr>
            <a:cxnSpLocks/>
          </p:cNvCxnSpPr>
          <p:nvPr/>
        </p:nvCxnSpPr>
        <p:spPr>
          <a:xfrm>
            <a:off x="3373541" y="987952"/>
            <a:ext cx="1235310" cy="108473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73E32392-23CF-1B82-8074-34D9FB3E5564}"/>
              </a:ext>
            </a:extLst>
          </p:cNvPr>
          <p:cNvCxnSpPr>
            <a:cxnSpLocks/>
          </p:cNvCxnSpPr>
          <p:nvPr/>
        </p:nvCxnSpPr>
        <p:spPr>
          <a:xfrm flipH="1">
            <a:off x="7560310" y="987952"/>
            <a:ext cx="1236124" cy="10778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556F15D2-7F9C-61FD-E901-99538D0C17DC}"/>
              </a:ext>
            </a:extLst>
          </p:cNvPr>
          <p:cNvCxnSpPr>
            <a:cxnSpLocks/>
          </p:cNvCxnSpPr>
          <p:nvPr/>
        </p:nvCxnSpPr>
        <p:spPr>
          <a:xfrm flipH="1" flipV="1">
            <a:off x="7560310" y="2712354"/>
            <a:ext cx="1236122" cy="62179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6208BCD0-6050-2AD5-1E9B-2A06315C9CC1}"/>
              </a:ext>
            </a:extLst>
          </p:cNvPr>
          <p:cNvSpPr txBox="1"/>
          <p:nvPr/>
        </p:nvSpPr>
        <p:spPr>
          <a:xfrm>
            <a:off x="4586958" y="833746"/>
            <a:ext cx="69347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p</a:t>
            </a:r>
            <a:endParaRPr lang="en-US" sz="2700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4545352-0AAE-DE0D-DE4C-D32E2C33B3F6}"/>
              </a:ext>
            </a:extLst>
          </p:cNvPr>
          <p:cNvSpPr txBox="1"/>
          <p:nvPr/>
        </p:nvSpPr>
        <p:spPr>
          <a:xfrm>
            <a:off x="6933408" y="822589"/>
            <a:ext cx="625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m</a:t>
            </a:r>
            <a:endParaRPr lang="en-US" sz="2700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39CE97A3-9FA1-8F83-F83C-0E076B59350D}"/>
              </a:ext>
            </a:extLst>
          </p:cNvPr>
          <p:cNvSpPr/>
          <p:nvPr/>
        </p:nvSpPr>
        <p:spPr>
          <a:xfrm>
            <a:off x="3907140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66DDEE1D-4395-F94B-60FF-8FAAFF9979AC}"/>
              </a:ext>
            </a:extLst>
          </p:cNvPr>
          <p:cNvSpPr/>
          <p:nvPr/>
        </p:nvSpPr>
        <p:spPr>
          <a:xfrm>
            <a:off x="8064958" y="1118020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72306483-B237-5639-E954-21E0E9EEE7C4}"/>
              </a:ext>
            </a:extLst>
          </p:cNvPr>
          <p:cNvSpPr/>
          <p:nvPr/>
        </p:nvSpPr>
        <p:spPr>
          <a:xfrm>
            <a:off x="8059586" y="2989993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6" name="Arc 145">
            <a:extLst>
              <a:ext uri="{FF2B5EF4-FFF2-40B4-BE49-F238E27FC236}">
                <a16:creationId xmlns:a16="http://schemas.microsoft.com/office/drawing/2014/main" id="{932EF5E7-BDE9-A8C0-7413-96910CC6E33B}"/>
              </a:ext>
            </a:extLst>
          </p:cNvPr>
          <p:cNvSpPr/>
          <p:nvPr/>
        </p:nvSpPr>
        <p:spPr>
          <a:xfrm>
            <a:off x="7094015" y="574913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831502D9-21C0-69FB-A6FC-97B67751D85A}"/>
                  </a:ext>
                </a:extLst>
              </p:cNvPr>
              <p:cNvSpPr txBox="1"/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97F766A-8157-9142-B099-E4391180D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332" y="6461191"/>
                <a:ext cx="281872" cy="276999"/>
              </a:xfrm>
              <a:prstGeom prst="rect">
                <a:avLst/>
              </a:prstGeom>
              <a:blipFill>
                <a:blip r:embed="rId7"/>
                <a:stretch>
                  <a:fillRect l="-17391" r="-434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CCB5258A-3A3E-79E3-C490-E89309A7C33C}"/>
                  </a:ext>
                </a:extLst>
              </p:cNvPr>
              <p:cNvSpPr txBox="1"/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B818CA07-0FFB-584C-8F0F-C339AC140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229" y="292982"/>
                <a:ext cx="281872" cy="276999"/>
              </a:xfrm>
              <a:prstGeom prst="rect">
                <a:avLst/>
              </a:prstGeom>
              <a:blipFill>
                <a:blip r:embed="rId8"/>
                <a:stretch>
                  <a:fillRect l="-17391" r="-434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1B0BA40F-D919-6F36-CC61-3C993D00E6F8}"/>
                  </a:ext>
                </a:extLst>
              </p:cNvPr>
              <p:cNvSpPr txBox="1"/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51BF0D48-E403-464A-B8A6-7567CA248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95" y="292982"/>
                <a:ext cx="281872" cy="276999"/>
              </a:xfrm>
              <a:prstGeom prst="rect">
                <a:avLst/>
              </a:prstGeom>
              <a:blipFill>
                <a:blip r:embed="rId9"/>
                <a:stretch>
                  <a:fillRect l="-12500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Rectangle 163">
            <a:extLst>
              <a:ext uri="{FF2B5EF4-FFF2-40B4-BE49-F238E27FC236}">
                <a16:creationId xmlns:a16="http://schemas.microsoft.com/office/drawing/2014/main" id="{74BFB3D6-394C-DFCF-4388-D4051D0A4BEC}"/>
              </a:ext>
            </a:extLst>
          </p:cNvPr>
          <p:cNvSpPr/>
          <p:nvPr/>
        </p:nvSpPr>
        <p:spPr>
          <a:xfrm>
            <a:off x="3907140" y="2963164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AC5C4323-D3D5-7EAC-596D-1C2EF5DE9A7E}"/>
              </a:ext>
            </a:extLst>
          </p:cNvPr>
          <p:cNvSpPr/>
          <p:nvPr/>
        </p:nvSpPr>
        <p:spPr>
          <a:xfrm>
            <a:off x="4474940" y="193878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77B9483D-2CAA-1FB8-395A-1ABDFC6DC4C7}"/>
              </a:ext>
            </a:extLst>
          </p:cNvPr>
          <p:cNvSpPr/>
          <p:nvPr/>
        </p:nvSpPr>
        <p:spPr>
          <a:xfrm>
            <a:off x="6779821" y="19318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87DAF7A-61DF-62C2-E1B8-4DBF4754FB91}"/>
              </a:ext>
            </a:extLst>
          </p:cNvPr>
          <p:cNvSpPr txBox="1"/>
          <p:nvPr/>
        </p:nvSpPr>
        <p:spPr>
          <a:xfrm>
            <a:off x="4685044" y="2051787"/>
            <a:ext cx="54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p</a:t>
            </a:r>
            <a:endParaRPr lang="en-US" sz="27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A63EFBB5-4FBD-9731-9166-C354B35AEFE3}"/>
              </a:ext>
            </a:extLst>
          </p:cNvPr>
          <p:cNvSpPr txBox="1"/>
          <p:nvPr/>
        </p:nvSpPr>
        <p:spPr>
          <a:xfrm>
            <a:off x="6949423" y="2051788"/>
            <a:ext cx="63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m</a:t>
            </a:r>
            <a:endParaRPr lang="en-US" sz="2700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390046CA-1877-3CF1-F530-0B29856DF2E1}"/>
              </a:ext>
            </a:extLst>
          </p:cNvPr>
          <p:cNvSpPr/>
          <p:nvPr/>
        </p:nvSpPr>
        <p:spPr>
          <a:xfrm>
            <a:off x="1967066" y="1900465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D232EB7-1118-6B3F-5245-5F05E81F7229}"/>
              </a:ext>
            </a:extLst>
          </p:cNvPr>
          <p:cNvSpPr txBox="1"/>
          <p:nvPr/>
        </p:nvSpPr>
        <p:spPr>
          <a:xfrm>
            <a:off x="2162656" y="1988590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2834577-5510-12E2-A7A0-FCF3C14C8B30}"/>
                  </a:ext>
                </a:extLst>
              </p:cNvPr>
              <p:cNvSpPr txBox="1"/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CB7F7FF-8962-B847-B361-447C72BB8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07340" y="1412195"/>
                <a:ext cx="395749" cy="461665"/>
              </a:xfrm>
              <a:prstGeom prst="rect">
                <a:avLst/>
              </a:prstGeom>
              <a:blipFill>
                <a:blip r:embed="rId1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D1A8F7E-59D8-EA94-E3CB-B971252B5F05}"/>
              </a:ext>
            </a:extLst>
          </p:cNvPr>
          <p:cNvCxnSpPr>
            <a:cxnSpLocks/>
            <a:stCxn id="98" idx="6"/>
          </p:cNvCxnSpPr>
          <p:nvPr/>
        </p:nvCxnSpPr>
        <p:spPr>
          <a:xfrm>
            <a:off x="2881466" y="2357665"/>
            <a:ext cx="1588461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Arc 113">
            <a:extLst>
              <a:ext uri="{FF2B5EF4-FFF2-40B4-BE49-F238E27FC236}">
                <a16:creationId xmlns:a16="http://schemas.microsoft.com/office/drawing/2014/main" id="{22E66BCA-F0D9-D493-FF95-7D60482507E5}"/>
              </a:ext>
            </a:extLst>
          </p:cNvPr>
          <p:cNvSpPr/>
          <p:nvPr/>
        </p:nvSpPr>
        <p:spPr>
          <a:xfrm>
            <a:off x="1957618" y="1271943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78C3545A-AF84-4A1D-46A5-1575585A94A0}"/>
              </a:ext>
            </a:extLst>
          </p:cNvPr>
          <p:cNvSpPr/>
          <p:nvPr/>
        </p:nvSpPr>
        <p:spPr>
          <a:xfrm flipV="1">
            <a:off x="1936187" y="2613081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BF0916C2-454F-7C3D-C7F5-75F13A795C9B}"/>
                  </a:ext>
                </a:extLst>
              </p:cNvPr>
              <p:cNvSpPr txBox="1"/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FBEB304-EE58-D147-B704-10EACD6C2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17052" y="2848572"/>
                <a:ext cx="395749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Arc 126">
            <a:extLst>
              <a:ext uri="{FF2B5EF4-FFF2-40B4-BE49-F238E27FC236}">
                <a16:creationId xmlns:a16="http://schemas.microsoft.com/office/drawing/2014/main" id="{27FC43B6-287A-A5B1-700F-B824664D91E9}"/>
              </a:ext>
            </a:extLst>
          </p:cNvPr>
          <p:cNvSpPr/>
          <p:nvPr/>
        </p:nvSpPr>
        <p:spPr>
          <a:xfrm>
            <a:off x="1674809" y="2201263"/>
            <a:ext cx="305175" cy="312804"/>
          </a:xfrm>
          <a:prstGeom prst="arc">
            <a:avLst>
              <a:gd name="adj1" fmla="val 1589662"/>
              <a:gd name="adj2" fmla="val 19761257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36723FAA-47A3-C543-73C8-ACC2BCEB579F}"/>
                  </a:ext>
                </a:extLst>
              </p:cNvPr>
              <p:cNvSpPr txBox="1"/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D227837-5F56-4146-B734-7EF506EDB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67" y="2205921"/>
                <a:ext cx="287643" cy="276999"/>
              </a:xfrm>
              <a:prstGeom prst="rect">
                <a:avLst/>
              </a:prstGeom>
              <a:blipFill>
                <a:blip r:embed="rId12"/>
                <a:stretch>
                  <a:fillRect l="-17391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71010D52-1B36-F851-3002-1560FC6EBB25}"/>
              </a:ext>
            </a:extLst>
          </p:cNvPr>
          <p:cNvSpPr txBox="1"/>
          <p:nvPr/>
        </p:nvSpPr>
        <p:spPr>
          <a:xfrm>
            <a:off x="3437649" y="1979335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756819CF-B89B-E9CC-157E-3967AF9D3E24}"/>
              </a:ext>
            </a:extLst>
          </p:cNvPr>
          <p:cNvSpPr/>
          <p:nvPr/>
        </p:nvSpPr>
        <p:spPr>
          <a:xfrm>
            <a:off x="9286805" y="1902950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4D635CCB-8352-E28D-6A9E-5B8BB067A4B9}"/>
              </a:ext>
            </a:extLst>
          </p:cNvPr>
          <p:cNvSpPr txBox="1"/>
          <p:nvPr/>
        </p:nvSpPr>
        <p:spPr>
          <a:xfrm>
            <a:off x="9450954" y="1987475"/>
            <a:ext cx="64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B0009670-BA3B-A12A-46DC-8DA75A8561DC}"/>
              </a:ext>
            </a:extLst>
          </p:cNvPr>
          <p:cNvCxnSpPr>
            <a:cxnSpLocks/>
            <a:stCxn id="161" idx="2"/>
          </p:cNvCxnSpPr>
          <p:nvPr/>
        </p:nvCxnSpPr>
        <p:spPr>
          <a:xfrm flipH="1" flipV="1">
            <a:off x="7695765" y="2358238"/>
            <a:ext cx="1591040" cy="19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0" name="Arc 169">
            <a:extLst>
              <a:ext uri="{FF2B5EF4-FFF2-40B4-BE49-F238E27FC236}">
                <a16:creationId xmlns:a16="http://schemas.microsoft.com/office/drawing/2014/main" id="{B5E2F6FE-BDCD-D46A-262E-D0D6BB0B3F9E}"/>
              </a:ext>
            </a:extLst>
          </p:cNvPr>
          <p:cNvSpPr/>
          <p:nvPr/>
        </p:nvSpPr>
        <p:spPr>
          <a:xfrm flipH="1" flipV="1">
            <a:off x="9325944" y="2620581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3" name="Arc 172">
            <a:extLst>
              <a:ext uri="{FF2B5EF4-FFF2-40B4-BE49-F238E27FC236}">
                <a16:creationId xmlns:a16="http://schemas.microsoft.com/office/drawing/2014/main" id="{9391D22E-EC26-BA3C-937E-851B3D9D344C}"/>
              </a:ext>
            </a:extLst>
          </p:cNvPr>
          <p:cNvSpPr/>
          <p:nvPr/>
        </p:nvSpPr>
        <p:spPr>
          <a:xfrm flipH="1">
            <a:off x="9320406" y="1293992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8F6F2E4C-A2E5-07B5-A980-23E5487EC931}"/>
                  </a:ext>
                </a:extLst>
              </p:cNvPr>
              <p:cNvSpPr txBox="1"/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7B1DDDC7-7D87-C54B-A5C2-18C623BF3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90611" y="1405959"/>
                <a:ext cx="395749" cy="461665"/>
              </a:xfrm>
              <a:prstGeom prst="rect">
                <a:avLst/>
              </a:prstGeom>
              <a:blipFill>
                <a:blip r:embed="rId13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79EF17C3-9513-2091-F1E0-F205F76F3785}"/>
                  </a:ext>
                </a:extLst>
              </p:cNvPr>
              <p:cNvSpPr txBox="1"/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95051D81-A481-5B41-ABF2-23829AC3A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00323" y="2842336"/>
                <a:ext cx="395749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Arc 179">
            <a:extLst>
              <a:ext uri="{FF2B5EF4-FFF2-40B4-BE49-F238E27FC236}">
                <a16:creationId xmlns:a16="http://schemas.microsoft.com/office/drawing/2014/main" id="{DB6EA145-F051-4387-3960-C3868C2FB0F1}"/>
              </a:ext>
            </a:extLst>
          </p:cNvPr>
          <p:cNvSpPr/>
          <p:nvPr/>
        </p:nvSpPr>
        <p:spPr>
          <a:xfrm flipH="1">
            <a:off x="10196072" y="2175756"/>
            <a:ext cx="305175" cy="312804"/>
          </a:xfrm>
          <a:prstGeom prst="arc">
            <a:avLst>
              <a:gd name="adj1" fmla="val 1589662"/>
              <a:gd name="adj2" fmla="val 20438798"/>
            </a:avLst>
          </a:prstGeom>
          <a:ln w="1587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0D8777D-D737-A187-13B4-A168B0C63032}"/>
                  </a:ext>
                </a:extLst>
              </p:cNvPr>
              <p:cNvSpPr txBox="1"/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9DFF83DC-9D17-894D-BB80-6541E7DC1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935" y="2210904"/>
                <a:ext cx="287643" cy="276999"/>
              </a:xfrm>
              <a:prstGeom prst="rect">
                <a:avLst/>
              </a:prstGeom>
              <a:blipFill>
                <a:blip r:embed="rId15"/>
                <a:stretch>
                  <a:fillRect l="-1739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TextBox 181">
            <a:extLst>
              <a:ext uri="{FF2B5EF4-FFF2-40B4-BE49-F238E27FC236}">
                <a16:creationId xmlns:a16="http://schemas.microsoft.com/office/drawing/2014/main" id="{CEB222E7-1E44-70A6-4A6D-73B00C47BF08}"/>
              </a:ext>
            </a:extLst>
          </p:cNvPr>
          <p:cNvSpPr txBox="1"/>
          <p:nvPr/>
        </p:nvSpPr>
        <p:spPr>
          <a:xfrm>
            <a:off x="8625378" y="1981093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512D2612-1821-3CAD-FD78-4AECFAF71310}"/>
              </a:ext>
            </a:extLst>
          </p:cNvPr>
          <p:cNvSpPr/>
          <p:nvPr/>
        </p:nvSpPr>
        <p:spPr>
          <a:xfrm>
            <a:off x="5634786" y="3141958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B9AA574-D169-049F-F52C-6B06266098A6}"/>
              </a:ext>
            </a:extLst>
          </p:cNvPr>
          <p:cNvCxnSpPr>
            <a:cxnSpLocks/>
          </p:cNvCxnSpPr>
          <p:nvPr/>
        </p:nvCxnSpPr>
        <p:spPr>
          <a:xfrm>
            <a:off x="6113758" y="4056358"/>
            <a:ext cx="1" cy="49202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54143ABF-1DB9-BD26-0DA5-728F951CD72C}"/>
              </a:ext>
            </a:extLst>
          </p:cNvPr>
          <p:cNvSpPr txBox="1"/>
          <p:nvPr/>
        </p:nvSpPr>
        <p:spPr>
          <a:xfrm>
            <a:off x="5815066" y="3241124"/>
            <a:ext cx="551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o</a:t>
            </a:r>
            <a:endParaRPr lang="en-US" sz="3600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6D4DAD60-21EE-B0F2-4C1E-56DCAEC4F920}"/>
              </a:ext>
            </a:extLst>
          </p:cNvPr>
          <p:cNvSpPr txBox="1"/>
          <p:nvPr/>
        </p:nvSpPr>
        <p:spPr>
          <a:xfrm>
            <a:off x="6215458" y="4054466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BA757C79-E65E-EAEC-2BE7-48B5776617A3}"/>
                  </a:ext>
                </a:extLst>
              </p:cNvPr>
              <p:cNvSpPr/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0F8F7C41-6ADC-A644-84E8-57E3558E3F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39" y="3034118"/>
                <a:ext cx="370935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AD19B5B1-3A94-3F82-56E5-6415CCCAC2D8}"/>
                  </a:ext>
                </a:extLst>
              </p:cNvPr>
              <p:cNvSpPr/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4F6465B-D9A8-4F4F-9119-3E84A16191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158" y="3040599"/>
                <a:ext cx="370935" cy="369332"/>
              </a:xfrm>
              <a:prstGeom prst="rect">
                <a:avLst/>
              </a:prstGeom>
              <a:blipFill>
                <a:blip r:embed="rId1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70426AE6-0B50-ACE9-A6D6-C9D1A80BAC95}"/>
              </a:ext>
            </a:extLst>
          </p:cNvPr>
          <p:cNvCxnSpPr>
            <a:cxnSpLocks/>
            <a:stCxn id="165" idx="5"/>
          </p:cNvCxnSpPr>
          <p:nvPr/>
        </p:nvCxnSpPr>
        <p:spPr>
          <a:xfrm>
            <a:off x="5255429" y="2719269"/>
            <a:ext cx="513268" cy="5566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13383CC4-1917-1FBD-C959-E0CA477791BD}"/>
              </a:ext>
            </a:extLst>
          </p:cNvPr>
          <p:cNvCxnSpPr>
            <a:cxnSpLocks/>
            <a:stCxn id="166" idx="3"/>
            <a:endCxn id="188" idx="7"/>
          </p:cNvCxnSpPr>
          <p:nvPr/>
        </p:nvCxnSpPr>
        <p:spPr>
          <a:xfrm flipH="1">
            <a:off x="6415275" y="2712354"/>
            <a:ext cx="498457" cy="56351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E695448-9586-D84D-D16E-C542504D198D}"/>
              </a:ext>
            </a:extLst>
          </p:cNvPr>
          <p:cNvCxnSpPr>
            <a:cxnSpLocks/>
          </p:cNvCxnSpPr>
          <p:nvPr/>
        </p:nvCxnSpPr>
        <p:spPr>
          <a:xfrm>
            <a:off x="5389340" y="2386299"/>
            <a:ext cx="1390481" cy="276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E44717D-8BCB-1F7D-6779-5AB8CCEEB5C0}"/>
                  </a:ext>
                </a:extLst>
              </p:cNvPr>
              <p:cNvSpPr txBox="1"/>
              <p:nvPr/>
            </p:nvSpPr>
            <p:spPr>
              <a:xfrm>
                <a:off x="5964598" y="2014964"/>
                <a:ext cx="24551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E44717D-8BCB-1F7D-6779-5AB8CCEEB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598" y="2014964"/>
                <a:ext cx="245516" cy="369332"/>
              </a:xfrm>
              <a:prstGeom prst="rect">
                <a:avLst/>
              </a:prstGeom>
              <a:blipFill>
                <a:blip r:embed="rId18"/>
                <a:stretch>
                  <a:fillRect l="-23810" r="-1904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c 3">
            <a:extLst>
              <a:ext uri="{FF2B5EF4-FFF2-40B4-BE49-F238E27FC236}">
                <a16:creationId xmlns:a16="http://schemas.microsoft.com/office/drawing/2014/main" id="{2326C886-20B0-4CFD-8D99-3CAB5E494B44}"/>
              </a:ext>
            </a:extLst>
          </p:cNvPr>
          <p:cNvSpPr/>
          <p:nvPr/>
        </p:nvSpPr>
        <p:spPr>
          <a:xfrm flipV="1">
            <a:off x="1135140" y="979597"/>
            <a:ext cx="2619821" cy="2812625"/>
          </a:xfrm>
          <a:prstGeom prst="arc">
            <a:avLst>
              <a:gd name="adj1" fmla="val 5342726"/>
              <a:gd name="adj2" fmla="val 16207789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E246CBE9-0658-0C0F-DDD6-067E18D7991B}"/>
              </a:ext>
            </a:extLst>
          </p:cNvPr>
          <p:cNvSpPr/>
          <p:nvPr/>
        </p:nvSpPr>
        <p:spPr>
          <a:xfrm flipH="1" flipV="1">
            <a:off x="8441903" y="970907"/>
            <a:ext cx="2619821" cy="2812625"/>
          </a:xfrm>
          <a:prstGeom prst="arc">
            <a:avLst>
              <a:gd name="adj1" fmla="val 5292617"/>
              <a:gd name="adj2" fmla="val 16332662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34D302-9840-ABC0-09DF-A18E39980E05}"/>
                  </a:ext>
                </a:extLst>
              </p:cNvPr>
              <p:cNvSpPr txBox="1"/>
              <p:nvPr/>
            </p:nvSpPr>
            <p:spPr>
              <a:xfrm>
                <a:off x="899604" y="2248041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34D302-9840-ABC0-09DF-A18E39980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04" y="2248041"/>
                <a:ext cx="197938" cy="276999"/>
              </a:xfrm>
              <a:prstGeom prst="rect">
                <a:avLst/>
              </a:prstGeom>
              <a:blipFill>
                <a:blip r:embed="rId19"/>
                <a:stretch>
                  <a:fillRect l="-31250" r="-2500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BCD119-F59C-637D-742D-6A495F31C77D}"/>
                  </a:ext>
                </a:extLst>
              </p:cNvPr>
              <p:cNvSpPr txBox="1"/>
              <p:nvPr/>
            </p:nvSpPr>
            <p:spPr>
              <a:xfrm>
                <a:off x="11102405" y="2241072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BCD119-F59C-637D-742D-6A495F31C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405" y="2241072"/>
                <a:ext cx="197938" cy="276999"/>
              </a:xfrm>
              <a:prstGeom prst="rect">
                <a:avLst/>
              </a:prstGeom>
              <a:blipFill>
                <a:blip r:embed="rId20"/>
                <a:stretch>
                  <a:fillRect l="-31250" r="-3125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3D4BCE8-C4AA-B5D7-3D84-EB3D3AFE2047}"/>
                  </a:ext>
                </a:extLst>
              </p:cNvPr>
              <p:cNvSpPr txBox="1"/>
              <p:nvPr/>
            </p:nvSpPr>
            <p:spPr>
              <a:xfrm>
                <a:off x="1649243" y="4032271"/>
                <a:ext cx="542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+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3D4BCE8-C4AA-B5D7-3D84-EB3D3AFE2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243" y="4032271"/>
                <a:ext cx="542584" cy="276999"/>
              </a:xfrm>
              <a:prstGeom prst="rect">
                <a:avLst/>
              </a:prstGeom>
              <a:blipFill>
                <a:blip r:embed="rId21"/>
                <a:stretch>
                  <a:fillRect l="-11628" t="-8696" r="-9302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92C269-920B-EA03-3F0D-F689615B6BF2}"/>
                  </a:ext>
                </a:extLst>
              </p:cNvPr>
              <p:cNvSpPr txBox="1"/>
              <p:nvPr/>
            </p:nvSpPr>
            <p:spPr>
              <a:xfrm>
                <a:off x="1664895" y="278493"/>
                <a:ext cx="542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+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92C269-920B-EA03-3F0D-F689615B6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895" y="278493"/>
                <a:ext cx="542584" cy="276999"/>
              </a:xfrm>
              <a:prstGeom prst="rect">
                <a:avLst/>
              </a:prstGeom>
              <a:blipFill>
                <a:blip r:embed="rId22"/>
                <a:stretch>
                  <a:fillRect l="-11628" t="-9091" r="-11628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2AD32D-CF30-5829-0626-9DE43898E46F}"/>
                  </a:ext>
                </a:extLst>
              </p:cNvPr>
              <p:cNvSpPr txBox="1"/>
              <p:nvPr/>
            </p:nvSpPr>
            <p:spPr>
              <a:xfrm>
                <a:off x="10003786" y="306215"/>
                <a:ext cx="4996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2AD32D-CF30-5829-0626-9DE43898E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786" y="306215"/>
                <a:ext cx="499624" cy="276999"/>
              </a:xfrm>
              <a:prstGeom prst="rect">
                <a:avLst/>
              </a:prstGeom>
              <a:blipFill>
                <a:blip r:embed="rId23"/>
                <a:stretch>
                  <a:fillRect l="-17073" t="-26087" r="-14634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98BB399-F2A9-44F1-D82A-DE5F07EA7D4B}"/>
                  </a:ext>
                </a:extLst>
              </p:cNvPr>
              <p:cNvSpPr txBox="1"/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 smtClean="0">
                        <a:solidFill>
                          <a:schemeClr val="tx1"/>
                        </a:solidFill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98BB399-F2A9-44F1-D82A-DE5F07EA7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600" y="4087248"/>
                <a:ext cx="607437" cy="276999"/>
              </a:xfrm>
              <a:prstGeom prst="rect">
                <a:avLst/>
              </a:prstGeom>
              <a:blipFill>
                <a:blip r:embed="rId24"/>
                <a:stretch>
                  <a:fillRect l="-14286" t="-4348" b="-347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0B0A6EAA-72C6-97E4-9517-1E243A57D174}"/>
              </a:ext>
            </a:extLst>
          </p:cNvPr>
          <p:cNvGrpSpPr/>
          <p:nvPr/>
        </p:nvGrpSpPr>
        <p:grpSpPr>
          <a:xfrm>
            <a:off x="8297157" y="5379046"/>
            <a:ext cx="4119432" cy="1277273"/>
            <a:chOff x="8297157" y="5379046"/>
            <a:chExt cx="4119432" cy="127727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98C0D0-4479-E40C-576B-8787DCF5B34A}"/>
                </a:ext>
              </a:extLst>
            </p:cNvPr>
            <p:cNvSpPr/>
            <p:nvPr/>
          </p:nvSpPr>
          <p:spPr>
            <a:xfrm>
              <a:off x="8297157" y="5379046"/>
              <a:ext cx="4119432" cy="1277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u="sng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Model 1:</a:t>
              </a:r>
              <a:r>
                <a:rPr lang="en-US" sz="24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</a:t>
              </a:r>
              <a:endParaRPr lang="en-US" sz="2400" u="sng" dirty="0">
                <a:latin typeface="Hiragino Sans GB W3" panose="020B0300000000000000" pitchFamily="34" charset="-128"/>
                <a:ea typeface="Hiragino Sans GB W3" panose="020B0300000000000000" pitchFamily="34" charset="-128"/>
              </a:endParaRPr>
            </a:p>
            <a:p>
              <a:r>
                <a:rPr lang="en-US" sz="24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   </a:t>
              </a:r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Vertical Transmission</a:t>
              </a:r>
            </a:p>
            <a:p>
              <a:r>
                <a:rPr lang="en-US" sz="4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    </a:t>
              </a:r>
            </a:p>
            <a:p>
              <a:r>
                <a:rPr lang="en-US" sz="2200" dirty="0"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     Assortative Mating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990FE05-65E3-45B7-8A48-AB6879638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8759" t="19872" r="53898" b="26418"/>
            <a:stretch/>
          </p:blipFill>
          <p:spPr>
            <a:xfrm>
              <a:off x="8399587" y="5838916"/>
              <a:ext cx="356656" cy="31089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992CC6C-4DF5-4F6F-D288-81E4092C4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8759" t="19872" r="53898" b="26418"/>
            <a:stretch/>
          </p:blipFill>
          <p:spPr>
            <a:xfrm>
              <a:off x="8409842" y="6235550"/>
              <a:ext cx="356656" cy="310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998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5" name="Straight Arrow Connector 394">
            <a:extLst>
              <a:ext uri="{FF2B5EF4-FFF2-40B4-BE49-F238E27FC236}">
                <a16:creationId xmlns:a16="http://schemas.microsoft.com/office/drawing/2014/main" id="{2D6465C6-C164-A844-A518-3E2DF7280DA6}"/>
              </a:ext>
            </a:extLst>
          </p:cNvPr>
          <p:cNvCxnSpPr>
            <a:cxnSpLocks/>
            <a:stCxn id="397" idx="4"/>
            <a:endCxn id="402" idx="2"/>
          </p:cNvCxnSpPr>
          <p:nvPr/>
        </p:nvCxnSpPr>
        <p:spPr>
          <a:xfrm>
            <a:off x="6079676" y="4317809"/>
            <a:ext cx="885" cy="550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7" name="Oval 396">
            <a:extLst>
              <a:ext uri="{FF2B5EF4-FFF2-40B4-BE49-F238E27FC236}">
                <a16:creationId xmlns:a16="http://schemas.microsoft.com/office/drawing/2014/main" id="{A967C004-531B-AD46-98D5-94590648E774}"/>
              </a:ext>
            </a:extLst>
          </p:cNvPr>
          <p:cNvSpPr/>
          <p:nvPr/>
        </p:nvSpPr>
        <p:spPr>
          <a:xfrm>
            <a:off x="5718909" y="3596278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398" name="Oval 397">
            <a:extLst>
              <a:ext uri="{FF2B5EF4-FFF2-40B4-BE49-F238E27FC236}">
                <a16:creationId xmlns:a16="http://schemas.microsoft.com/office/drawing/2014/main" id="{2B819218-008E-A845-8DD2-D8924AC3EAAE}"/>
              </a:ext>
            </a:extLst>
          </p:cNvPr>
          <p:cNvSpPr/>
          <p:nvPr/>
        </p:nvSpPr>
        <p:spPr>
          <a:xfrm>
            <a:off x="2528281" y="2431105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379D1654-70B5-8F4A-9023-8BBC2552A488}"/>
              </a:ext>
            </a:extLst>
          </p:cNvPr>
          <p:cNvSpPr txBox="1"/>
          <p:nvPr/>
        </p:nvSpPr>
        <p:spPr>
          <a:xfrm>
            <a:off x="2666866" y="2517799"/>
            <a:ext cx="474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</a:t>
            </a:r>
            <a:r>
              <a:rPr lang="en-US" sz="2800" baseline="-25000" dirty="0"/>
              <a:t>p</a:t>
            </a:r>
            <a:endParaRPr lang="en-US" sz="2800" dirty="0"/>
          </a:p>
        </p:txBody>
      </p:sp>
      <p:sp>
        <p:nvSpPr>
          <p:cNvPr id="400" name="TextBox 399">
            <a:extLst>
              <a:ext uri="{FF2B5EF4-FFF2-40B4-BE49-F238E27FC236}">
                <a16:creationId xmlns:a16="http://schemas.microsoft.com/office/drawing/2014/main" id="{31BFE39A-E4A8-BE45-86F9-8B51D211F134}"/>
              </a:ext>
            </a:extLst>
          </p:cNvPr>
          <p:cNvSpPr txBox="1"/>
          <p:nvPr/>
        </p:nvSpPr>
        <p:spPr>
          <a:xfrm>
            <a:off x="4841076" y="2512195"/>
            <a:ext cx="467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</a:t>
            </a:r>
            <a:r>
              <a:rPr lang="en-US" sz="2800" baseline="-25000" dirty="0"/>
              <a:t>p</a:t>
            </a:r>
            <a:endParaRPr lang="en-US" sz="2800" dirty="0"/>
          </a:p>
        </p:txBody>
      </p:sp>
      <p:sp>
        <p:nvSpPr>
          <p:cNvPr id="401" name="TextBox 400">
            <a:extLst>
              <a:ext uri="{FF2B5EF4-FFF2-40B4-BE49-F238E27FC236}">
                <a16:creationId xmlns:a16="http://schemas.microsoft.com/office/drawing/2014/main" id="{58B9D4ED-26AF-7D4D-BEE0-EA7A31FFD3BE}"/>
              </a:ext>
            </a:extLst>
          </p:cNvPr>
          <p:cNvSpPr txBox="1"/>
          <p:nvPr/>
        </p:nvSpPr>
        <p:spPr>
          <a:xfrm>
            <a:off x="6815224" y="2516969"/>
            <a:ext cx="533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</a:t>
            </a:r>
            <a:r>
              <a:rPr lang="en-US" sz="2800" baseline="-25000" dirty="0"/>
              <a:t>m</a:t>
            </a:r>
            <a:endParaRPr lang="en-US" sz="2800" dirty="0"/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B3C8EA83-6329-8340-B462-D6438B6B032B}"/>
              </a:ext>
            </a:extLst>
          </p:cNvPr>
          <p:cNvSpPr/>
          <p:nvPr/>
        </p:nvSpPr>
        <p:spPr>
          <a:xfrm rot="10800000" flipH="1">
            <a:off x="5719793" y="4868751"/>
            <a:ext cx="721530" cy="7215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03" name="TextBox 402">
            <a:extLst>
              <a:ext uri="{FF2B5EF4-FFF2-40B4-BE49-F238E27FC236}">
                <a16:creationId xmlns:a16="http://schemas.microsoft.com/office/drawing/2014/main" id="{ADFEF78D-B1DF-6B4C-8913-57854C83798F}"/>
              </a:ext>
            </a:extLst>
          </p:cNvPr>
          <p:cNvSpPr txBox="1"/>
          <p:nvPr/>
        </p:nvSpPr>
        <p:spPr>
          <a:xfrm>
            <a:off x="5841052" y="4919850"/>
            <a:ext cx="498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Y</a:t>
            </a:r>
            <a:r>
              <a:rPr lang="en-US" sz="3200" baseline="-25000" dirty="0"/>
              <a:t>o</a:t>
            </a:r>
            <a:endParaRPr lang="en-US" sz="3200" dirty="0"/>
          </a:p>
        </p:txBody>
      </p:sp>
      <p:sp>
        <p:nvSpPr>
          <p:cNvPr id="404" name="TextBox 403">
            <a:extLst>
              <a:ext uri="{FF2B5EF4-FFF2-40B4-BE49-F238E27FC236}">
                <a16:creationId xmlns:a16="http://schemas.microsoft.com/office/drawing/2014/main" id="{B6941AEC-E645-6E49-A615-2738F4B9D314}"/>
              </a:ext>
            </a:extLst>
          </p:cNvPr>
          <p:cNvSpPr txBox="1"/>
          <p:nvPr/>
        </p:nvSpPr>
        <p:spPr>
          <a:xfrm>
            <a:off x="2888225" y="1616778"/>
            <a:ext cx="648558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82" dirty="0"/>
              <a:t>NT</a:t>
            </a:r>
            <a:r>
              <a:rPr lang="en-US" sz="2382" baseline="-25000" dirty="0"/>
              <a:t>p</a:t>
            </a:r>
            <a:endParaRPr lang="en-US" sz="2382" dirty="0"/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10221400-EACC-DA49-B94C-ECBE69CE467C}"/>
              </a:ext>
            </a:extLst>
          </p:cNvPr>
          <p:cNvSpPr/>
          <p:nvPr/>
        </p:nvSpPr>
        <p:spPr>
          <a:xfrm>
            <a:off x="2894438" y="1543446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06" name="TextBox 405">
            <a:extLst>
              <a:ext uri="{FF2B5EF4-FFF2-40B4-BE49-F238E27FC236}">
                <a16:creationId xmlns:a16="http://schemas.microsoft.com/office/drawing/2014/main" id="{597254AA-9D64-3D4D-BB73-40BA9F9C4C58}"/>
              </a:ext>
            </a:extLst>
          </p:cNvPr>
          <p:cNvSpPr txBox="1"/>
          <p:nvPr/>
        </p:nvSpPr>
        <p:spPr>
          <a:xfrm>
            <a:off x="2975462" y="3445059"/>
            <a:ext cx="46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</a:t>
            </a:r>
            <a:r>
              <a:rPr lang="en-US" sz="2800" baseline="-25000" dirty="0"/>
              <a:t>p</a:t>
            </a:r>
            <a:endParaRPr lang="en-US" sz="2800" dirty="0"/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752FDCE7-5CA0-074E-A437-E51349650528}"/>
              </a:ext>
            </a:extLst>
          </p:cNvPr>
          <p:cNvSpPr/>
          <p:nvPr/>
        </p:nvSpPr>
        <p:spPr>
          <a:xfrm>
            <a:off x="2886206" y="3392309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860FE2D2-D81E-5C48-BCAF-8C1E6493E0AD}"/>
              </a:ext>
            </a:extLst>
          </p:cNvPr>
          <p:cNvSpPr/>
          <p:nvPr/>
        </p:nvSpPr>
        <p:spPr>
          <a:xfrm>
            <a:off x="3176944" y="4160722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09" name="TextBox 408">
            <a:extLst>
              <a:ext uri="{FF2B5EF4-FFF2-40B4-BE49-F238E27FC236}">
                <a16:creationId xmlns:a16="http://schemas.microsoft.com/office/drawing/2014/main" id="{0A55FECE-75D4-4042-BB84-EB0CD3C7C047}"/>
              </a:ext>
            </a:extLst>
          </p:cNvPr>
          <p:cNvSpPr txBox="1"/>
          <p:nvPr/>
        </p:nvSpPr>
        <p:spPr>
          <a:xfrm>
            <a:off x="3279763" y="4290075"/>
            <a:ext cx="629687" cy="547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82" dirty="0"/>
              <a:t>LT</a:t>
            </a:r>
            <a:r>
              <a:rPr lang="en-US" sz="2382" baseline="-25000" dirty="0"/>
              <a:t>p</a:t>
            </a:r>
            <a:endParaRPr lang="en-US" sz="2382" dirty="0"/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B44B154D-3FB6-554A-9A25-07211F04403D}"/>
              </a:ext>
            </a:extLst>
          </p:cNvPr>
          <p:cNvSpPr/>
          <p:nvPr/>
        </p:nvSpPr>
        <p:spPr>
          <a:xfrm>
            <a:off x="3189388" y="726148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11" name="TextBox 410">
            <a:extLst>
              <a:ext uri="{FF2B5EF4-FFF2-40B4-BE49-F238E27FC236}">
                <a16:creationId xmlns:a16="http://schemas.microsoft.com/office/drawing/2014/main" id="{2B72799B-475A-3A40-8416-CC50A55C6513}"/>
              </a:ext>
            </a:extLst>
          </p:cNvPr>
          <p:cNvSpPr txBox="1"/>
          <p:nvPr/>
        </p:nvSpPr>
        <p:spPr>
          <a:xfrm>
            <a:off x="3242574" y="874803"/>
            <a:ext cx="654602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85" dirty="0"/>
              <a:t>LNT</a:t>
            </a:r>
            <a:r>
              <a:rPr lang="en-US" sz="1985" baseline="-25000" dirty="0"/>
              <a:t>p</a:t>
            </a:r>
            <a:endParaRPr lang="en-US" sz="1985" dirty="0"/>
          </a:p>
        </p:txBody>
      </p:sp>
      <p:cxnSp>
        <p:nvCxnSpPr>
          <p:cNvPr id="416" name="Straight Arrow Connector 415">
            <a:extLst>
              <a:ext uri="{FF2B5EF4-FFF2-40B4-BE49-F238E27FC236}">
                <a16:creationId xmlns:a16="http://schemas.microsoft.com/office/drawing/2014/main" id="{4333A5A1-8587-9642-AC70-34588A699752}"/>
              </a:ext>
            </a:extLst>
          </p:cNvPr>
          <p:cNvCxnSpPr>
            <a:cxnSpLocks/>
            <a:stCxn id="408" idx="6"/>
            <a:endCxn id="402" idx="1"/>
          </p:cNvCxnSpPr>
          <p:nvPr/>
        </p:nvCxnSpPr>
        <p:spPr>
          <a:xfrm>
            <a:off x="3898475" y="4521491"/>
            <a:ext cx="1821320" cy="708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7" name="Straight Arrow Connector 416">
            <a:extLst>
              <a:ext uri="{FF2B5EF4-FFF2-40B4-BE49-F238E27FC236}">
                <a16:creationId xmlns:a16="http://schemas.microsoft.com/office/drawing/2014/main" id="{4544F021-25E4-B648-8A7A-C5A8C6D5D276}"/>
              </a:ext>
            </a:extLst>
          </p:cNvPr>
          <p:cNvCxnSpPr>
            <a:cxnSpLocks/>
          </p:cNvCxnSpPr>
          <p:nvPr/>
        </p:nvCxnSpPr>
        <p:spPr>
          <a:xfrm>
            <a:off x="3534226" y="3902015"/>
            <a:ext cx="2184683" cy="975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9" name="Arc 418">
            <a:extLst>
              <a:ext uri="{FF2B5EF4-FFF2-40B4-BE49-F238E27FC236}">
                <a16:creationId xmlns:a16="http://schemas.microsoft.com/office/drawing/2014/main" id="{9AD6FC31-35B1-5842-B319-9764A5A17ADD}"/>
              </a:ext>
            </a:extLst>
          </p:cNvPr>
          <p:cNvSpPr/>
          <p:nvPr/>
        </p:nvSpPr>
        <p:spPr>
          <a:xfrm rot="7254773" flipV="1">
            <a:off x="2549161" y="1961543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0" name="Arc 419">
            <a:extLst>
              <a:ext uri="{FF2B5EF4-FFF2-40B4-BE49-F238E27FC236}">
                <a16:creationId xmlns:a16="http://schemas.microsoft.com/office/drawing/2014/main" id="{E3107A11-CA4D-5242-A6A4-7779326F6164}"/>
              </a:ext>
            </a:extLst>
          </p:cNvPr>
          <p:cNvSpPr/>
          <p:nvPr/>
        </p:nvSpPr>
        <p:spPr>
          <a:xfrm rot="7961415">
            <a:off x="2293858" y="2646084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1" name="Arc 420">
            <a:extLst>
              <a:ext uri="{FF2B5EF4-FFF2-40B4-BE49-F238E27FC236}">
                <a16:creationId xmlns:a16="http://schemas.microsoft.com/office/drawing/2014/main" id="{1DDFAC74-F14F-AE48-AD84-79130D158EBE}"/>
              </a:ext>
            </a:extLst>
          </p:cNvPr>
          <p:cNvSpPr/>
          <p:nvPr/>
        </p:nvSpPr>
        <p:spPr>
          <a:xfrm rot="14345227">
            <a:off x="2527810" y="3067134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2" name="Arc 421">
            <a:extLst>
              <a:ext uri="{FF2B5EF4-FFF2-40B4-BE49-F238E27FC236}">
                <a16:creationId xmlns:a16="http://schemas.microsoft.com/office/drawing/2014/main" id="{232AAD70-B24D-3145-A2FB-1E68A779737B}"/>
              </a:ext>
            </a:extLst>
          </p:cNvPr>
          <p:cNvSpPr/>
          <p:nvPr/>
        </p:nvSpPr>
        <p:spPr>
          <a:xfrm rot="10800000">
            <a:off x="1811965" y="1838160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3" name="Arc 422">
            <a:extLst>
              <a:ext uri="{FF2B5EF4-FFF2-40B4-BE49-F238E27FC236}">
                <a16:creationId xmlns:a16="http://schemas.microsoft.com/office/drawing/2014/main" id="{7FA07F80-D539-5944-B883-63548291AC05}"/>
              </a:ext>
            </a:extLst>
          </p:cNvPr>
          <p:cNvSpPr>
            <a:spLocks noChangeAspect="1"/>
          </p:cNvSpPr>
          <p:nvPr/>
        </p:nvSpPr>
        <p:spPr>
          <a:xfrm rot="16200000">
            <a:off x="2332794" y="2713487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4" name="Arc 423">
            <a:extLst>
              <a:ext uri="{FF2B5EF4-FFF2-40B4-BE49-F238E27FC236}">
                <a16:creationId xmlns:a16="http://schemas.microsoft.com/office/drawing/2014/main" id="{E12EE369-C032-704D-8262-E81D1FCD7620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2351382" y="1052381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5" name="Arc 424">
            <a:extLst>
              <a:ext uri="{FF2B5EF4-FFF2-40B4-BE49-F238E27FC236}">
                <a16:creationId xmlns:a16="http://schemas.microsoft.com/office/drawing/2014/main" id="{B9CC313F-DA55-B742-8124-5928DE9BA220}"/>
              </a:ext>
            </a:extLst>
          </p:cNvPr>
          <p:cNvSpPr/>
          <p:nvPr/>
        </p:nvSpPr>
        <p:spPr>
          <a:xfrm rot="10800000">
            <a:off x="3388369" y="3231459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6" name="Arc 425">
            <a:extLst>
              <a:ext uri="{FF2B5EF4-FFF2-40B4-BE49-F238E27FC236}">
                <a16:creationId xmlns:a16="http://schemas.microsoft.com/office/drawing/2014/main" id="{AF1C2620-F4FE-8742-8BE7-04B5A9E8941C}"/>
              </a:ext>
            </a:extLst>
          </p:cNvPr>
          <p:cNvSpPr/>
          <p:nvPr/>
        </p:nvSpPr>
        <p:spPr>
          <a:xfrm rot="10800000" flipV="1">
            <a:off x="3402400" y="2077698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7" name="TextBox 426">
                <a:extLst>
                  <a:ext uri="{FF2B5EF4-FFF2-40B4-BE49-F238E27FC236}">
                    <a16:creationId xmlns:a16="http://schemas.microsoft.com/office/drawing/2014/main" id="{A6165F29-77C7-1C4C-848E-BEF143065C52}"/>
                  </a:ext>
                </a:extLst>
              </p:cNvPr>
              <p:cNvSpPr txBox="1"/>
              <p:nvPr/>
            </p:nvSpPr>
            <p:spPr>
              <a:xfrm>
                <a:off x="2155268" y="1318899"/>
                <a:ext cx="344127" cy="4120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235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35" i="1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1235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235" dirty="0"/>
                  <a:t> </a:t>
                </a:r>
              </a:p>
            </p:txBody>
          </p:sp>
        </mc:Choice>
        <mc:Fallback xmlns="">
          <p:sp>
            <p:nvSpPr>
              <p:cNvPr id="427" name="TextBox 426">
                <a:extLst>
                  <a:ext uri="{FF2B5EF4-FFF2-40B4-BE49-F238E27FC236}">
                    <a16:creationId xmlns:a16="http://schemas.microsoft.com/office/drawing/2014/main" id="{A6165F29-77C7-1C4C-848E-BEF143065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268" y="1318899"/>
                <a:ext cx="344127" cy="4120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8" name="TextBox 427">
                <a:extLst>
                  <a:ext uri="{FF2B5EF4-FFF2-40B4-BE49-F238E27FC236}">
                    <a16:creationId xmlns:a16="http://schemas.microsoft.com/office/drawing/2014/main" id="{B8D6343B-7899-1B40-97AB-A2706AC664E0}"/>
                  </a:ext>
                </a:extLst>
              </p:cNvPr>
              <p:cNvSpPr txBox="1"/>
              <p:nvPr/>
            </p:nvSpPr>
            <p:spPr>
              <a:xfrm>
                <a:off x="2527276" y="3163881"/>
                <a:ext cx="378532" cy="410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235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35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sz="1235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235" dirty="0"/>
                  <a:t> </a:t>
                </a:r>
              </a:p>
            </p:txBody>
          </p:sp>
        </mc:Choice>
        <mc:Fallback xmlns="">
          <p:sp>
            <p:nvSpPr>
              <p:cNvPr id="428" name="TextBox 427">
                <a:extLst>
                  <a:ext uri="{FF2B5EF4-FFF2-40B4-BE49-F238E27FC236}">
                    <a16:creationId xmlns:a16="http://schemas.microsoft.com/office/drawing/2014/main" id="{B8D6343B-7899-1B40-97AB-A2706AC66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7276" y="3163881"/>
                <a:ext cx="378532" cy="4106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9" name="TextBox 428">
                <a:extLst>
                  <a:ext uri="{FF2B5EF4-FFF2-40B4-BE49-F238E27FC236}">
                    <a16:creationId xmlns:a16="http://schemas.microsoft.com/office/drawing/2014/main" id="{4AC7C47B-717B-8345-B804-C381C1187089}"/>
                  </a:ext>
                </a:extLst>
              </p:cNvPr>
              <p:cNvSpPr txBox="1"/>
              <p:nvPr/>
            </p:nvSpPr>
            <p:spPr>
              <a:xfrm>
                <a:off x="2157973" y="3906545"/>
                <a:ext cx="344127" cy="4120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235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35" i="1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1235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235" dirty="0"/>
                  <a:t> </a:t>
                </a:r>
              </a:p>
            </p:txBody>
          </p:sp>
        </mc:Choice>
        <mc:Fallback xmlns="">
          <p:sp>
            <p:nvSpPr>
              <p:cNvPr id="429" name="TextBox 428">
                <a:extLst>
                  <a:ext uri="{FF2B5EF4-FFF2-40B4-BE49-F238E27FC236}">
                    <a16:creationId xmlns:a16="http://schemas.microsoft.com/office/drawing/2014/main" id="{4AC7C47B-717B-8345-B804-C381C1187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973" y="3906545"/>
                <a:ext cx="344127" cy="4120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0" name="Arc 429">
            <a:extLst>
              <a:ext uri="{FF2B5EF4-FFF2-40B4-BE49-F238E27FC236}">
                <a16:creationId xmlns:a16="http://schemas.microsoft.com/office/drawing/2014/main" id="{59060F3F-32F9-1645-A402-ECE756C1F30F}"/>
              </a:ext>
            </a:extLst>
          </p:cNvPr>
          <p:cNvSpPr/>
          <p:nvPr/>
        </p:nvSpPr>
        <p:spPr>
          <a:xfrm rot="10800000">
            <a:off x="3414149" y="4851026"/>
            <a:ext cx="269914" cy="276662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31" name="Arc 430">
            <a:extLst>
              <a:ext uri="{FF2B5EF4-FFF2-40B4-BE49-F238E27FC236}">
                <a16:creationId xmlns:a16="http://schemas.microsoft.com/office/drawing/2014/main" id="{FAABE696-A23C-D34D-8425-5067517DBF8F}"/>
              </a:ext>
            </a:extLst>
          </p:cNvPr>
          <p:cNvSpPr/>
          <p:nvPr/>
        </p:nvSpPr>
        <p:spPr>
          <a:xfrm rot="10800000" flipV="1">
            <a:off x="3408363" y="471995"/>
            <a:ext cx="269914" cy="276661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32" name="Rectangle 431">
            <a:extLst>
              <a:ext uri="{FF2B5EF4-FFF2-40B4-BE49-F238E27FC236}">
                <a16:creationId xmlns:a16="http://schemas.microsoft.com/office/drawing/2014/main" id="{1F5BE117-E8D8-1942-A75F-965E5FEABC33}"/>
              </a:ext>
            </a:extLst>
          </p:cNvPr>
          <p:cNvSpPr/>
          <p:nvPr/>
        </p:nvSpPr>
        <p:spPr>
          <a:xfrm>
            <a:off x="4008382" y="3326968"/>
            <a:ext cx="208223" cy="40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88" dirty="0"/>
              <a:t>𝛿</a:t>
            </a:r>
          </a:p>
        </p:txBody>
      </p:sp>
      <p:sp>
        <p:nvSpPr>
          <p:cNvPr id="433" name="Rectangle 432">
            <a:extLst>
              <a:ext uri="{FF2B5EF4-FFF2-40B4-BE49-F238E27FC236}">
                <a16:creationId xmlns:a16="http://schemas.microsoft.com/office/drawing/2014/main" id="{12EBB692-3DFD-3242-B5E9-46CC1222DB28}"/>
              </a:ext>
            </a:extLst>
          </p:cNvPr>
          <p:cNvSpPr/>
          <p:nvPr/>
        </p:nvSpPr>
        <p:spPr>
          <a:xfrm>
            <a:off x="4010907" y="1899637"/>
            <a:ext cx="208223" cy="40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88" dirty="0"/>
              <a:t>𝛿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4" name="TextBox 433">
                <a:extLst>
                  <a:ext uri="{FF2B5EF4-FFF2-40B4-BE49-F238E27FC236}">
                    <a16:creationId xmlns:a16="http://schemas.microsoft.com/office/drawing/2014/main" id="{F8F5CDB9-6BFF-2041-9E75-0D56F2B650E7}"/>
                  </a:ext>
                </a:extLst>
              </p:cNvPr>
              <p:cNvSpPr txBox="1"/>
              <p:nvPr/>
            </p:nvSpPr>
            <p:spPr>
              <a:xfrm>
                <a:off x="2563117" y="2022307"/>
                <a:ext cx="378532" cy="410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235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35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sz="1235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235" dirty="0"/>
                  <a:t> </a:t>
                </a:r>
              </a:p>
            </p:txBody>
          </p:sp>
        </mc:Choice>
        <mc:Fallback xmlns="">
          <p:sp>
            <p:nvSpPr>
              <p:cNvPr id="434" name="TextBox 433">
                <a:extLst>
                  <a:ext uri="{FF2B5EF4-FFF2-40B4-BE49-F238E27FC236}">
                    <a16:creationId xmlns:a16="http://schemas.microsoft.com/office/drawing/2014/main" id="{F8F5CDB9-6BFF-2041-9E75-0D56F2B65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117" y="2022307"/>
                <a:ext cx="378532" cy="4106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5" name="TextBox 434">
                <a:extLst>
                  <a:ext uri="{FF2B5EF4-FFF2-40B4-BE49-F238E27FC236}">
                    <a16:creationId xmlns:a16="http://schemas.microsoft.com/office/drawing/2014/main" id="{15837CC8-6CC0-8440-B0A0-F5DA3D625D65}"/>
                  </a:ext>
                </a:extLst>
              </p:cNvPr>
              <p:cNvSpPr txBox="1"/>
              <p:nvPr/>
            </p:nvSpPr>
            <p:spPr>
              <a:xfrm>
                <a:off x="4128534" y="1523844"/>
                <a:ext cx="283802" cy="401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435" name="TextBox 434">
                <a:extLst>
                  <a:ext uri="{FF2B5EF4-FFF2-40B4-BE49-F238E27FC236}">
                    <a16:creationId xmlns:a16="http://schemas.microsoft.com/office/drawing/2014/main" id="{15837CC8-6CC0-8440-B0A0-F5DA3D625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534" y="1523844"/>
                <a:ext cx="283802" cy="4014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6" name="TextBox 435">
            <a:extLst>
              <a:ext uri="{FF2B5EF4-FFF2-40B4-BE49-F238E27FC236}">
                <a16:creationId xmlns:a16="http://schemas.microsoft.com/office/drawing/2014/main" id="{6B4E95A2-4DC0-6B4E-8936-D7271FFE3342}"/>
              </a:ext>
            </a:extLst>
          </p:cNvPr>
          <p:cNvSpPr txBox="1"/>
          <p:nvPr/>
        </p:nvSpPr>
        <p:spPr>
          <a:xfrm>
            <a:off x="4124419" y="2491220"/>
            <a:ext cx="131097" cy="40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88" dirty="0"/>
              <a:t>1</a:t>
            </a:r>
          </a:p>
        </p:txBody>
      </p:sp>
      <p:sp>
        <p:nvSpPr>
          <p:cNvPr id="437" name="Rectangle 436">
            <a:extLst>
              <a:ext uri="{FF2B5EF4-FFF2-40B4-BE49-F238E27FC236}">
                <a16:creationId xmlns:a16="http://schemas.microsoft.com/office/drawing/2014/main" id="{B75612F3-C9AE-B44E-B5EA-BB6FD259268F}"/>
              </a:ext>
            </a:extLst>
          </p:cNvPr>
          <p:cNvSpPr/>
          <p:nvPr/>
        </p:nvSpPr>
        <p:spPr>
          <a:xfrm>
            <a:off x="4867129" y="4216269"/>
            <a:ext cx="208223" cy="40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88" dirty="0"/>
              <a:t>𝛿</a:t>
            </a:r>
          </a:p>
        </p:txBody>
      </p:sp>
      <p:sp>
        <p:nvSpPr>
          <p:cNvPr id="438" name="Arc 437">
            <a:extLst>
              <a:ext uri="{FF2B5EF4-FFF2-40B4-BE49-F238E27FC236}">
                <a16:creationId xmlns:a16="http://schemas.microsoft.com/office/drawing/2014/main" id="{40021DE9-5121-FC45-B7DA-3B8C65E97629}"/>
              </a:ext>
            </a:extLst>
          </p:cNvPr>
          <p:cNvSpPr/>
          <p:nvPr/>
        </p:nvSpPr>
        <p:spPr>
          <a:xfrm rot="7254773" flipV="1">
            <a:off x="2867685" y="1004635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39" name="Arc 438">
            <a:extLst>
              <a:ext uri="{FF2B5EF4-FFF2-40B4-BE49-F238E27FC236}">
                <a16:creationId xmlns:a16="http://schemas.microsoft.com/office/drawing/2014/main" id="{60F0C08A-4C63-8748-AF5B-E09FECAE7195}"/>
              </a:ext>
            </a:extLst>
          </p:cNvPr>
          <p:cNvSpPr/>
          <p:nvPr/>
        </p:nvSpPr>
        <p:spPr>
          <a:xfrm rot="14345227">
            <a:off x="2872930" y="4041274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40" name="Arc 439">
            <a:extLst>
              <a:ext uri="{FF2B5EF4-FFF2-40B4-BE49-F238E27FC236}">
                <a16:creationId xmlns:a16="http://schemas.microsoft.com/office/drawing/2014/main" id="{2B19CF2C-EBE1-7040-9158-DB3A0584A674}"/>
              </a:ext>
            </a:extLst>
          </p:cNvPr>
          <p:cNvSpPr/>
          <p:nvPr/>
        </p:nvSpPr>
        <p:spPr>
          <a:xfrm rot="10800000">
            <a:off x="1327934" y="1706906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41" name="Arc 440">
            <a:extLst>
              <a:ext uri="{FF2B5EF4-FFF2-40B4-BE49-F238E27FC236}">
                <a16:creationId xmlns:a16="http://schemas.microsoft.com/office/drawing/2014/main" id="{8CF37449-E585-EF4F-AE3D-508B440C0967}"/>
              </a:ext>
            </a:extLst>
          </p:cNvPr>
          <p:cNvSpPr/>
          <p:nvPr/>
        </p:nvSpPr>
        <p:spPr>
          <a:xfrm rot="10800000" flipV="1">
            <a:off x="1327533" y="876505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42" name="Arc 441">
            <a:extLst>
              <a:ext uri="{FF2B5EF4-FFF2-40B4-BE49-F238E27FC236}">
                <a16:creationId xmlns:a16="http://schemas.microsoft.com/office/drawing/2014/main" id="{39248326-7378-AB44-B4E9-5142E3B74A0C}"/>
              </a:ext>
            </a:extLst>
          </p:cNvPr>
          <p:cNvSpPr/>
          <p:nvPr/>
        </p:nvSpPr>
        <p:spPr>
          <a:xfrm rot="10800000">
            <a:off x="864809" y="754182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43" name="Oval 442">
            <a:extLst>
              <a:ext uri="{FF2B5EF4-FFF2-40B4-BE49-F238E27FC236}">
                <a16:creationId xmlns:a16="http://schemas.microsoft.com/office/drawing/2014/main" id="{9F2E05E4-6E62-AB47-AC7A-CDAF68D1A530}"/>
              </a:ext>
            </a:extLst>
          </p:cNvPr>
          <p:cNvSpPr/>
          <p:nvPr/>
        </p:nvSpPr>
        <p:spPr>
          <a:xfrm flipH="1">
            <a:off x="8885083" y="2426188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44" name="TextBox 443">
            <a:extLst>
              <a:ext uri="{FF2B5EF4-FFF2-40B4-BE49-F238E27FC236}">
                <a16:creationId xmlns:a16="http://schemas.microsoft.com/office/drawing/2014/main" id="{ACAE5CB3-04CD-4644-8098-1E698E647923}"/>
              </a:ext>
            </a:extLst>
          </p:cNvPr>
          <p:cNvSpPr txBox="1"/>
          <p:nvPr/>
        </p:nvSpPr>
        <p:spPr>
          <a:xfrm flipH="1">
            <a:off x="8973647" y="2501592"/>
            <a:ext cx="540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</a:t>
            </a:r>
            <a:r>
              <a:rPr lang="en-US" sz="2800" baseline="-25000" dirty="0"/>
              <a:t>m</a:t>
            </a:r>
            <a:endParaRPr lang="en-US" sz="2800" dirty="0"/>
          </a:p>
        </p:txBody>
      </p:sp>
      <p:sp>
        <p:nvSpPr>
          <p:cNvPr id="445" name="TextBox 444">
            <a:extLst>
              <a:ext uri="{FF2B5EF4-FFF2-40B4-BE49-F238E27FC236}">
                <a16:creationId xmlns:a16="http://schemas.microsoft.com/office/drawing/2014/main" id="{C5F68E78-E8B6-D34C-8B35-DE306B06497F}"/>
              </a:ext>
            </a:extLst>
          </p:cNvPr>
          <p:cNvSpPr txBox="1"/>
          <p:nvPr/>
        </p:nvSpPr>
        <p:spPr>
          <a:xfrm flipH="1">
            <a:off x="8585599" y="1608533"/>
            <a:ext cx="803547" cy="547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82" dirty="0"/>
              <a:t>NT</a:t>
            </a:r>
            <a:r>
              <a:rPr lang="en-US" sz="2382" baseline="-25000" dirty="0"/>
              <a:t>m</a:t>
            </a:r>
            <a:endParaRPr lang="en-US" sz="2382" dirty="0"/>
          </a:p>
        </p:txBody>
      </p:sp>
      <p:sp>
        <p:nvSpPr>
          <p:cNvPr id="446" name="Rectangle 445">
            <a:extLst>
              <a:ext uri="{FF2B5EF4-FFF2-40B4-BE49-F238E27FC236}">
                <a16:creationId xmlns:a16="http://schemas.microsoft.com/office/drawing/2014/main" id="{295BE9F1-AB45-804D-B42E-2BA28B5F8556}"/>
              </a:ext>
            </a:extLst>
          </p:cNvPr>
          <p:cNvSpPr/>
          <p:nvPr/>
        </p:nvSpPr>
        <p:spPr>
          <a:xfrm flipH="1">
            <a:off x="8592436" y="1538528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47" name="TextBox 446">
            <a:extLst>
              <a:ext uri="{FF2B5EF4-FFF2-40B4-BE49-F238E27FC236}">
                <a16:creationId xmlns:a16="http://schemas.microsoft.com/office/drawing/2014/main" id="{0787D8A4-B124-FD4C-B315-BC6638B4D05D}"/>
              </a:ext>
            </a:extLst>
          </p:cNvPr>
          <p:cNvSpPr txBox="1"/>
          <p:nvPr/>
        </p:nvSpPr>
        <p:spPr>
          <a:xfrm flipH="1">
            <a:off x="8663713" y="3440141"/>
            <a:ext cx="527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</a:t>
            </a:r>
            <a:r>
              <a:rPr lang="en-US" sz="2800" baseline="-25000" dirty="0"/>
              <a:t>m</a:t>
            </a:r>
            <a:endParaRPr lang="en-US" sz="2800" dirty="0"/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AF3CEE3F-A005-A445-BC28-0252E1E03D45}"/>
              </a:ext>
            </a:extLst>
          </p:cNvPr>
          <p:cNvSpPr/>
          <p:nvPr/>
        </p:nvSpPr>
        <p:spPr>
          <a:xfrm flipH="1">
            <a:off x="8600668" y="3387391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49" name="Oval 448">
            <a:extLst>
              <a:ext uri="{FF2B5EF4-FFF2-40B4-BE49-F238E27FC236}">
                <a16:creationId xmlns:a16="http://schemas.microsoft.com/office/drawing/2014/main" id="{80F28668-9C34-9647-9953-0205E427B05D}"/>
              </a:ext>
            </a:extLst>
          </p:cNvPr>
          <p:cNvSpPr/>
          <p:nvPr/>
        </p:nvSpPr>
        <p:spPr>
          <a:xfrm flipH="1">
            <a:off x="8236421" y="4155805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50" name="TextBox 449">
            <a:extLst>
              <a:ext uri="{FF2B5EF4-FFF2-40B4-BE49-F238E27FC236}">
                <a16:creationId xmlns:a16="http://schemas.microsoft.com/office/drawing/2014/main" id="{6C8407A9-BC07-5246-9C5D-D955BA431391}"/>
              </a:ext>
            </a:extLst>
          </p:cNvPr>
          <p:cNvSpPr txBox="1"/>
          <p:nvPr/>
        </p:nvSpPr>
        <p:spPr>
          <a:xfrm flipH="1">
            <a:off x="8318941" y="4285157"/>
            <a:ext cx="694674" cy="547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82" dirty="0"/>
              <a:t>LT</a:t>
            </a:r>
            <a:r>
              <a:rPr lang="en-US" sz="2382" baseline="-25000" dirty="0"/>
              <a:t>m</a:t>
            </a:r>
            <a:endParaRPr lang="en-US" sz="2382" dirty="0"/>
          </a:p>
        </p:txBody>
      </p:sp>
      <p:sp>
        <p:nvSpPr>
          <p:cNvPr id="451" name="Oval 450">
            <a:extLst>
              <a:ext uri="{FF2B5EF4-FFF2-40B4-BE49-F238E27FC236}">
                <a16:creationId xmlns:a16="http://schemas.microsoft.com/office/drawing/2014/main" id="{25A46D7D-8223-8E4D-BF8E-4B09E59EA979}"/>
              </a:ext>
            </a:extLst>
          </p:cNvPr>
          <p:cNvSpPr/>
          <p:nvPr/>
        </p:nvSpPr>
        <p:spPr>
          <a:xfrm flipH="1">
            <a:off x="8223979" y="721230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66B93F48-8B34-CC41-B23E-E7F677BD7A0A}"/>
              </a:ext>
            </a:extLst>
          </p:cNvPr>
          <p:cNvSpPr txBox="1"/>
          <p:nvPr/>
        </p:nvSpPr>
        <p:spPr>
          <a:xfrm flipH="1">
            <a:off x="8251816" y="880394"/>
            <a:ext cx="701089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85" dirty="0"/>
              <a:t>LNT</a:t>
            </a:r>
            <a:r>
              <a:rPr lang="en-US" sz="1985" baseline="-25000" dirty="0"/>
              <a:t>m</a:t>
            </a:r>
            <a:endParaRPr lang="en-US" sz="1985" dirty="0"/>
          </a:p>
        </p:txBody>
      </p:sp>
      <p:cxnSp>
        <p:nvCxnSpPr>
          <p:cNvPr id="457" name="Straight Arrow Connector 456">
            <a:extLst>
              <a:ext uri="{FF2B5EF4-FFF2-40B4-BE49-F238E27FC236}">
                <a16:creationId xmlns:a16="http://schemas.microsoft.com/office/drawing/2014/main" id="{D24FF58E-7AB8-3A4F-8DB9-B22C6060A807}"/>
              </a:ext>
            </a:extLst>
          </p:cNvPr>
          <p:cNvCxnSpPr>
            <a:cxnSpLocks/>
            <a:stCxn id="449" idx="6"/>
            <a:endCxn id="402" idx="3"/>
          </p:cNvCxnSpPr>
          <p:nvPr/>
        </p:nvCxnSpPr>
        <p:spPr>
          <a:xfrm flipH="1">
            <a:off x="6441326" y="4516570"/>
            <a:ext cx="1795098" cy="712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8" name="Straight Arrow Connector 457">
            <a:extLst>
              <a:ext uri="{FF2B5EF4-FFF2-40B4-BE49-F238E27FC236}">
                <a16:creationId xmlns:a16="http://schemas.microsoft.com/office/drawing/2014/main" id="{F2AE4085-EE8D-A148-A8AB-3CC401FF7A07}"/>
              </a:ext>
            </a:extLst>
          </p:cNvPr>
          <p:cNvCxnSpPr>
            <a:cxnSpLocks/>
          </p:cNvCxnSpPr>
          <p:nvPr/>
        </p:nvCxnSpPr>
        <p:spPr>
          <a:xfrm flipH="1">
            <a:off x="6415986" y="3897098"/>
            <a:ext cx="2184683" cy="975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0" name="Arc 459">
            <a:extLst>
              <a:ext uri="{FF2B5EF4-FFF2-40B4-BE49-F238E27FC236}">
                <a16:creationId xmlns:a16="http://schemas.microsoft.com/office/drawing/2014/main" id="{1FDC7AF2-5B49-E14C-908D-CB8596A0658C}"/>
              </a:ext>
            </a:extLst>
          </p:cNvPr>
          <p:cNvSpPr/>
          <p:nvPr/>
        </p:nvSpPr>
        <p:spPr>
          <a:xfrm rot="14345227" flipH="1" flipV="1">
            <a:off x="8985505" y="1956625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61" name="Arc 460">
            <a:extLst>
              <a:ext uri="{FF2B5EF4-FFF2-40B4-BE49-F238E27FC236}">
                <a16:creationId xmlns:a16="http://schemas.microsoft.com/office/drawing/2014/main" id="{60C5BD15-CE37-7D4B-B8E8-AD7C1D940CFC}"/>
              </a:ext>
            </a:extLst>
          </p:cNvPr>
          <p:cNvSpPr/>
          <p:nvPr/>
        </p:nvSpPr>
        <p:spPr>
          <a:xfrm rot="13638585" flipH="1">
            <a:off x="9571122" y="2641167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62" name="Arc 461">
            <a:extLst>
              <a:ext uri="{FF2B5EF4-FFF2-40B4-BE49-F238E27FC236}">
                <a16:creationId xmlns:a16="http://schemas.microsoft.com/office/drawing/2014/main" id="{B8397582-9155-1141-9304-3F9610A56A31}"/>
              </a:ext>
            </a:extLst>
          </p:cNvPr>
          <p:cNvSpPr/>
          <p:nvPr/>
        </p:nvSpPr>
        <p:spPr>
          <a:xfrm rot="7254773" flipH="1">
            <a:off x="9006856" y="3062216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63" name="Arc 462">
            <a:extLst>
              <a:ext uri="{FF2B5EF4-FFF2-40B4-BE49-F238E27FC236}">
                <a16:creationId xmlns:a16="http://schemas.microsoft.com/office/drawing/2014/main" id="{02BAB6FE-8FA0-2742-A29B-C196203803B7}"/>
              </a:ext>
            </a:extLst>
          </p:cNvPr>
          <p:cNvSpPr/>
          <p:nvPr/>
        </p:nvSpPr>
        <p:spPr>
          <a:xfrm rot="10800000" flipH="1">
            <a:off x="8197943" y="1833243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64" name="Arc 463">
            <a:extLst>
              <a:ext uri="{FF2B5EF4-FFF2-40B4-BE49-F238E27FC236}">
                <a16:creationId xmlns:a16="http://schemas.microsoft.com/office/drawing/2014/main" id="{846A538F-32EE-C545-B624-F574FE50DC73}"/>
              </a:ext>
            </a:extLst>
          </p:cNvPr>
          <p:cNvSpPr>
            <a:spLocks noChangeAspect="1"/>
          </p:cNvSpPr>
          <p:nvPr/>
        </p:nvSpPr>
        <p:spPr>
          <a:xfrm rot="5400000" flipH="1">
            <a:off x="8145570" y="2708570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65" name="Arc 464">
            <a:extLst>
              <a:ext uri="{FF2B5EF4-FFF2-40B4-BE49-F238E27FC236}">
                <a16:creationId xmlns:a16="http://schemas.microsoft.com/office/drawing/2014/main" id="{96DA9334-A671-8945-91C7-7BD89FF1461A}"/>
              </a:ext>
            </a:extLst>
          </p:cNvPr>
          <p:cNvSpPr>
            <a:spLocks noChangeAspect="1"/>
          </p:cNvSpPr>
          <p:nvPr/>
        </p:nvSpPr>
        <p:spPr>
          <a:xfrm rot="16200000" flipH="1" flipV="1">
            <a:off x="8160326" y="1047463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66" name="Arc 465">
            <a:extLst>
              <a:ext uri="{FF2B5EF4-FFF2-40B4-BE49-F238E27FC236}">
                <a16:creationId xmlns:a16="http://schemas.microsoft.com/office/drawing/2014/main" id="{51F281DD-4047-2848-9A1A-5FD580F7D110}"/>
              </a:ext>
            </a:extLst>
          </p:cNvPr>
          <p:cNvSpPr/>
          <p:nvPr/>
        </p:nvSpPr>
        <p:spPr>
          <a:xfrm rot="10800000" flipH="1">
            <a:off x="8476611" y="3226540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67" name="Arc 466">
            <a:extLst>
              <a:ext uri="{FF2B5EF4-FFF2-40B4-BE49-F238E27FC236}">
                <a16:creationId xmlns:a16="http://schemas.microsoft.com/office/drawing/2014/main" id="{6CCE7DA2-3EA1-0C4F-BB38-FECD3E9E1CCF}"/>
              </a:ext>
            </a:extLst>
          </p:cNvPr>
          <p:cNvSpPr/>
          <p:nvPr/>
        </p:nvSpPr>
        <p:spPr>
          <a:xfrm rot="10800000" flipH="1" flipV="1">
            <a:off x="8462580" y="2072781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8" name="TextBox 467">
                <a:extLst>
                  <a:ext uri="{FF2B5EF4-FFF2-40B4-BE49-F238E27FC236}">
                    <a16:creationId xmlns:a16="http://schemas.microsoft.com/office/drawing/2014/main" id="{E2C64154-79AC-C742-ABA8-9999BBE924DB}"/>
                  </a:ext>
                </a:extLst>
              </p:cNvPr>
              <p:cNvSpPr txBox="1"/>
              <p:nvPr/>
            </p:nvSpPr>
            <p:spPr>
              <a:xfrm flipH="1">
                <a:off x="9761932" y="1338413"/>
                <a:ext cx="344127" cy="4120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235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35" i="1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1235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235" dirty="0"/>
                  <a:t> </a:t>
                </a:r>
              </a:p>
            </p:txBody>
          </p:sp>
        </mc:Choice>
        <mc:Fallback xmlns="">
          <p:sp>
            <p:nvSpPr>
              <p:cNvPr id="468" name="TextBox 467">
                <a:extLst>
                  <a:ext uri="{FF2B5EF4-FFF2-40B4-BE49-F238E27FC236}">
                    <a16:creationId xmlns:a16="http://schemas.microsoft.com/office/drawing/2014/main" id="{E2C64154-79AC-C742-ABA8-9999BBE92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61932" y="1338413"/>
                <a:ext cx="344127" cy="4120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9" name="TextBox 468">
                <a:extLst>
                  <a:ext uri="{FF2B5EF4-FFF2-40B4-BE49-F238E27FC236}">
                    <a16:creationId xmlns:a16="http://schemas.microsoft.com/office/drawing/2014/main" id="{48AEE3AE-0943-974C-8EBB-EB9F32B35EA1}"/>
                  </a:ext>
                </a:extLst>
              </p:cNvPr>
              <p:cNvSpPr txBox="1"/>
              <p:nvPr/>
            </p:nvSpPr>
            <p:spPr>
              <a:xfrm flipH="1">
                <a:off x="9319086" y="3180039"/>
                <a:ext cx="378532" cy="410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235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35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sz="1235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235" dirty="0"/>
                  <a:t> </a:t>
                </a:r>
              </a:p>
            </p:txBody>
          </p:sp>
        </mc:Choice>
        <mc:Fallback xmlns="">
          <p:sp>
            <p:nvSpPr>
              <p:cNvPr id="469" name="TextBox 468">
                <a:extLst>
                  <a:ext uri="{FF2B5EF4-FFF2-40B4-BE49-F238E27FC236}">
                    <a16:creationId xmlns:a16="http://schemas.microsoft.com/office/drawing/2014/main" id="{48AEE3AE-0943-974C-8EBB-EB9F32B35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319086" y="3180039"/>
                <a:ext cx="378532" cy="4106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0" name="TextBox 469">
                <a:extLst>
                  <a:ext uri="{FF2B5EF4-FFF2-40B4-BE49-F238E27FC236}">
                    <a16:creationId xmlns:a16="http://schemas.microsoft.com/office/drawing/2014/main" id="{341BC19C-D08D-5943-A4D2-69804BB15D7A}"/>
                  </a:ext>
                </a:extLst>
              </p:cNvPr>
              <p:cNvSpPr txBox="1"/>
              <p:nvPr/>
            </p:nvSpPr>
            <p:spPr>
              <a:xfrm flipH="1">
                <a:off x="9735988" y="3912977"/>
                <a:ext cx="344127" cy="4120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235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35" i="1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1235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235" dirty="0"/>
                  <a:t> </a:t>
                </a:r>
              </a:p>
            </p:txBody>
          </p:sp>
        </mc:Choice>
        <mc:Fallback xmlns="">
          <p:sp>
            <p:nvSpPr>
              <p:cNvPr id="470" name="TextBox 469">
                <a:extLst>
                  <a:ext uri="{FF2B5EF4-FFF2-40B4-BE49-F238E27FC236}">
                    <a16:creationId xmlns:a16="http://schemas.microsoft.com/office/drawing/2014/main" id="{341BC19C-D08D-5943-A4D2-69804BB15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35988" y="3912977"/>
                <a:ext cx="344127" cy="41209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1" name="Arc 470">
            <a:extLst>
              <a:ext uri="{FF2B5EF4-FFF2-40B4-BE49-F238E27FC236}">
                <a16:creationId xmlns:a16="http://schemas.microsoft.com/office/drawing/2014/main" id="{9D12A291-E211-B940-A47D-6A6F24FEBC83}"/>
              </a:ext>
            </a:extLst>
          </p:cNvPr>
          <p:cNvSpPr/>
          <p:nvPr/>
        </p:nvSpPr>
        <p:spPr>
          <a:xfrm rot="10800000" flipH="1">
            <a:off x="8450832" y="4846109"/>
            <a:ext cx="269914" cy="276662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72" name="Arc 471">
            <a:extLst>
              <a:ext uri="{FF2B5EF4-FFF2-40B4-BE49-F238E27FC236}">
                <a16:creationId xmlns:a16="http://schemas.microsoft.com/office/drawing/2014/main" id="{AAFB5D0E-DC76-C549-8ECE-7B115BAB79FC}"/>
              </a:ext>
            </a:extLst>
          </p:cNvPr>
          <p:cNvSpPr/>
          <p:nvPr/>
        </p:nvSpPr>
        <p:spPr>
          <a:xfrm rot="10800000" flipH="1" flipV="1">
            <a:off x="8456618" y="467077"/>
            <a:ext cx="269914" cy="276661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73" name="Rectangle 472">
            <a:extLst>
              <a:ext uri="{FF2B5EF4-FFF2-40B4-BE49-F238E27FC236}">
                <a16:creationId xmlns:a16="http://schemas.microsoft.com/office/drawing/2014/main" id="{6B882088-BDF4-2444-B561-2C3BAA7C8E4C}"/>
              </a:ext>
            </a:extLst>
          </p:cNvPr>
          <p:cNvSpPr/>
          <p:nvPr/>
        </p:nvSpPr>
        <p:spPr>
          <a:xfrm flipH="1">
            <a:off x="7918291" y="3335461"/>
            <a:ext cx="208223" cy="40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88" dirty="0"/>
              <a:t>𝛿</a:t>
            </a:r>
          </a:p>
        </p:txBody>
      </p:sp>
      <p:sp>
        <p:nvSpPr>
          <p:cNvPr id="474" name="Rectangle 473">
            <a:extLst>
              <a:ext uri="{FF2B5EF4-FFF2-40B4-BE49-F238E27FC236}">
                <a16:creationId xmlns:a16="http://schemas.microsoft.com/office/drawing/2014/main" id="{EC76596A-88CD-214A-AD8F-F38E6D6EEF98}"/>
              </a:ext>
            </a:extLst>
          </p:cNvPr>
          <p:cNvSpPr/>
          <p:nvPr/>
        </p:nvSpPr>
        <p:spPr>
          <a:xfrm flipH="1">
            <a:off x="7915766" y="1913813"/>
            <a:ext cx="208223" cy="40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88" dirty="0"/>
              <a:t>𝛿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5" name="TextBox 474">
                <a:extLst>
                  <a:ext uri="{FF2B5EF4-FFF2-40B4-BE49-F238E27FC236}">
                    <a16:creationId xmlns:a16="http://schemas.microsoft.com/office/drawing/2014/main" id="{5519B561-1680-DA45-AA12-22F6A8E20C8C}"/>
                  </a:ext>
                </a:extLst>
              </p:cNvPr>
              <p:cNvSpPr txBox="1"/>
              <p:nvPr/>
            </p:nvSpPr>
            <p:spPr>
              <a:xfrm flipH="1">
                <a:off x="9289906" y="2017691"/>
                <a:ext cx="378532" cy="410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235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35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sz="1235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235" dirty="0"/>
                  <a:t> </a:t>
                </a:r>
              </a:p>
            </p:txBody>
          </p:sp>
        </mc:Choice>
        <mc:Fallback xmlns="">
          <p:sp>
            <p:nvSpPr>
              <p:cNvPr id="475" name="TextBox 474">
                <a:extLst>
                  <a:ext uri="{FF2B5EF4-FFF2-40B4-BE49-F238E27FC236}">
                    <a16:creationId xmlns:a16="http://schemas.microsoft.com/office/drawing/2014/main" id="{5519B561-1680-DA45-AA12-22F6A8E20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289906" y="2017691"/>
                <a:ext cx="378532" cy="4106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6" name="TextBox 475">
            <a:extLst>
              <a:ext uri="{FF2B5EF4-FFF2-40B4-BE49-F238E27FC236}">
                <a16:creationId xmlns:a16="http://schemas.microsoft.com/office/drawing/2014/main" id="{CF9F20C0-8AF7-9E40-8448-1796D70C5B7F}"/>
              </a:ext>
            </a:extLst>
          </p:cNvPr>
          <p:cNvSpPr txBox="1"/>
          <p:nvPr/>
        </p:nvSpPr>
        <p:spPr>
          <a:xfrm flipH="1">
            <a:off x="7879382" y="2486302"/>
            <a:ext cx="131097" cy="40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88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7" name="TextBox 476">
                <a:extLst>
                  <a:ext uri="{FF2B5EF4-FFF2-40B4-BE49-F238E27FC236}">
                    <a16:creationId xmlns:a16="http://schemas.microsoft.com/office/drawing/2014/main" id="{ED9CC0E1-AE92-8D4B-BC26-9847854FA456}"/>
                  </a:ext>
                </a:extLst>
              </p:cNvPr>
              <p:cNvSpPr txBox="1"/>
              <p:nvPr/>
            </p:nvSpPr>
            <p:spPr>
              <a:xfrm flipH="1">
                <a:off x="7373874" y="4694807"/>
                <a:ext cx="283802" cy="401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477" name="TextBox 476">
                <a:extLst>
                  <a:ext uri="{FF2B5EF4-FFF2-40B4-BE49-F238E27FC236}">
                    <a16:creationId xmlns:a16="http://schemas.microsoft.com/office/drawing/2014/main" id="{ED9CC0E1-AE92-8D4B-BC26-9847854FA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373874" y="4694807"/>
                <a:ext cx="283802" cy="40146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8" name="Arc 477">
            <a:extLst>
              <a:ext uri="{FF2B5EF4-FFF2-40B4-BE49-F238E27FC236}">
                <a16:creationId xmlns:a16="http://schemas.microsoft.com/office/drawing/2014/main" id="{ECF59D93-91AB-1D45-AAF4-667471AC8CE6}"/>
              </a:ext>
            </a:extLst>
          </p:cNvPr>
          <p:cNvSpPr/>
          <p:nvPr/>
        </p:nvSpPr>
        <p:spPr>
          <a:xfrm rot="14345227" flipH="1" flipV="1">
            <a:off x="8666981" y="999718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79" name="Arc 478">
            <a:extLst>
              <a:ext uri="{FF2B5EF4-FFF2-40B4-BE49-F238E27FC236}">
                <a16:creationId xmlns:a16="http://schemas.microsoft.com/office/drawing/2014/main" id="{B7F06F8E-1D3F-CC40-B9FD-D6992120D3F0}"/>
              </a:ext>
            </a:extLst>
          </p:cNvPr>
          <p:cNvSpPr/>
          <p:nvPr/>
        </p:nvSpPr>
        <p:spPr>
          <a:xfrm rot="7254773" flipH="1">
            <a:off x="8661736" y="4036357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80" name="Arc 479">
            <a:extLst>
              <a:ext uri="{FF2B5EF4-FFF2-40B4-BE49-F238E27FC236}">
                <a16:creationId xmlns:a16="http://schemas.microsoft.com/office/drawing/2014/main" id="{8EE4E78C-0314-D945-8F8B-52DAEBE063A9}"/>
              </a:ext>
            </a:extLst>
          </p:cNvPr>
          <p:cNvSpPr/>
          <p:nvPr/>
        </p:nvSpPr>
        <p:spPr>
          <a:xfrm rot="10800000" flipH="1">
            <a:off x="7611584" y="1701989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81" name="Arc 480">
            <a:extLst>
              <a:ext uri="{FF2B5EF4-FFF2-40B4-BE49-F238E27FC236}">
                <a16:creationId xmlns:a16="http://schemas.microsoft.com/office/drawing/2014/main" id="{DCBB047B-F16A-F348-8120-8B8E050936D9}"/>
              </a:ext>
            </a:extLst>
          </p:cNvPr>
          <p:cNvSpPr/>
          <p:nvPr/>
        </p:nvSpPr>
        <p:spPr>
          <a:xfrm rot="10800000" flipH="1" flipV="1">
            <a:off x="7611984" y="871587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82" name="Arc 481">
            <a:extLst>
              <a:ext uri="{FF2B5EF4-FFF2-40B4-BE49-F238E27FC236}">
                <a16:creationId xmlns:a16="http://schemas.microsoft.com/office/drawing/2014/main" id="{CB995124-8BDF-AE42-A8E0-70B304082C08}"/>
              </a:ext>
            </a:extLst>
          </p:cNvPr>
          <p:cNvSpPr/>
          <p:nvPr/>
        </p:nvSpPr>
        <p:spPr>
          <a:xfrm rot="10800000" flipH="1">
            <a:off x="7029745" y="758557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83" name="TextBox 482">
            <a:extLst>
              <a:ext uri="{FF2B5EF4-FFF2-40B4-BE49-F238E27FC236}">
                <a16:creationId xmlns:a16="http://schemas.microsoft.com/office/drawing/2014/main" id="{BA205847-F599-A948-9756-9636E7717457}"/>
              </a:ext>
            </a:extLst>
          </p:cNvPr>
          <p:cNvSpPr txBox="1"/>
          <p:nvPr/>
        </p:nvSpPr>
        <p:spPr>
          <a:xfrm>
            <a:off x="5843394" y="3691344"/>
            <a:ext cx="544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</a:t>
            </a:r>
            <a:r>
              <a:rPr lang="en-US" sz="2800" baseline="-25000" dirty="0"/>
              <a:t>o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4" name="Rectangle 483">
                <a:extLst>
                  <a:ext uri="{FF2B5EF4-FFF2-40B4-BE49-F238E27FC236}">
                    <a16:creationId xmlns:a16="http://schemas.microsoft.com/office/drawing/2014/main" id="{84B9A7E3-0CFE-9F42-B502-CC5074CC3685}"/>
                  </a:ext>
                </a:extLst>
              </p:cNvPr>
              <p:cNvSpPr/>
              <p:nvPr/>
            </p:nvSpPr>
            <p:spPr>
              <a:xfrm>
                <a:off x="5280194" y="3278446"/>
                <a:ext cx="416529" cy="401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484" name="Rectangle 483">
                <a:extLst>
                  <a:ext uri="{FF2B5EF4-FFF2-40B4-BE49-F238E27FC236}">
                    <a16:creationId xmlns:a16="http://schemas.microsoft.com/office/drawing/2014/main" id="{84B9A7E3-0CFE-9F42-B502-CC5074CC36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194" y="3278446"/>
                <a:ext cx="416529" cy="40146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5" name="Rectangle 484">
                <a:extLst>
                  <a:ext uri="{FF2B5EF4-FFF2-40B4-BE49-F238E27FC236}">
                    <a16:creationId xmlns:a16="http://schemas.microsoft.com/office/drawing/2014/main" id="{3F43D7FD-F761-6D42-BC75-87BC0E9682E8}"/>
                  </a:ext>
                </a:extLst>
              </p:cNvPr>
              <p:cNvSpPr/>
              <p:nvPr/>
            </p:nvSpPr>
            <p:spPr>
              <a:xfrm>
                <a:off x="6479408" y="3279482"/>
                <a:ext cx="416529" cy="401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485" name="Rectangle 484">
                <a:extLst>
                  <a:ext uri="{FF2B5EF4-FFF2-40B4-BE49-F238E27FC236}">
                    <a16:creationId xmlns:a16="http://schemas.microsoft.com/office/drawing/2014/main" id="{3F43D7FD-F761-6D42-BC75-87BC0E968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408" y="3279482"/>
                <a:ext cx="416529" cy="40146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8" name="Rectangle 487">
                <a:extLst>
                  <a:ext uri="{FF2B5EF4-FFF2-40B4-BE49-F238E27FC236}">
                    <a16:creationId xmlns:a16="http://schemas.microsoft.com/office/drawing/2014/main" id="{719A9197-D98D-C14A-9523-89547FBA15B0}"/>
                  </a:ext>
                </a:extLst>
              </p:cNvPr>
              <p:cNvSpPr/>
              <p:nvPr/>
            </p:nvSpPr>
            <p:spPr>
              <a:xfrm>
                <a:off x="5920472" y="2437279"/>
                <a:ext cx="36371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i="1"/>
                        <m:t>μ</m:t>
                      </m:r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488" name="Rectangle 487">
                <a:extLst>
                  <a:ext uri="{FF2B5EF4-FFF2-40B4-BE49-F238E27FC236}">
                    <a16:creationId xmlns:a16="http://schemas.microsoft.com/office/drawing/2014/main" id="{719A9197-D98D-C14A-9523-89547FBA15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0472" y="2437279"/>
                <a:ext cx="363710" cy="400110"/>
              </a:xfrm>
              <a:prstGeom prst="rect">
                <a:avLst/>
              </a:prstGeom>
              <a:blipFill>
                <a:blip r:embed="rId15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62150404-1E52-8A44-BA26-47B2E229F496}"/>
                  </a:ext>
                </a:extLst>
              </p:cNvPr>
              <p:cNvSpPr/>
              <p:nvPr/>
            </p:nvSpPr>
            <p:spPr>
              <a:xfrm>
                <a:off x="1357129" y="1675902"/>
                <a:ext cx="359799" cy="401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62150404-1E52-8A44-BA26-47B2E229F4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129" y="1675902"/>
                <a:ext cx="359799" cy="40146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0" name="Rectangle 489">
                <a:extLst>
                  <a:ext uri="{FF2B5EF4-FFF2-40B4-BE49-F238E27FC236}">
                    <a16:creationId xmlns:a16="http://schemas.microsoft.com/office/drawing/2014/main" id="{AE0DC5B5-8F5D-104F-AFFC-34A92B307E0C}"/>
                  </a:ext>
                </a:extLst>
              </p:cNvPr>
              <p:cNvSpPr/>
              <p:nvPr/>
            </p:nvSpPr>
            <p:spPr>
              <a:xfrm>
                <a:off x="1377591" y="3502252"/>
                <a:ext cx="359799" cy="401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490" name="Rectangle 489">
                <a:extLst>
                  <a:ext uri="{FF2B5EF4-FFF2-40B4-BE49-F238E27FC236}">
                    <a16:creationId xmlns:a16="http://schemas.microsoft.com/office/drawing/2014/main" id="{AE0DC5B5-8F5D-104F-AFFC-34A92B307E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591" y="3502252"/>
                <a:ext cx="359799" cy="40146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1" name="Rectangle 490">
                <a:extLst>
                  <a:ext uri="{FF2B5EF4-FFF2-40B4-BE49-F238E27FC236}">
                    <a16:creationId xmlns:a16="http://schemas.microsoft.com/office/drawing/2014/main" id="{DD682EBE-149E-9E4F-8745-78F999A4F4C2}"/>
                  </a:ext>
                </a:extLst>
              </p:cNvPr>
              <p:cNvSpPr/>
              <p:nvPr/>
            </p:nvSpPr>
            <p:spPr>
              <a:xfrm>
                <a:off x="2721442" y="879644"/>
                <a:ext cx="359799" cy="401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491" name="Rectangle 490">
                <a:extLst>
                  <a:ext uri="{FF2B5EF4-FFF2-40B4-BE49-F238E27FC236}">
                    <a16:creationId xmlns:a16="http://schemas.microsoft.com/office/drawing/2014/main" id="{DD682EBE-149E-9E4F-8745-78F999A4F4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442" y="879644"/>
                <a:ext cx="359799" cy="40146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2" name="Rectangle 491">
                <a:extLst>
                  <a:ext uri="{FF2B5EF4-FFF2-40B4-BE49-F238E27FC236}">
                    <a16:creationId xmlns:a16="http://schemas.microsoft.com/office/drawing/2014/main" id="{E714AB13-0A44-884E-B0C5-97B923875EFE}"/>
                  </a:ext>
                </a:extLst>
              </p:cNvPr>
              <p:cNvSpPr/>
              <p:nvPr/>
            </p:nvSpPr>
            <p:spPr>
              <a:xfrm>
                <a:off x="2728187" y="4393334"/>
                <a:ext cx="359799" cy="401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492" name="Rectangle 491">
                <a:extLst>
                  <a:ext uri="{FF2B5EF4-FFF2-40B4-BE49-F238E27FC236}">
                    <a16:creationId xmlns:a16="http://schemas.microsoft.com/office/drawing/2014/main" id="{E714AB13-0A44-884E-B0C5-97B923875E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8187" y="4393334"/>
                <a:ext cx="359799" cy="40146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3" name="Rectangle 492">
                <a:extLst>
                  <a:ext uri="{FF2B5EF4-FFF2-40B4-BE49-F238E27FC236}">
                    <a16:creationId xmlns:a16="http://schemas.microsoft.com/office/drawing/2014/main" id="{F460542D-A0B5-7E4E-9DAE-9EBEBB8AC362}"/>
                  </a:ext>
                </a:extLst>
              </p:cNvPr>
              <p:cNvSpPr/>
              <p:nvPr/>
            </p:nvSpPr>
            <p:spPr>
              <a:xfrm>
                <a:off x="9086779" y="872617"/>
                <a:ext cx="359799" cy="401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493" name="Rectangle 492">
                <a:extLst>
                  <a:ext uri="{FF2B5EF4-FFF2-40B4-BE49-F238E27FC236}">
                    <a16:creationId xmlns:a16="http://schemas.microsoft.com/office/drawing/2014/main" id="{F460542D-A0B5-7E4E-9DAE-9EBEBB8AC3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6779" y="872617"/>
                <a:ext cx="359799" cy="40146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4" name="Rectangle 493">
                <a:extLst>
                  <a:ext uri="{FF2B5EF4-FFF2-40B4-BE49-F238E27FC236}">
                    <a16:creationId xmlns:a16="http://schemas.microsoft.com/office/drawing/2014/main" id="{F2277A10-A286-0C47-ACDA-47167D0F103A}"/>
                  </a:ext>
                </a:extLst>
              </p:cNvPr>
              <p:cNvSpPr/>
              <p:nvPr/>
            </p:nvSpPr>
            <p:spPr>
              <a:xfrm>
                <a:off x="9094930" y="4359350"/>
                <a:ext cx="359799" cy="401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494" name="Rectangle 493">
                <a:extLst>
                  <a:ext uri="{FF2B5EF4-FFF2-40B4-BE49-F238E27FC236}">
                    <a16:creationId xmlns:a16="http://schemas.microsoft.com/office/drawing/2014/main" id="{F2277A10-A286-0C47-ACDA-47167D0F10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4930" y="4359350"/>
                <a:ext cx="359799" cy="40146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5" name="Rectangle 494">
                <a:extLst>
                  <a:ext uri="{FF2B5EF4-FFF2-40B4-BE49-F238E27FC236}">
                    <a16:creationId xmlns:a16="http://schemas.microsoft.com/office/drawing/2014/main" id="{83B78A3C-EB2D-CE41-8A33-F72D4F4EAC37}"/>
                  </a:ext>
                </a:extLst>
              </p:cNvPr>
              <p:cNvSpPr/>
              <p:nvPr/>
            </p:nvSpPr>
            <p:spPr>
              <a:xfrm>
                <a:off x="10398694" y="3558029"/>
                <a:ext cx="359799" cy="401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495" name="Rectangle 494">
                <a:extLst>
                  <a:ext uri="{FF2B5EF4-FFF2-40B4-BE49-F238E27FC236}">
                    <a16:creationId xmlns:a16="http://schemas.microsoft.com/office/drawing/2014/main" id="{83B78A3C-EB2D-CE41-8A33-F72D4F4EA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8694" y="3558029"/>
                <a:ext cx="359799" cy="40146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6" name="Rectangle 495">
                <a:extLst>
                  <a:ext uri="{FF2B5EF4-FFF2-40B4-BE49-F238E27FC236}">
                    <a16:creationId xmlns:a16="http://schemas.microsoft.com/office/drawing/2014/main" id="{374F1276-0887-E64A-A80B-A400C818DDFA}"/>
                  </a:ext>
                </a:extLst>
              </p:cNvPr>
              <p:cNvSpPr/>
              <p:nvPr/>
            </p:nvSpPr>
            <p:spPr>
              <a:xfrm>
                <a:off x="10391529" y="1627193"/>
                <a:ext cx="359799" cy="401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496" name="Rectangle 495">
                <a:extLst>
                  <a:ext uri="{FF2B5EF4-FFF2-40B4-BE49-F238E27FC236}">
                    <a16:creationId xmlns:a16="http://schemas.microsoft.com/office/drawing/2014/main" id="{374F1276-0887-E64A-A80B-A400C818DD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1529" y="1627193"/>
                <a:ext cx="359799" cy="40146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3D1A894F-AF43-FD4E-B9D6-8BBA1E7361A0}"/>
                  </a:ext>
                </a:extLst>
              </p:cNvPr>
              <p:cNvSpPr/>
              <p:nvPr/>
            </p:nvSpPr>
            <p:spPr>
              <a:xfrm>
                <a:off x="1533400" y="2534810"/>
                <a:ext cx="428839" cy="401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3D1A894F-AF43-FD4E-B9D6-8BBA1E7361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400" y="2534810"/>
                <a:ext cx="428839" cy="40146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8" name="Rectangle 497">
                <a:extLst>
                  <a:ext uri="{FF2B5EF4-FFF2-40B4-BE49-F238E27FC236}">
                    <a16:creationId xmlns:a16="http://schemas.microsoft.com/office/drawing/2014/main" id="{9A0253D7-2883-7641-9013-94B5A04741EE}"/>
                  </a:ext>
                </a:extLst>
              </p:cNvPr>
              <p:cNvSpPr/>
              <p:nvPr/>
            </p:nvSpPr>
            <p:spPr>
              <a:xfrm>
                <a:off x="10219742" y="2537321"/>
                <a:ext cx="428839" cy="401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498" name="Rectangle 497">
                <a:extLst>
                  <a:ext uri="{FF2B5EF4-FFF2-40B4-BE49-F238E27FC236}">
                    <a16:creationId xmlns:a16="http://schemas.microsoft.com/office/drawing/2014/main" id="{9A0253D7-2883-7641-9013-94B5A04741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9742" y="2537321"/>
                <a:ext cx="428839" cy="40146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9" name="Rectangle 498">
                <a:extLst>
                  <a:ext uri="{FF2B5EF4-FFF2-40B4-BE49-F238E27FC236}">
                    <a16:creationId xmlns:a16="http://schemas.microsoft.com/office/drawing/2014/main" id="{04DB3AC1-9B6F-1C42-8977-C251158D2970}"/>
                  </a:ext>
                </a:extLst>
              </p:cNvPr>
              <p:cNvSpPr/>
              <p:nvPr/>
            </p:nvSpPr>
            <p:spPr>
              <a:xfrm>
                <a:off x="11165499" y="2577137"/>
                <a:ext cx="413548" cy="401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499" name="Rectangle 498">
                <a:extLst>
                  <a:ext uri="{FF2B5EF4-FFF2-40B4-BE49-F238E27FC236}">
                    <a16:creationId xmlns:a16="http://schemas.microsoft.com/office/drawing/2014/main" id="{04DB3AC1-9B6F-1C42-8977-C251158D29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5499" y="2577137"/>
                <a:ext cx="413548" cy="40146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0" name="Rectangle 499">
                <a:extLst>
                  <a:ext uri="{FF2B5EF4-FFF2-40B4-BE49-F238E27FC236}">
                    <a16:creationId xmlns:a16="http://schemas.microsoft.com/office/drawing/2014/main" id="{96F9E75C-6F87-9847-AFB2-F2A3F4934E7B}"/>
                  </a:ext>
                </a:extLst>
              </p:cNvPr>
              <p:cNvSpPr/>
              <p:nvPr/>
            </p:nvSpPr>
            <p:spPr>
              <a:xfrm>
                <a:off x="577777" y="2537321"/>
                <a:ext cx="413548" cy="401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500" name="Rectangle 499">
                <a:extLst>
                  <a:ext uri="{FF2B5EF4-FFF2-40B4-BE49-F238E27FC236}">
                    <a16:creationId xmlns:a16="http://schemas.microsoft.com/office/drawing/2014/main" id="{96F9E75C-6F87-9847-AFB2-F2A3F4934E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777" y="2537321"/>
                <a:ext cx="413548" cy="401468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1" name="Rectangle 500">
                <a:extLst>
                  <a:ext uri="{FF2B5EF4-FFF2-40B4-BE49-F238E27FC236}">
                    <a16:creationId xmlns:a16="http://schemas.microsoft.com/office/drawing/2014/main" id="{3AD7B094-E6EF-4548-B609-EF19023DAC89}"/>
                  </a:ext>
                </a:extLst>
              </p:cNvPr>
              <p:cNvSpPr/>
              <p:nvPr/>
            </p:nvSpPr>
            <p:spPr>
              <a:xfrm>
                <a:off x="3253162" y="5063594"/>
                <a:ext cx="644138" cy="353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24" i="1">
                          <a:latin typeface="Cambria Math" panose="02040503050406030204" pitchFamily="18" charset="0"/>
                        </a:rPr>
                        <m:t>𝑗</m:t>
                      </m:r>
                      <m:r>
                        <m:rPr>
                          <m:nor/>
                        </m:rPr>
                        <a:rPr lang="en-US" sz="1324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324"/>
                        <m:t>+</m:t>
                      </m:r>
                      <m:r>
                        <a:rPr lang="en-US" sz="1324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24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1324" dirty="0"/>
              </a:p>
            </p:txBody>
          </p:sp>
        </mc:Choice>
        <mc:Fallback xmlns="">
          <p:sp>
            <p:nvSpPr>
              <p:cNvPr id="501" name="Rectangle 500">
                <a:extLst>
                  <a:ext uri="{FF2B5EF4-FFF2-40B4-BE49-F238E27FC236}">
                    <a16:creationId xmlns:a16="http://schemas.microsoft.com/office/drawing/2014/main" id="{3AD7B094-E6EF-4548-B609-EF19023DAC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162" y="5063594"/>
                <a:ext cx="644138" cy="35307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2" name="Rectangle 501">
                <a:extLst>
                  <a:ext uri="{FF2B5EF4-FFF2-40B4-BE49-F238E27FC236}">
                    <a16:creationId xmlns:a16="http://schemas.microsoft.com/office/drawing/2014/main" id="{D4E1F3B5-0138-1640-84A9-09C0ECDB1A94}"/>
                  </a:ext>
                </a:extLst>
              </p:cNvPr>
              <p:cNvSpPr/>
              <p:nvPr/>
            </p:nvSpPr>
            <p:spPr>
              <a:xfrm>
                <a:off x="3265796" y="246713"/>
                <a:ext cx="644138" cy="353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24" i="1">
                          <a:latin typeface="Cambria Math" panose="02040503050406030204" pitchFamily="18" charset="0"/>
                        </a:rPr>
                        <m:t>𝑗</m:t>
                      </m:r>
                      <m:r>
                        <m:rPr>
                          <m:nor/>
                        </m:rPr>
                        <a:rPr lang="en-US" sz="1324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324"/>
                        <m:t>+</m:t>
                      </m:r>
                      <m:r>
                        <a:rPr lang="en-US" sz="1324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24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1324" dirty="0"/>
              </a:p>
            </p:txBody>
          </p:sp>
        </mc:Choice>
        <mc:Fallback xmlns="">
          <p:sp>
            <p:nvSpPr>
              <p:cNvPr id="502" name="Rectangle 501">
                <a:extLst>
                  <a:ext uri="{FF2B5EF4-FFF2-40B4-BE49-F238E27FC236}">
                    <a16:creationId xmlns:a16="http://schemas.microsoft.com/office/drawing/2014/main" id="{D4E1F3B5-0138-1640-84A9-09C0ECDB1A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96" y="246713"/>
                <a:ext cx="644138" cy="35307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3" name="Rectangle 502">
                <a:extLst>
                  <a:ext uri="{FF2B5EF4-FFF2-40B4-BE49-F238E27FC236}">
                    <a16:creationId xmlns:a16="http://schemas.microsoft.com/office/drawing/2014/main" id="{C7414BE7-C827-0445-9527-0370C8917314}"/>
                  </a:ext>
                </a:extLst>
              </p:cNvPr>
              <p:cNvSpPr/>
              <p:nvPr/>
            </p:nvSpPr>
            <p:spPr>
              <a:xfrm>
                <a:off x="8285073" y="5065428"/>
                <a:ext cx="644138" cy="353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24" i="1">
                          <a:latin typeface="Cambria Math" panose="02040503050406030204" pitchFamily="18" charset="0"/>
                        </a:rPr>
                        <m:t>𝑗</m:t>
                      </m:r>
                      <m:r>
                        <m:rPr>
                          <m:nor/>
                        </m:rPr>
                        <a:rPr lang="en-US" sz="1324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324"/>
                        <m:t>+</m:t>
                      </m:r>
                      <m:r>
                        <a:rPr lang="en-US" sz="1324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24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1324" dirty="0"/>
              </a:p>
            </p:txBody>
          </p:sp>
        </mc:Choice>
        <mc:Fallback xmlns="">
          <p:sp>
            <p:nvSpPr>
              <p:cNvPr id="503" name="Rectangle 502">
                <a:extLst>
                  <a:ext uri="{FF2B5EF4-FFF2-40B4-BE49-F238E27FC236}">
                    <a16:creationId xmlns:a16="http://schemas.microsoft.com/office/drawing/2014/main" id="{C7414BE7-C827-0445-9527-0370C8917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073" y="5065428"/>
                <a:ext cx="644138" cy="35307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4" name="Rectangle 503">
                <a:extLst>
                  <a:ext uri="{FF2B5EF4-FFF2-40B4-BE49-F238E27FC236}">
                    <a16:creationId xmlns:a16="http://schemas.microsoft.com/office/drawing/2014/main" id="{B3E2A673-3FC8-1049-81E2-5ACEDD7D370F}"/>
                  </a:ext>
                </a:extLst>
              </p:cNvPr>
              <p:cNvSpPr/>
              <p:nvPr/>
            </p:nvSpPr>
            <p:spPr>
              <a:xfrm>
                <a:off x="8287524" y="231174"/>
                <a:ext cx="644138" cy="353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24" i="1">
                          <a:latin typeface="Cambria Math" panose="02040503050406030204" pitchFamily="18" charset="0"/>
                        </a:rPr>
                        <m:t>𝑗</m:t>
                      </m:r>
                      <m:r>
                        <m:rPr>
                          <m:nor/>
                        </m:rPr>
                        <a:rPr lang="en-US" sz="1324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324"/>
                        <m:t>+</m:t>
                      </m:r>
                      <m:r>
                        <a:rPr lang="en-US" sz="1324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24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1324" dirty="0"/>
              </a:p>
            </p:txBody>
          </p:sp>
        </mc:Choice>
        <mc:Fallback xmlns="">
          <p:sp>
            <p:nvSpPr>
              <p:cNvPr id="504" name="Rectangle 503">
                <a:extLst>
                  <a:ext uri="{FF2B5EF4-FFF2-40B4-BE49-F238E27FC236}">
                    <a16:creationId xmlns:a16="http://schemas.microsoft.com/office/drawing/2014/main" id="{B3E2A673-3FC8-1049-81E2-5ACEDD7D37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524" y="231174"/>
                <a:ext cx="644138" cy="35307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5" name="Rectangle 504">
                <a:extLst>
                  <a:ext uri="{FF2B5EF4-FFF2-40B4-BE49-F238E27FC236}">
                    <a16:creationId xmlns:a16="http://schemas.microsoft.com/office/drawing/2014/main" id="{06E588FE-4885-244D-BDBB-07AC65BDDD44}"/>
                  </a:ext>
                </a:extLst>
              </p:cNvPr>
              <p:cNvSpPr/>
              <p:nvPr/>
            </p:nvSpPr>
            <p:spPr>
              <a:xfrm>
                <a:off x="3208370" y="3010474"/>
                <a:ext cx="693835" cy="353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24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sz="1324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324"/>
                        <m:t>+</m:t>
                      </m:r>
                      <m:r>
                        <a:rPr lang="en-US" sz="1324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24" i="1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1324" dirty="0"/>
              </a:p>
            </p:txBody>
          </p:sp>
        </mc:Choice>
        <mc:Fallback xmlns="">
          <p:sp>
            <p:nvSpPr>
              <p:cNvPr id="505" name="Rectangle 504">
                <a:extLst>
                  <a:ext uri="{FF2B5EF4-FFF2-40B4-BE49-F238E27FC236}">
                    <a16:creationId xmlns:a16="http://schemas.microsoft.com/office/drawing/2014/main" id="{06E588FE-4885-244D-BDBB-07AC65BDDD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370" y="3010474"/>
                <a:ext cx="693835" cy="353072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6" name="Rectangle 505">
                <a:extLst>
                  <a:ext uri="{FF2B5EF4-FFF2-40B4-BE49-F238E27FC236}">
                    <a16:creationId xmlns:a16="http://schemas.microsoft.com/office/drawing/2014/main" id="{DB2EDA2C-FAC4-4C44-BEDD-7D3AF4392839}"/>
                  </a:ext>
                </a:extLst>
              </p:cNvPr>
              <p:cNvSpPr/>
              <p:nvPr/>
            </p:nvSpPr>
            <p:spPr>
              <a:xfrm>
                <a:off x="3222556" y="2321257"/>
                <a:ext cx="693835" cy="353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24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sz="1324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324"/>
                        <m:t>+</m:t>
                      </m:r>
                      <m:r>
                        <a:rPr lang="en-US" sz="1324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24" i="1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1324" dirty="0"/>
              </a:p>
            </p:txBody>
          </p:sp>
        </mc:Choice>
        <mc:Fallback xmlns="">
          <p:sp>
            <p:nvSpPr>
              <p:cNvPr id="506" name="Rectangle 505">
                <a:extLst>
                  <a:ext uri="{FF2B5EF4-FFF2-40B4-BE49-F238E27FC236}">
                    <a16:creationId xmlns:a16="http://schemas.microsoft.com/office/drawing/2014/main" id="{DB2EDA2C-FAC4-4C44-BEDD-7D3AF43928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556" y="2321257"/>
                <a:ext cx="693835" cy="35307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7" name="Rectangle 506">
                <a:extLst>
                  <a:ext uri="{FF2B5EF4-FFF2-40B4-BE49-F238E27FC236}">
                    <a16:creationId xmlns:a16="http://schemas.microsoft.com/office/drawing/2014/main" id="{D31FEB8B-E37C-2648-AC99-E155583F53A6}"/>
                  </a:ext>
                </a:extLst>
              </p:cNvPr>
              <p:cNvSpPr/>
              <p:nvPr/>
            </p:nvSpPr>
            <p:spPr>
              <a:xfrm>
                <a:off x="8272937" y="2990582"/>
                <a:ext cx="693835" cy="353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24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sz="1324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324"/>
                        <m:t>+</m:t>
                      </m:r>
                      <m:r>
                        <a:rPr lang="en-US" sz="1324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24" i="1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1324" dirty="0"/>
              </a:p>
            </p:txBody>
          </p:sp>
        </mc:Choice>
        <mc:Fallback xmlns="">
          <p:sp>
            <p:nvSpPr>
              <p:cNvPr id="507" name="Rectangle 506">
                <a:extLst>
                  <a:ext uri="{FF2B5EF4-FFF2-40B4-BE49-F238E27FC236}">
                    <a16:creationId xmlns:a16="http://schemas.microsoft.com/office/drawing/2014/main" id="{D31FEB8B-E37C-2648-AC99-E155583F5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2937" y="2990582"/>
                <a:ext cx="693835" cy="353072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8" name="Rectangle 507">
                <a:extLst>
                  <a:ext uri="{FF2B5EF4-FFF2-40B4-BE49-F238E27FC236}">
                    <a16:creationId xmlns:a16="http://schemas.microsoft.com/office/drawing/2014/main" id="{6783AD16-2247-5A4B-B5D2-BF03985CC322}"/>
                  </a:ext>
                </a:extLst>
              </p:cNvPr>
              <p:cNvSpPr/>
              <p:nvPr/>
            </p:nvSpPr>
            <p:spPr>
              <a:xfrm>
                <a:off x="8291389" y="2328705"/>
                <a:ext cx="693835" cy="353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24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sz="1324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324"/>
                        <m:t>+</m:t>
                      </m:r>
                      <m:r>
                        <a:rPr lang="en-US" sz="1324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24" i="1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1324" dirty="0"/>
              </a:p>
            </p:txBody>
          </p:sp>
        </mc:Choice>
        <mc:Fallback xmlns="">
          <p:sp>
            <p:nvSpPr>
              <p:cNvPr id="508" name="Rectangle 507">
                <a:extLst>
                  <a:ext uri="{FF2B5EF4-FFF2-40B4-BE49-F238E27FC236}">
                    <a16:creationId xmlns:a16="http://schemas.microsoft.com/office/drawing/2014/main" id="{6783AD16-2247-5A4B-B5D2-BF03985CC3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389" y="2328705"/>
                <a:ext cx="693835" cy="353072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9" name="TextBox 508">
            <a:extLst>
              <a:ext uri="{FF2B5EF4-FFF2-40B4-BE49-F238E27FC236}">
                <a16:creationId xmlns:a16="http://schemas.microsoft.com/office/drawing/2014/main" id="{78391419-36F8-BB45-8EE8-DBD322421133}"/>
              </a:ext>
            </a:extLst>
          </p:cNvPr>
          <p:cNvSpPr txBox="1"/>
          <p:nvPr/>
        </p:nvSpPr>
        <p:spPr>
          <a:xfrm>
            <a:off x="6053223" y="4349299"/>
            <a:ext cx="121723" cy="40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0" name="TextBox 509">
                <a:extLst>
                  <a:ext uri="{FF2B5EF4-FFF2-40B4-BE49-F238E27FC236}">
                    <a16:creationId xmlns:a16="http://schemas.microsoft.com/office/drawing/2014/main" id="{D3D88511-64BE-A84B-B028-7CDC9EF3F3EF}"/>
                  </a:ext>
                </a:extLst>
              </p:cNvPr>
              <p:cNvSpPr txBox="1"/>
              <p:nvPr/>
            </p:nvSpPr>
            <p:spPr>
              <a:xfrm>
                <a:off x="4160066" y="3634294"/>
                <a:ext cx="283802" cy="401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510" name="TextBox 509">
                <a:extLst>
                  <a:ext uri="{FF2B5EF4-FFF2-40B4-BE49-F238E27FC236}">
                    <a16:creationId xmlns:a16="http://schemas.microsoft.com/office/drawing/2014/main" id="{D3D88511-64BE-A84B-B028-7CDC9EF3F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066" y="3634294"/>
                <a:ext cx="283802" cy="401468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1" name="TextBox 510">
                <a:extLst>
                  <a:ext uri="{FF2B5EF4-FFF2-40B4-BE49-F238E27FC236}">
                    <a16:creationId xmlns:a16="http://schemas.microsoft.com/office/drawing/2014/main" id="{7DD60F52-F907-EE49-BF8E-3C15BE082CB1}"/>
                  </a:ext>
                </a:extLst>
              </p:cNvPr>
              <p:cNvSpPr txBox="1"/>
              <p:nvPr/>
            </p:nvSpPr>
            <p:spPr>
              <a:xfrm flipH="1">
                <a:off x="7667088" y="3634294"/>
                <a:ext cx="283802" cy="401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511" name="TextBox 510">
                <a:extLst>
                  <a:ext uri="{FF2B5EF4-FFF2-40B4-BE49-F238E27FC236}">
                    <a16:creationId xmlns:a16="http://schemas.microsoft.com/office/drawing/2014/main" id="{7DD60F52-F907-EE49-BF8E-3C15BE082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667088" y="3634294"/>
                <a:ext cx="283802" cy="401468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2" name="TextBox 511">
                <a:extLst>
                  <a:ext uri="{FF2B5EF4-FFF2-40B4-BE49-F238E27FC236}">
                    <a16:creationId xmlns:a16="http://schemas.microsoft.com/office/drawing/2014/main" id="{BB58F24F-06CC-FF48-B873-3EF30AADADEC}"/>
                  </a:ext>
                </a:extLst>
              </p:cNvPr>
              <p:cNvSpPr txBox="1"/>
              <p:nvPr/>
            </p:nvSpPr>
            <p:spPr>
              <a:xfrm flipH="1">
                <a:off x="7667932" y="1521821"/>
                <a:ext cx="283802" cy="401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512" name="TextBox 511">
                <a:extLst>
                  <a:ext uri="{FF2B5EF4-FFF2-40B4-BE49-F238E27FC236}">
                    <a16:creationId xmlns:a16="http://schemas.microsoft.com/office/drawing/2014/main" id="{BB58F24F-06CC-FF48-B873-3EF30AADA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667932" y="1521821"/>
                <a:ext cx="283802" cy="401468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3" name="Straight Arrow Connector 512">
            <a:extLst>
              <a:ext uri="{FF2B5EF4-FFF2-40B4-BE49-F238E27FC236}">
                <a16:creationId xmlns:a16="http://schemas.microsoft.com/office/drawing/2014/main" id="{595A9EE8-6B60-3D49-8FDE-CF7621685AA7}"/>
              </a:ext>
            </a:extLst>
          </p:cNvPr>
          <p:cNvCxnSpPr>
            <a:cxnSpLocks/>
            <a:stCxn id="514" idx="4"/>
          </p:cNvCxnSpPr>
          <p:nvPr/>
        </p:nvCxnSpPr>
        <p:spPr>
          <a:xfrm flipH="1">
            <a:off x="5067440" y="1992595"/>
            <a:ext cx="4245" cy="431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4" name="Oval 513">
            <a:extLst>
              <a:ext uri="{FF2B5EF4-FFF2-40B4-BE49-F238E27FC236}">
                <a16:creationId xmlns:a16="http://schemas.microsoft.com/office/drawing/2014/main" id="{0BB84195-F80D-9B46-AE7D-B2A3AD40A380}"/>
              </a:ext>
            </a:extLst>
          </p:cNvPr>
          <p:cNvSpPr/>
          <p:nvPr/>
        </p:nvSpPr>
        <p:spPr>
          <a:xfrm>
            <a:off x="4840628" y="1530482"/>
            <a:ext cx="462111" cy="46211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AF1F08A1-DD1C-CA40-BE6C-53350578F030}"/>
              </a:ext>
            </a:extLst>
          </p:cNvPr>
          <p:cNvSpPr txBox="1"/>
          <p:nvPr/>
        </p:nvSpPr>
        <p:spPr>
          <a:xfrm>
            <a:off x="5028788" y="2016384"/>
            <a:ext cx="259555" cy="336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35" dirty="0"/>
              <a:t>1</a:t>
            </a:r>
          </a:p>
        </p:txBody>
      </p:sp>
      <p:sp>
        <p:nvSpPr>
          <p:cNvPr id="516" name="TextBox 515">
            <a:extLst>
              <a:ext uri="{FF2B5EF4-FFF2-40B4-BE49-F238E27FC236}">
                <a16:creationId xmlns:a16="http://schemas.microsoft.com/office/drawing/2014/main" id="{86B4D2C6-CD50-B044-9284-52E3E9B4CF4B}"/>
              </a:ext>
            </a:extLst>
          </p:cNvPr>
          <p:cNvSpPr txBox="1"/>
          <p:nvPr/>
        </p:nvSpPr>
        <p:spPr>
          <a:xfrm>
            <a:off x="4760718" y="1504359"/>
            <a:ext cx="613345" cy="54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382" dirty="0"/>
              <a:t>ε</a:t>
            </a:r>
            <a:r>
              <a:rPr lang="en-US" sz="2382" baseline="-25000" dirty="0"/>
              <a:t>p</a:t>
            </a:r>
            <a:endParaRPr lang="en-US" sz="2382" dirty="0"/>
          </a:p>
        </p:txBody>
      </p:sp>
      <p:sp>
        <p:nvSpPr>
          <p:cNvPr id="517" name="Oval 516">
            <a:extLst>
              <a:ext uri="{FF2B5EF4-FFF2-40B4-BE49-F238E27FC236}">
                <a16:creationId xmlns:a16="http://schemas.microsoft.com/office/drawing/2014/main" id="{0C9F1CE9-1B1F-3545-801C-BCE2CE8CEA79}"/>
              </a:ext>
            </a:extLst>
          </p:cNvPr>
          <p:cNvSpPr/>
          <p:nvPr/>
        </p:nvSpPr>
        <p:spPr>
          <a:xfrm>
            <a:off x="6849022" y="1530100"/>
            <a:ext cx="462111" cy="46211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518" name="Arc 517">
            <a:extLst>
              <a:ext uri="{FF2B5EF4-FFF2-40B4-BE49-F238E27FC236}">
                <a16:creationId xmlns:a16="http://schemas.microsoft.com/office/drawing/2014/main" id="{5A78A8CF-EE50-214C-9A70-1A3C9938F0A8}"/>
              </a:ext>
            </a:extLst>
          </p:cNvPr>
          <p:cNvSpPr/>
          <p:nvPr/>
        </p:nvSpPr>
        <p:spPr>
          <a:xfrm rot="10800000" flipV="1">
            <a:off x="4944075" y="1297125"/>
            <a:ext cx="269914" cy="276661"/>
          </a:xfrm>
          <a:prstGeom prst="arc">
            <a:avLst>
              <a:gd name="adj1" fmla="val 7513554"/>
              <a:gd name="adj2" fmla="val 3127863"/>
            </a:avLst>
          </a:prstGeom>
          <a:ln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9" name="Rectangle 518">
                <a:extLst>
                  <a:ext uri="{FF2B5EF4-FFF2-40B4-BE49-F238E27FC236}">
                    <a16:creationId xmlns:a16="http://schemas.microsoft.com/office/drawing/2014/main" id="{3A871F1B-3A6D-214E-B959-1B3E58264D96}"/>
                  </a:ext>
                </a:extLst>
              </p:cNvPr>
              <p:cNvSpPr/>
              <p:nvPr/>
            </p:nvSpPr>
            <p:spPr>
              <a:xfrm>
                <a:off x="4861602" y="1004280"/>
                <a:ext cx="475019" cy="369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24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24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sz="1412"/>
                            <m:t>ε</m:t>
                          </m:r>
                        </m:sub>
                      </m:sSub>
                    </m:oMath>
                  </m:oMathPara>
                </a14:m>
                <a:endParaRPr lang="en-US" sz="1324" dirty="0"/>
              </a:p>
            </p:txBody>
          </p:sp>
        </mc:Choice>
        <mc:Fallback xmlns="">
          <p:sp>
            <p:nvSpPr>
              <p:cNvPr id="519" name="Rectangle 518">
                <a:extLst>
                  <a:ext uri="{FF2B5EF4-FFF2-40B4-BE49-F238E27FC236}">
                    <a16:creationId xmlns:a16="http://schemas.microsoft.com/office/drawing/2014/main" id="{3A871F1B-3A6D-214E-B959-1B3E58264D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602" y="1004280"/>
                <a:ext cx="475019" cy="36920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0" name="Straight Arrow Connector 519">
            <a:extLst>
              <a:ext uri="{FF2B5EF4-FFF2-40B4-BE49-F238E27FC236}">
                <a16:creationId xmlns:a16="http://schemas.microsoft.com/office/drawing/2014/main" id="{B7E40466-AA10-A440-BF13-0BF6C7F0681D}"/>
              </a:ext>
            </a:extLst>
          </p:cNvPr>
          <p:cNvCxnSpPr>
            <a:cxnSpLocks/>
          </p:cNvCxnSpPr>
          <p:nvPr/>
        </p:nvCxnSpPr>
        <p:spPr>
          <a:xfrm flipH="1">
            <a:off x="7069500" y="1996275"/>
            <a:ext cx="4245" cy="431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1" name="TextBox 520">
            <a:extLst>
              <a:ext uri="{FF2B5EF4-FFF2-40B4-BE49-F238E27FC236}">
                <a16:creationId xmlns:a16="http://schemas.microsoft.com/office/drawing/2014/main" id="{2BC6C420-D5B9-5444-A28E-B150D6BBD332}"/>
              </a:ext>
            </a:extLst>
          </p:cNvPr>
          <p:cNvSpPr txBox="1"/>
          <p:nvPr/>
        </p:nvSpPr>
        <p:spPr>
          <a:xfrm>
            <a:off x="7030848" y="2020063"/>
            <a:ext cx="259555" cy="336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35" dirty="0"/>
              <a:t>1</a:t>
            </a:r>
          </a:p>
        </p:txBody>
      </p:sp>
      <p:sp>
        <p:nvSpPr>
          <p:cNvPr id="522" name="Arc 521">
            <a:extLst>
              <a:ext uri="{FF2B5EF4-FFF2-40B4-BE49-F238E27FC236}">
                <a16:creationId xmlns:a16="http://schemas.microsoft.com/office/drawing/2014/main" id="{967C165A-3F64-BA45-A0C4-93D41B80DB97}"/>
              </a:ext>
            </a:extLst>
          </p:cNvPr>
          <p:cNvSpPr/>
          <p:nvPr/>
        </p:nvSpPr>
        <p:spPr>
          <a:xfrm rot="10800000" flipV="1">
            <a:off x="6946136" y="1300806"/>
            <a:ext cx="269914" cy="276661"/>
          </a:xfrm>
          <a:prstGeom prst="arc">
            <a:avLst>
              <a:gd name="adj1" fmla="val 7649813"/>
              <a:gd name="adj2" fmla="val 3132126"/>
            </a:avLst>
          </a:prstGeom>
          <a:ln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3" name="Rectangle 522">
                <a:extLst>
                  <a:ext uri="{FF2B5EF4-FFF2-40B4-BE49-F238E27FC236}">
                    <a16:creationId xmlns:a16="http://schemas.microsoft.com/office/drawing/2014/main" id="{B896C73F-A70C-CA48-88FC-859086A18D18}"/>
                  </a:ext>
                </a:extLst>
              </p:cNvPr>
              <p:cNvSpPr/>
              <p:nvPr/>
            </p:nvSpPr>
            <p:spPr>
              <a:xfrm>
                <a:off x="6863662" y="1007961"/>
                <a:ext cx="475019" cy="369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24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24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sz="1412"/>
                            <m:t>ε</m:t>
                          </m:r>
                        </m:sub>
                      </m:sSub>
                    </m:oMath>
                  </m:oMathPara>
                </a14:m>
                <a:endParaRPr lang="en-US" sz="1324" dirty="0"/>
              </a:p>
            </p:txBody>
          </p:sp>
        </mc:Choice>
        <mc:Fallback xmlns="">
          <p:sp>
            <p:nvSpPr>
              <p:cNvPr id="523" name="Rectangle 522">
                <a:extLst>
                  <a:ext uri="{FF2B5EF4-FFF2-40B4-BE49-F238E27FC236}">
                    <a16:creationId xmlns:a16="http://schemas.microsoft.com/office/drawing/2014/main" id="{B896C73F-A70C-CA48-88FC-859086A18D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662" y="1007961"/>
                <a:ext cx="475019" cy="36920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4" name="TextBox 523">
            <a:extLst>
              <a:ext uri="{FF2B5EF4-FFF2-40B4-BE49-F238E27FC236}">
                <a16:creationId xmlns:a16="http://schemas.microsoft.com/office/drawing/2014/main" id="{56F491FC-268E-3C44-BCD9-C1C5D7AD8943}"/>
              </a:ext>
            </a:extLst>
          </p:cNvPr>
          <p:cNvSpPr txBox="1"/>
          <p:nvPr/>
        </p:nvSpPr>
        <p:spPr>
          <a:xfrm>
            <a:off x="6771829" y="1486347"/>
            <a:ext cx="613345" cy="54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382" dirty="0"/>
              <a:t>ε</a:t>
            </a:r>
            <a:r>
              <a:rPr lang="en-US" sz="2382" baseline="-25000" dirty="0"/>
              <a:t>m</a:t>
            </a:r>
            <a:endParaRPr lang="en-US" sz="2382" dirty="0"/>
          </a:p>
        </p:txBody>
      </p:sp>
      <p:cxnSp>
        <p:nvCxnSpPr>
          <p:cNvPr id="525" name="Straight Arrow Connector 524">
            <a:extLst>
              <a:ext uri="{FF2B5EF4-FFF2-40B4-BE49-F238E27FC236}">
                <a16:creationId xmlns:a16="http://schemas.microsoft.com/office/drawing/2014/main" id="{0EA691A9-3B64-5140-BBD8-53B1530F7C51}"/>
              </a:ext>
            </a:extLst>
          </p:cNvPr>
          <p:cNvCxnSpPr>
            <a:cxnSpLocks/>
            <a:stCxn id="526" idx="0"/>
          </p:cNvCxnSpPr>
          <p:nvPr/>
        </p:nvCxnSpPr>
        <p:spPr>
          <a:xfrm flipH="1" flipV="1">
            <a:off x="6080563" y="5590281"/>
            <a:ext cx="2178" cy="262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6" name="Oval 525">
            <a:extLst>
              <a:ext uri="{FF2B5EF4-FFF2-40B4-BE49-F238E27FC236}">
                <a16:creationId xmlns:a16="http://schemas.microsoft.com/office/drawing/2014/main" id="{377FDDC9-4FA1-8C4B-AB7C-9414CB88EF0A}"/>
              </a:ext>
            </a:extLst>
          </p:cNvPr>
          <p:cNvSpPr/>
          <p:nvPr/>
        </p:nvSpPr>
        <p:spPr>
          <a:xfrm>
            <a:off x="5851683" y="5853249"/>
            <a:ext cx="462111" cy="46211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527" name="TextBox 526">
            <a:extLst>
              <a:ext uri="{FF2B5EF4-FFF2-40B4-BE49-F238E27FC236}">
                <a16:creationId xmlns:a16="http://schemas.microsoft.com/office/drawing/2014/main" id="{59FBB251-20B5-3F44-8EA5-0BBA14F398B6}"/>
              </a:ext>
            </a:extLst>
          </p:cNvPr>
          <p:cNvSpPr txBox="1"/>
          <p:nvPr/>
        </p:nvSpPr>
        <p:spPr>
          <a:xfrm>
            <a:off x="6045169" y="5610214"/>
            <a:ext cx="259555" cy="336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35" dirty="0"/>
              <a:t>1</a:t>
            </a:r>
          </a:p>
        </p:txBody>
      </p:sp>
      <p:sp>
        <p:nvSpPr>
          <p:cNvPr id="528" name="TextBox 527">
            <a:extLst>
              <a:ext uri="{FF2B5EF4-FFF2-40B4-BE49-F238E27FC236}">
                <a16:creationId xmlns:a16="http://schemas.microsoft.com/office/drawing/2014/main" id="{B82D1F4F-61B7-D646-AE71-02D233205F1A}"/>
              </a:ext>
            </a:extLst>
          </p:cNvPr>
          <p:cNvSpPr txBox="1"/>
          <p:nvPr/>
        </p:nvSpPr>
        <p:spPr>
          <a:xfrm>
            <a:off x="5813214" y="5808788"/>
            <a:ext cx="553785" cy="54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382" dirty="0"/>
              <a:t>ε</a:t>
            </a:r>
            <a:r>
              <a:rPr lang="en-US" sz="2382" baseline="-25000" dirty="0"/>
              <a:t>o</a:t>
            </a:r>
            <a:endParaRPr lang="en-US" sz="2382" dirty="0"/>
          </a:p>
        </p:txBody>
      </p:sp>
      <p:sp>
        <p:nvSpPr>
          <p:cNvPr id="529" name="Arc 528">
            <a:extLst>
              <a:ext uri="{FF2B5EF4-FFF2-40B4-BE49-F238E27FC236}">
                <a16:creationId xmlns:a16="http://schemas.microsoft.com/office/drawing/2014/main" id="{E2DB6F59-EFDF-FA4C-94FC-B4E837F070D3}"/>
              </a:ext>
            </a:extLst>
          </p:cNvPr>
          <p:cNvSpPr/>
          <p:nvPr/>
        </p:nvSpPr>
        <p:spPr>
          <a:xfrm flipV="1">
            <a:off x="5944717" y="6272789"/>
            <a:ext cx="269914" cy="276661"/>
          </a:xfrm>
          <a:prstGeom prst="arc">
            <a:avLst>
              <a:gd name="adj1" fmla="val 7513554"/>
              <a:gd name="adj2" fmla="val 3127863"/>
            </a:avLst>
          </a:prstGeom>
          <a:ln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8B374806-5967-2E49-B6A5-8A5C109B5BC7}"/>
                  </a:ext>
                </a:extLst>
              </p:cNvPr>
              <p:cNvSpPr/>
              <p:nvPr/>
            </p:nvSpPr>
            <p:spPr>
              <a:xfrm>
                <a:off x="5864832" y="6488794"/>
                <a:ext cx="475019" cy="369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24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24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sz="1412"/>
                            <m:t>ε</m:t>
                          </m:r>
                        </m:sub>
                      </m:sSub>
                    </m:oMath>
                  </m:oMathPara>
                </a14:m>
                <a:endParaRPr lang="en-US" sz="1324" dirty="0"/>
              </a:p>
            </p:txBody>
          </p:sp>
        </mc:Choice>
        <mc:Fallback xmlns=""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8B374806-5967-2E49-B6A5-8A5C109B5B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4832" y="6488794"/>
                <a:ext cx="475019" cy="36920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1" name="TextBox 530">
                <a:extLst>
                  <a:ext uri="{FF2B5EF4-FFF2-40B4-BE49-F238E27FC236}">
                    <a16:creationId xmlns:a16="http://schemas.microsoft.com/office/drawing/2014/main" id="{008FC3E2-3123-0841-830E-9520B911E0F3}"/>
                  </a:ext>
                </a:extLst>
              </p:cNvPr>
              <p:cNvSpPr txBox="1"/>
              <p:nvPr/>
            </p:nvSpPr>
            <p:spPr>
              <a:xfrm>
                <a:off x="4477218" y="4738531"/>
                <a:ext cx="283802" cy="401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531" name="TextBox 530">
                <a:extLst>
                  <a:ext uri="{FF2B5EF4-FFF2-40B4-BE49-F238E27FC236}">
                    <a16:creationId xmlns:a16="http://schemas.microsoft.com/office/drawing/2014/main" id="{008FC3E2-3123-0841-830E-9520B911E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218" y="4738531"/>
                <a:ext cx="283802" cy="401468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2" name="Rectangle 531">
            <a:extLst>
              <a:ext uri="{FF2B5EF4-FFF2-40B4-BE49-F238E27FC236}">
                <a16:creationId xmlns:a16="http://schemas.microsoft.com/office/drawing/2014/main" id="{7DE15B46-6968-FE41-83AD-7C022FD14513}"/>
              </a:ext>
            </a:extLst>
          </p:cNvPr>
          <p:cNvSpPr/>
          <p:nvPr/>
        </p:nvSpPr>
        <p:spPr>
          <a:xfrm flipH="1">
            <a:off x="7059544" y="4248003"/>
            <a:ext cx="208223" cy="40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88" dirty="0"/>
              <a:t>𝛿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3" name="TextBox 532">
                <a:extLst>
                  <a:ext uri="{FF2B5EF4-FFF2-40B4-BE49-F238E27FC236}">
                    <a16:creationId xmlns:a16="http://schemas.microsoft.com/office/drawing/2014/main" id="{8A094C09-1F45-BE4F-83EC-167F4326463B}"/>
                  </a:ext>
                </a:extLst>
              </p:cNvPr>
              <p:cNvSpPr txBox="1"/>
              <p:nvPr/>
            </p:nvSpPr>
            <p:spPr>
              <a:xfrm>
                <a:off x="1913572" y="2606317"/>
                <a:ext cx="484773" cy="36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1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12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12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sz="1412" dirty="0"/>
              </a:p>
            </p:txBody>
          </p:sp>
        </mc:Choice>
        <mc:Fallback xmlns="">
          <p:sp>
            <p:nvSpPr>
              <p:cNvPr id="533" name="TextBox 532">
                <a:extLst>
                  <a:ext uri="{FF2B5EF4-FFF2-40B4-BE49-F238E27FC236}">
                    <a16:creationId xmlns:a16="http://schemas.microsoft.com/office/drawing/2014/main" id="{8A094C09-1F45-BE4F-83EC-167F43264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572" y="2606317"/>
                <a:ext cx="484773" cy="36920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4" name="TextBox 533">
                <a:extLst>
                  <a:ext uri="{FF2B5EF4-FFF2-40B4-BE49-F238E27FC236}">
                    <a16:creationId xmlns:a16="http://schemas.microsoft.com/office/drawing/2014/main" id="{0850BFDE-CDBD-2E44-9D5D-7716CED00DE7}"/>
                  </a:ext>
                </a:extLst>
              </p:cNvPr>
              <p:cNvSpPr txBox="1"/>
              <p:nvPr/>
            </p:nvSpPr>
            <p:spPr>
              <a:xfrm flipH="1">
                <a:off x="9738327" y="2586505"/>
                <a:ext cx="512941" cy="36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1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12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12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sz="1412" dirty="0"/>
              </a:p>
            </p:txBody>
          </p:sp>
        </mc:Choice>
        <mc:Fallback xmlns="">
          <p:sp>
            <p:nvSpPr>
              <p:cNvPr id="534" name="TextBox 533">
                <a:extLst>
                  <a:ext uri="{FF2B5EF4-FFF2-40B4-BE49-F238E27FC236}">
                    <a16:creationId xmlns:a16="http://schemas.microsoft.com/office/drawing/2014/main" id="{0850BFDE-CDBD-2E44-9D5D-7716CED00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38327" y="2586505"/>
                <a:ext cx="512941" cy="369205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6" name="Straight Arrow Connector 555">
            <a:extLst>
              <a:ext uri="{FF2B5EF4-FFF2-40B4-BE49-F238E27FC236}">
                <a16:creationId xmlns:a16="http://schemas.microsoft.com/office/drawing/2014/main" id="{CAA28AB0-D643-0940-BE89-086FBFCEEA17}"/>
              </a:ext>
            </a:extLst>
          </p:cNvPr>
          <p:cNvCxnSpPr>
            <a:cxnSpLocks/>
          </p:cNvCxnSpPr>
          <p:nvPr/>
        </p:nvCxnSpPr>
        <p:spPr>
          <a:xfrm>
            <a:off x="5428204" y="3145965"/>
            <a:ext cx="396371" cy="555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7" name="Straight Arrow Connector 556">
            <a:extLst>
              <a:ext uri="{FF2B5EF4-FFF2-40B4-BE49-F238E27FC236}">
                <a16:creationId xmlns:a16="http://schemas.microsoft.com/office/drawing/2014/main" id="{42F2CA68-9C4C-F04E-BFFA-CCD1041FE7B3}"/>
              </a:ext>
            </a:extLst>
          </p:cNvPr>
          <p:cNvCxnSpPr>
            <a:cxnSpLocks/>
          </p:cNvCxnSpPr>
          <p:nvPr/>
        </p:nvCxnSpPr>
        <p:spPr>
          <a:xfrm flipH="1">
            <a:off x="6334773" y="3145965"/>
            <a:ext cx="377868" cy="555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8" name="Straight Arrow Connector 557">
            <a:extLst>
              <a:ext uri="{FF2B5EF4-FFF2-40B4-BE49-F238E27FC236}">
                <a16:creationId xmlns:a16="http://schemas.microsoft.com/office/drawing/2014/main" id="{3B2E4798-DC13-2644-98F6-B7A200FD157B}"/>
              </a:ext>
            </a:extLst>
          </p:cNvPr>
          <p:cNvCxnSpPr>
            <a:cxnSpLocks/>
          </p:cNvCxnSpPr>
          <p:nvPr/>
        </p:nvCxnSpPr>
        <p:spPr>
          <a:xfrm>
            <a:off x="3805252" y="1342012"/>
            <a:ext cx="901422" cy="1082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9" name="Straight Arrow Connector 558">
            <a:extLst>
              <a:ext uri="{FF2B5EF4-FFF2-40B4-BE49-F238E27FC236}">
                <a16:creationId xmlns:a16="http://schemas.microsoft.com/office/drawing/2014/main" id="{812D3850-1EB0-0044-B1CB-BF6F6746B4C7}"/>
              </a:ext>
            </a:extLst>
          </p:cNvPr>
          <p:cNvCxnSpPr>
            <a:cxnSpLocks/>
          </p:cNvCxnSpPr>
          <p:nvPr/>
        </p:nvCxnSpPr>
        <p:spPr>
          <a:xfrm flipV="1">
            <a:off x="3792808" y="3145965"/>
            <a:ext cx="913866" cy="1120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0" name="Straight Arrow Connector 559">
            <a:extLst>
              <a:ext uri="{FF2B5EF4-FFF2-40B4-BE49-F238E27FC236}">
                <a16:creationId xmlns:a16="http://schemas.microsoft.com/office/drawing/2014/main" id="{64DC59DE-ABA2-524C-8B03-77A5B946FC7E}"/>
              </a:ext>
            </a:extLst>
          </p:cNvPr>
          <p:cNvCxnSpPr>
            <a:cxnSpLocks/>
          </p:cNvCxnSpPr>
          <p:nvPr/>
        </p:nvCxnSpPr>
        <p:spPr>
          <a:xfrm>
            <a:off x="3542459" y="1867457"/>
            <a:ext cx="1164215" cy="781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1" name="Straight Arrow Connector 560">
            <a:extLst>
              <a:ext uri="{FF2B5EF4-FFF2-40B4-BE49-F238E27FC236}">
                <a16:creationId xmlns:a16="http://schemas.microsoft.com/office/drawing/2014/main" id="{7E1FF716-9C34-9C45-9FAC-17BB487BF874}"/>
              </a:ext>
            </a:extLst>
          </p:cNvPr>
          <p:cNvCxnSpPr>
            <a:cxnSpLocks/>
          </p:cNvCxnSpPr>
          <p:nvPr/>
        </p:nvCxnSpPr>
        <p:spPr>
          <a:xfrm flipV="1">
            <a:off x="3534227" y="2932832"/>
            <a:ext cx="1172447" cy="783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2" name="Straight Arrow Connector 561">
            <a:extLst>
              <a:ext uri="{FF2B5EF4-FFF2-40B4-BE49-F238E27FC236}">
                <a16:creationId xmlns:a16="http://schemas.microsoft.com/office/drawing/2014/main" id="{6FF6F833-9B78-7F49-940F-A0B1C9E07A8A}"/>
              </a:ext>
            </a:extLst>
          </p:cNvPr>
          <p:cNvCxnSpPr>
            <a:cxnSpLocks/>
          </p:cNvCxnSpPr>
          <p:nvPr/>
        </p:nvCxnSpPr>
        <p:spPr>
          <a:xfrm flipH="1" flipV="1">
            <a:off x="7434173" y="2786736"/>
            <a:ext cx="1450911" cy="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3" name="Straight Arrow Connector 562">
            <a:extLst>
              <a:ext uri="{FF2B5EF4-FFF2-40B4-BE49-F238E27FC236}">
                <a16:creationId xmlns:a16="http://schemas.microsoft.com/office/drawing/2014/main" id="{031559FF-963C-B746-96CE-72B238F8ED8A}"/>
              </a:ext>
            </a:extLst>
          </p:cNvPr>
          <p:cNvCxnSpPr>
            <a:cxnSpLocks/>
          </p:cNvCxnSpPr>
          <p:nvPr/>
        </p:nvCxnSpPr>
        <p:spPr>
          <a:xfrm flipH="1">
            <a:off x="7434171" y="1337094"/>
            <a:ext cx="895474" cy="1087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4" name="Straight Arrow Connector 563">
            <a:extLst>
              <a:ext uri="{FF2B5EF4-FFF2-40B4-BE49-F238E27FC236}">
                <a16:creationId xmlns:a16="http://schemas.microsoft.com/office/drawing/2014/main" id="{5A3840AB-E1C0-A54F-BB35-3D8BA3CB5843}"/>
              </a:ext>
            </a:extLst>
          </p:cNvPr>
          <p:cNvCxnSpPr>
            <a:cxnSpLocks/>
          </p:cNvCxnSpPr>
          <p:nvPr/>
        </p:nvCxnSpPr>
        <p:spPr>
          <a:xfrm flipH="1" flipV="1">
            <a:off x="7434171" y="3145965"/>
            <a:ext cx="907916" cy="1115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5" name="Straight Arrow Connector 564">
            <a:extLst>
              <a:ext uri="{FF2B5EF4-FFF2-40B4-BE49-F238E27FC236}">
                <a16:creationId xmlns:a16="http://schemas.microsoft.com/office/drawing/2014/main" id="{FCD4A558-C049-0447-B50B-428ECD101B09}"/>
              </a:ext>
            </a:extLst>
          </p:cNvPr>
          <p:cNvCxnSpPr>
            <a:cxnSpLocks/>
          </p:cNvCxnSpPr>
          <p:nvPr/>
        </p:nvCxnSpPr>
        <p:spPr>
          <a:xfrm flipH="1">
            <a:off x="7434171" y="1862539"/>
            <a:ext cx="1158265" cy="786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6" name="Straight Arrow Connector 565">
            <a:extLst>
              <a:ext uri="{FF2B5EF4-FFF2-40B4-BE49-F238E27FC236}">
                <a16:creationId xmlns:a16="http://schemas.microsoft.com/office/drawing/2014/main" id="{B19DCA11-5949-494F-AF18-FC085EB71E44}"/>
              </a:ext>
            </a:extLst>
          </p:cNvPr>
          <p:cNvCxnSpPr>
            <a:cxnSpLocks/>
          </p:cNvCxnSpPr>
          <p:nvPr/>
        </p:nvCxnSpPr>
        <p:spPr>
          <a:xfrm flipH="1" flipV="1">
            <a:off x="7434171" y="2952724"/>
            <a:ext cx="1166497" cy="758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7" name="Rectangle 566">
            <a:extLst>
              <a:ext uri="{FF2B5EF4-FFF2-40B4-BE49-F238E27FC236}">
                <a16:creationId xmlns:a16="http://schemas.microsoft.com/office/drawing/2014/main" id="{895ACD46-3B0A-1444-BA90-39C8A6A7B58C}"/>
              </a:ext>
            </a:extLst>
          </p:cNvPr>
          <p:cNvSpPr/>
          <p:nvPr/>
        </p:nvSpPr>
        <p:spPr>
          <a:xfrm>
            <a:off x="4706674" y="2424435"/>
            <a:ext cx="721530" cy="7215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568" name="Rectangle 567">
            <a:extLst>
              <a:ext uri="{FF2B5EF4-FFF2-40B4-BE49-F238E27FC236}">
                <a16:creationId xmlns:a16="http://schemas.microsoft.com/office/drawing/2014/main" id="{67BA415D-90D3-7F4B-8F0A-C4C893E43D6E}"/>
              </a:ext>
            </a:extLst>
          </p:cNvPr>
          <p:cNvSpPr/>
          <p:nvPr/>
        </p:nvSpPr>
        <p:spPr>
          <a:xfrm>
            <a:off x="6712641" y="2425970"/>
            <a:ext cx="721530" cy="7215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569" name="Straight Connector 568">
            <a:extLst>
              <a:ext uri="{FF2B5EF4-FFF2-40B4-BE49-F238E27FC236}">
                <a16:creationId xmlns:a16="http://schemas.microsoft.com/office/drawing/2014/main" id="{F110D0E6-3178-EC4A-ABD8-0B28904A1E44}"/>
              </a:ext>
            </a:extLst>
          </p:cNvPr>
          <p:cNvCxnSpPr>
            <a:cxnSpLocks/>
          </p:cNvCxnSpPr>
          <p:nvPr/>
        </p:nvCxnSpPr>
        <p:spPr>
          <a:xfrm>
            <a:off x="5428205" y="2785201"/>
            <a:ext cx="1284436" cy="15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Arrow Connector 569">
            <a:extLst>
              <a:ext uri="{FF2B5EF4-FFF2-40B4-BE49-F238E27FC236}">
                <a16:creationId xmlns:a16="http://schemas.microsoft.com/office/drawing/2014/main" id="{FF2EF39C-7058-3741-93C5-BAD75300ECD0}"/>
              </a:ext>
            </a:extLst>
          </p:cNvPr>
          <p:cNvCxnSpPr>
            <a:cxnSpLocks/>
          </p:cNvCxnSpPr>
          <p:nvPr/>
        </p:nvCxnSpPr>
        <p:spPr>
          <a:xfrm flipV="1">
            <a:off x="3249813" y="2785200"/>
            <a:ext cx="1456862" cy="6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B75DA09-D092-EC4D-8543-AC1A362D22FF}"/>
              </a:ext>
            </a:extLst>
          </p:cNvPr>
          <p:cNvSpPr/>
          <p:nvPr/>
        </p:nvSpPr>
        <p:spPr>
          <a:xfrm>
            <a:off x="326754" y="5068706"/>
            <a:ext cx="36022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Calisto MT" panose="02040603050505030304" pitchFamily="18" charset="77"/>
              </a:rPr>
              <a:t>Model 2:</a:t>
            </a:r>
            <a:r>
              <a:rPr lang="en-US" sz="2400" dirty="0">
                <a:latin typeface="Calisto MT" panose="02040603050505030304" pitchFamily="18" charset="77"/>
              </a:rPr>
              <a:t> </a:t>
            </a:r>
            <a:endParaRPr lang="en-US" sz="2400" u="sng" dirty="0">
              <a:latin typeface="Calisto MT" panose="02040603050505030304" pitchFamily="18" charset="77"/>
            </a:endParaRPr>
          </a:p>
          <a:p>
            <a:r>
              <a:rPr lang="en-US" sz="2400" dirty="0">
                <a:latin typeface="Calisto MT" panose="02040603050505030304" pitchFamily="18" charset="77"/>
              </a:rPr>
              <a:t>     Vertical Transmission</a:t>
            </a:r>
          </a:p>
          <a:p>
            <a:r>
              <a:rPr lang="en-US" sz="2400" dirty="0">
                <a:latin typeface="Calisto MT" panose="02040603050505030304" pitchFamily="18" charset="77"/>
              </a:rPr>
              <a:t>     Assortative Mating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D28BD36F-1CCE-904F-ACAD-BBC3A3F6C288}"/>
              </a:ext>
            </a:extLst>
          </p:cNvPr>
          <p:cNvPicPr>
            <a:picLocks noChangeAspect="1"/>
          </p:cNvPicPr>
          <p:nvPr/>
        </p:nvPicPr>
        <p:blipFill rotWithShape="1">
          <a:blip r:embed="rId40"/>
          <a:srcRect l="8759" t="19872" r="53898" b="26418"/>
          <a:stretch/>
        </p:blipFill>
        <p:spPr>
          <a:xfrm>
            <a:off x="429184" y="5528576"/>
            <a:ext cx="311878" cy="310896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7C6B3017-0D56-2E44-AC5B-77B608111370}"/>
              </a:ext>
            </a:extLst>
          </p:cNvPr>
          <p:cNvPicPr>
            <a:picLocks noChangeAspect="1"/>
          </p:cNvPicPr>
          <p:nvPr/>
        </p:nvPicPr>
        <p:blipFill rotWithShape="1">
          <a:blip r:embed="rId40"/>
          <a:srcRect l="8759" t="19872" r="53898" b="26418"/>
          <a:stretch/>
        </p:blipFill>
        <p:spPr>
          <a:xfrm>
            <a:off x="429184" y="5906482"/>
            <a:ext cx="311878" cy="310896"/>
          </a:xfrm>
          <a:prstGeom prst="rect">
            <a:avLst/>
          </a:prstGeom>
        </p:spPr>
      </p:pic>
      <p:sp>
        <p:nvSpPr>
          <p:cNvPr id="148" name="Rectangle 147">
            <a:extLst>
              <a:ext uri="{FF2B5EF4-FFF2-40B4-BE49-F238E27FC236}">
                <a16:creationId xmlns:a16="http://schemas.microsoft.com/office/drawing/2014/main" id="{2593DCC7-8728-2348-98FE-55EB3E55E221}"/>
              </a:ext>
            </a:extLst>
          </p:cNvPr>
          <p:cNvSpPr/>
          <p:nvPr/>
        </p:nvSpPr>
        <p:spPr>
          <a:xfrm>
            <a:off x="698588" y="6202999"/>
            <a:ext cx="3618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alisto MT" panose="02040603050505030304" pitchFamily="18" charset="77"/>
              </a:rPr>
              <a:t>Additive Genetic Variance</a:t>
            </a:r>
            <a:endParaRPr lang="en-US" sz="2400" dirty="0"/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4B4E1D6C-1FD8-7744-B422-168B9A326E2F}"/>
              </a:ext>
            </a:extLst>
          </p:cNvPr>
          <p:cNvPicPr>
            <a:picLocks noChangeAspect="1"/>
          </p:cNvPicPr>
          <p:nvPr/>
        </p:nvPicPr>
        <p:blipFill rotWithShape="1">
          <a:blip r:embed="rId40"/>
          <a:srcRect l="8759" t="19872" r="53898" b="26418"/>
          <a:stretch/>
        </p:blipFill>
        <p:spPr>
          <a:xfrm>
            <a:off x="420312" y="6272789"/>
            <a:ext cx="31187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4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2510B1B-1BA3-9D41-B601-A0E0EFEDC3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156" y="385560"/>
            <a:ext cx="4518213" cy="29787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364F4B-2F87-1845-B212-83E0FDD56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255" y="385560"/>
            <a:ext cx="5410200" cy="2422351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E97A9052-81D1-F149-8DB5-893871B70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063" y="3752530"/>
            <a:ext cx="4485874" cy="26229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480DE2-110D-B843-B22C-2535C64A83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4890" y="3640065"/>
            <a:ext cx="2462737" cy="288472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959FE8-38BD-C34D-AC66-0DD6F71D200E}"/>
              </a:ext>
            </a:extLst>
          </p:cNvPr>
          <p:cNvCxnSpPr>
            <a:cxnSpLocks/>
          </p:cNvCxnSpPr>
          <p:nvPr/>
        </p:nvCxnSpPr>
        <p:spPr>
          <a:xfrm>
            <a:off x="0" y="3455065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377D815-8B29-0D40-A163-B0DEFC9B2E66}"/>
              </a:ext>
            </a:extLst>
          </p:cNvPr>
          <p:cNvSpPr/>
          <p:nvPr/>
        </p:nvSpPr>
        <p:spPr>
          <a:xfrm>
            <a:off x="5059002" y="2868112"/>
            <a:ext cx="8289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sto MT" panose="02040603050505030304" pitchFamily="18" charset="77"/>
              </a:rPr>
              <a:t>Trio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CD4EEB-9733-7240-908D-DFCD66FA79D2}"/>
              </a:ext>
            </a:extLst>
          </p:cNvPr>
          <p:cNvSpPr/>
          <p:nvPr/>
        </p:nvSpPr>
        <p:spPr>
          <a:xfrm>
            <a:off x="10712445" y="2839299"/>
            <a:ext cx="12891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sto MT" panose="02040603050505030304" pitchFamily="18" charset="77"/>
              </a:rPr>
              <a:t>Spouse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281F23-0F04-7E41-BAF8-4350F96985A1}"/>
              </a:ext>
            </a:extLst>
          </p:cNvPr>
          <p:cNvSpPr/>
          <p:nvPr/>
        </p:nvSpPr>
        <p:spPr>
          <a:xfrm>
            <a:off x="3317484" y="6263177"/>
            <a:ext cx="2711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sto MT" panose="02040603050505030304" pitchFamily="18" charset="77"/>
              </a:rPr>
              <a:t>Parent-Offspring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6E7AD1-47D2-C849-9CB3-6EF84CBC3247}"/>
              </a:ext>
            </a:extLst>
          </p:cNvPr>
          <p:cNvSpPr/>
          <p:nvPr/>
        </p:nvSpPr>
        <p:spPr>
          <a:xfrm>
            <a:off x="10712444" y="6262976"/>
            <a:ext cx="12891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sto MT" panose="02040603050505030304" pitchFamily="18" charset="77"/>
              </a:rPr>
              <a:t>Sibling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9D43BF-432D-E34B-B52B-1025C27BDFE6}"/>
              </a:ext>
            </a:extLst>
          </p:cNvPr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23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D0337B-17E5-9344-8080-E15EF0F355E8}"/>
              </a:ext>
            </a:extLst>
          </p:cNvPr>
          <p:cNvCxnSpPr>
            <a:cxnSpLocks/>
            <a:stCxn id="33" idx="0"/>
            <a:endCxn id="99" idx="2"/>
          </p:cNvCxnSpPr>
          <p:nvPr/>
        </p:nvCxnSpPr>
        <p:spPr>
          <a:xfrm flipH="1" flipV="1">
            <a:off x="6289414" y="5500637"/>
            <a:ext cx="1481" cy="46889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C1D1D08-E7B6-4147-95AD-E7446A0BB758}"/>
              </a:ext>
            </a:extLst>
          </p:cNvPr>
          <p:cNvSpPr/>
          <p:nvPr/>
        </p:nvSpPr>
        <p:spPr>
          <a:xfrm>
            <a:off x="2165031" y="1957027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EB728D-D208-C74E-90B7-6AC39C8EFCE1}"/>
              </a:ext>
            </a:extLst>
          </p:cNvPr>
          <p:cNvSpPr txBox="1"/>
          <p:nvPr/>
        </p:nvSpPr>
        <p:spPr>
          <a:xfrm>
            <a:off x="2360621" y="2045152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0613BA6-1249-FA48-B494-8C28EF1DC86C}"/>
              </a:ext>
            </a:extLst>
          </p:cNvPr>
          <p:cNvSpPr/>
          <p:nvPr/>
        </p:nvSpPr>
        <p:spPr>
          <a:xfrm>
            <a:off x="6029654" y="5969533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6EA1D0-9E34-EB49-BDBE-CF0FF3AC8D39}"/>
              </a:ext>
            </a:extLst>
          </p:cNvPr>
          <p:cNvSpPr txBox="1"/>
          <p:nvPr/>
        </p:nvSpPr>
        <p:spPr>
          <a:xfrm>
            <a:off x="6021166" y="4700431"/>
            <a:ext cx="536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o</a:t>
            </a:r>
            <a:endParaRPr lang="en-US" sz="27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20DBCD-2DB5-7C47-B462-1ED1BFF8CED0}"/>
              </a:ext>
            </a:extLst>
          </p:cNvPr>
          <p:cNvSpPr txBox="1"/>
          <p:nvPr/>
        </p:nvSpPr>
        <p:spPr>
          <a:xfrm>
            <a:off x="2704289" y="682174"/>
            <a:ext cx="840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B2C3444-4645-B443-92F1-C6A2D19A7295}"/>
              </a:ext>
            </a:extLst>
          </p:cNvPr>
          <p:cNvSpPr>
            <a:spLocks noChangeAspect="1"/>
          </p:cNvSpPr>
          <p:nvPr/>
        </p:nvSpPr>
        <p:spPr>
          <a:xfrm>
            <a:off x="2656570" y="582706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41096E26-6D13-FA4C-84F1-607287157A0A}"/>
              </a:ext>
            </a:extLst>
          </p:cNvPr>
          <p:cNvSpPr/>
          <p:nvPr/>
        </p:nvSpPr>
        <p:spPr>
          <a:xfrm>
            <a:off x="2446164" y="4010348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952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1D1D150-B0B5-CF47-B710-7EC99392F0A5}"/>
              </a:ext>
            </a:extLst>
          </p:cNvPr>
          <p:cNvSpPr>
            <a:spLocks noChangeAspect="1"/>
          </p:cNvSpPr>
          <p:nvPr/>
        </p:nvSpPr>
        <p:spPr>
          <a:xfrm>
            <a:off x="2644894" y="3181168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BAC7DC8-C9B5-3341-AE5E-2536F602B338}"/>
              </a:ext>
            </a:extLst>
          </p:cNvPr>
          <p:cNvSpPr>
            <a:spLocks noChangeAspect="1"/>
          </p:cNvSpPr>
          <p:nvPr/>
        </p:nvSpPr>
        <p:spPr>
          <a:xfrm>
            <a:off x="8922336" y="3181168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FB8A7B5-F0AA-AC4E-8AE4-EC0FFA575135}"/>
              </a:ext>
            </a:extLst>
          </p:cNvPr>
          <p:cNvSpPr>
            <a:spLocks noChangeAspect="1"/>
          </p:cNvSpPr>
          <p:nvPr/>
        </p:nvSpPr>
        <p:spPr>
          <a:xfrm>
            <a:off x="5832214" y="4586237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801F94B-2F21-4E49-B5A4-CD9C247512A9}"/>
              </a:ext>
            </a:extLst>
          </p:cNvPr>
          <p:cNvSpPr>
            <a:spLocks noChangeAspect="1"/>
          </p:cNvSpPr>
          <p:nvPr/>
        </p:nvSpPr>
        <p:spPr>
          <a:xfrm>
            <a:off x="8922336" y="582706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5F6783A6-CC92-6347-BBBC-A4043D2ED72D}"/>
              </a:ext>
            </a:extLst>
          </p:cNvPr>
          <p:cNvSpPr/>
          <p:nvPr/>
        </p:nvSpPr>
        <p:spPr>
          <a:xfrm>
            <a:off x="9406438" y="1958939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DFF07ED-1C53-0845-B9CB-0D79C4362490}"/>
              </a:ext>
            </a:extLst>
          </p:cNvPr>
          <p:cNvSpPr txBox="1"/>
          <p:nvPr/>
        </p:nvSpPr>
        <p:spPr>
          <a:xfrm>
            <a:off x="9570587" y="2043464"/>
            <a:ext cx="64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0BE4CB2-2385-0641-96B0-CB758E50D0F8}"/>
              </a:ext>
            </a:extLst>
          </p:cNvPr>
          <p:cNvSpPr txBox="1"/>
          <p:nvPr/>
        </p:nvSpPr>
        <p:spPr>
          <a:xfrm>
            <a:off x="2823617" y="3291836"/>
            <a:ext cx="54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5FDE4A3-0BC6-8945-98D0-CFE296A930F2}"/>
              </a:ext>
            </a:extLst>
          </p:cNvPr>
          <p:cNvSpPr txBox="1"/>
          <p:nvPr/>
        </p:nvSpPr>
        <p:spPr>
          <a:xfrm>
            <a:off x="9080515" y="3279924"/>
            <a:ext cx="625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A964CA4-678A-3946-8841-7C063822616E}"/>
              </a:ext>
            </a:extLst>
          </p:cNvPr>
          <p:cNvSpPr txBox="1"/>
          <p:nvPr/>
        </p:nvSpPr>
        <p:spPr>
          <a:xfrm>
            <a:off x="8922336" y="682174"/>
            <a:ext cx="92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72350143-8326-014C-9E4E-7E234FD3F582}"/>
              </a:ext>
            </a:extLst>
          </p:cNvPr>
          <p:cNvSpPr/>
          <p:nvPr/>
        </p:nvSpPr>
        <p:spPr>
          <a:xfrm>
            <a:off x="5832213" y="3179811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C33626C9-45B2-BE4E-807B-B7DEB684C194}"/>
              </a:ext>
            </a:extLst>
          </p:cNvPr>
          <p:cNvCxnSpPr>
            <a:cxnSpLocks/>
            <a:stCxn id="112" idx="4"/>
            <a:endCxn id="99" idx="0"/>
          </p:cNvCxnSpPr>
          <p:nvPr/>
        </p:nvCxnSpPr>
        <p:spPr>
          <a:xfrm>
            <a:off x="6289413" y="4094211"/>
            <a:ext cx="1" cy="49202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D687164E-FBAB-8042-A217-F15E21690D84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3079431" y="2414227"/>
            <a:ext cx="1588461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8F806E82-1C56-6A4E-A9F4-B4D99B400DA8}"/>
              </a:ext>
            </a:extLst>
          </p:cNvPr>
          <p:cNvCxnSpPr>
            <a:cxnSpLocks/>
            <a:stCxn id="104" idx="2"/>
          </p:cNvCxnSpPr>
          <p:nvPr/>
        </p:nvCxnSpPr>
        <p:spPr>
          <a:xfrm flipH="1" flipV="1">
            <a:off x="7815398" y="2414227"/>
            <a:ext cx="1591040" cy="19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2FB47033-5FE4-7246-BDA3-0C9488F429E2}"/>
              </a:ext>
            </a:extLst>
          </p:cNvPr>
          <p:cNvSpPr txBox="1"/>
          <p:nvPr/>
        </p:nvSpPr>
        <p:spPr>
          <a:xfrm>
            <a:off x="6012493" y="3278977"/>
            <a:ext cx="551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o</a:t>
            </a:r>
            <a:endParaRPr lang="en-US" sz="3600" dirty="0"/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95EEA504-2B02-E34B-9F5A-B82AD4E39912}"/>
              </a:ext>
            </a:extLst>
          </p:cNvPr>
          <p:cNvCxnSpPr>
            <a:cxnSpLocks/>
            <a:endCxn id="99" idx="1"/>
          </p:cNvCxnSpPr>
          <p:nvPr/>
        </p:nvCxnSpPr>
        <p:spPr>
          <a:xfrm>
            <a:off x="3559293" y="3901378"/>
            <a:ext cx="2272921" cy="114205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FB4924B4-602A-7C43-B753-8954500DF35C}"/>
              </a:ext>
            </a:extLst>
          </p:cNvPr>
          <p:cNvCxnSpPr>
            <a:cxnSpLocks/>
            <a:endCxn id="99" idx="3"/>
          </p:cNvCxnSpPr>
          <p:nvPr/>
        </p:nvCxnSpPr>
        <p:spPr>
          <a:xfrm flipH="1">
            <a:off x="6746613" y="3900021"/>
            <a:ext cx="2175723" cy="114341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6" name="Arc 155">
            <a:extLst>
              <a:ext uri="{FF2B5EF4-FFF2-40B4-BE49-F238E27FC236}">
                <a16:creationId xmlns:a16="http://schemas.microsoft.com/office/drawing/2014/main" id="{31F5B56A-558F-F74F-A557-1CAB4C31BC6E}"/>
              </a:ext>
            </a:extLst>
          </p:cNvPr>
          <p:cNvSpPr/>
          <p:nvPr/>
        </p:nvSpPr>
        <p:spPr>
          <a:xfrm>
            <a:off x="2155583" y="1328505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7" name="Arc 156">
            <a:extLst>
              <a:ext uri="{FF2B5EF4-FFF2-40B4-BE49-F238E27FC236}">
                <a16:creationId xmlns:a16="http://schemas.microsoft.com/office/drawing/2014/main" id="{524F7757-0A3B-F442-8BAE-71A4C12599CE}"/>
              </a:ext>
            </a:extLst>
          </p:cNvPr>
          <p:cNvSpPr/>
          <p:nvPr/>
        </p:nvSpPr>
        <p:spPr>
          <a:xfrm flipV="1">
            <a:off x="2134152" y="2669643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8" name="Arc 157">
            <a:extLst>
              <a:ext uri="{FF2B5EF4-FFF2-40B4-BE49-F238E27FC236}">
                <a16:creationId xmlns:a16="http://schemas.microsoft.com/office/drawing/2014/main" id="{2665DBD2-E34C-8844-8AFC-171CFB35334D}"/>
              </a:ext>
            </a:extLst>
          </p:cNvPr>
          <p:cNvSpPr/>
          <p:nvPr/>
        </p:nvSpPr>
        <p:spPr>
          <a:xfrm flipH="1" flipV="1">
            <a:off x="9445577" y="2669643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9" name="Arc 158">
            <a:extLst>
              <a:ext uri="{FF2B5EF4-FFF2-40B4-BE49-F238E27FC236}">
                <a16:creationId xmlns:a16="http://schemas.microsoft.com/office/drawing/2014/main" id="{802F8935-B68F-0E4D-A3B8-9B2F680BE78C}"/>
              </a:ext>
            </a:extLst>
          </p:cNvPr>
          <p:cNvSpPr/>
          <p:nvPr/>
        </p:nvSpPr>
        <p:spPr>
          <a:xfrm flipH="1">
            <a:off x="9440039" y="1343054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91BBE014-5C90-9E4B-9440-D8D59739D2FA}"/>
              </a:ext>
            </a:extLst>
          </p:cNvPr>
          <p:cNvSpPr txBox="1"/>
          <p:nvPr/>
        </p:nvSpPr>
        <p:spPr>
          <a:xfrm>
            <a:off x="5988146" y="5923630"/>
            <a:ext cx="62613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o</a:t>
            </a:r>
            <a:endParaRPr lang="en-US" sz="2700" dirty="0"/>
          </a:p>
        </p:txBody>
      </p:sp>
      <p:sp>
        <p:nvSpPr>
          <p:cNvPr id="176" name="Arc 175">
            <a:extLst>
              <a:ext uri="{FF2B5EF4-FFF2-40B4-BE49-F238E27FC236}">
                <a16:creationId xmlns:a16="http://schemas.microsoft.com/office/drawing/2014/main" id="{469919AF-B508-984B-8863-AB70DAB6371E}"/>
              </a:ext>
            </a:extLst>
          </p:cNvPr>
          <p:cNvSpPr/>
          <p:nvPr/>
        </p:nvSpPr>
        <p:spPr>
          <a:xfrm flipV="1">
            <a:off x="2447449" y="357052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952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7" name="Arc 176">
            <a:extLst>
              <a:ext uri="{FF2B5EF4-FFF2-40B4-BE49-F238E27FC236}">
                <a16:creationId xmlns:a16="http://schemas.microsoft.com/office/drawing/2014/main" id="{B9804093-4090-3441-B532-D156B5C2CA96}"/>
              </a:ext>
            </a:extLst>
          </p:cNvPr>
          <p:cNvSpPr/>
          <p:nvPr/>
        </p:nvSpPr>
        <p:spPr>
          <a:xfrm rot="5400000" flipV="1">
            <a:off x="9757657" y="373185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952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5E41A9C0-C6C0-4A4F-A0E6-DD071D9A26AC}"/>
              </a:ext>
            </a:extLst>
          </p:cNvPr>
          <p:cNvSpPr/>
          <p:nvPr/>
        </p:nvSpPr>
        <p:spPr>
          <a:xfrm rot="16200000">
            <a:off x="9757657" y="3991631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952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DAD49EDD-9EEE-284F-8D55-9DAD9F3462B3}"/>
              </a:ext>
            </a:extLst>
          </p:cNvPr>
          <p:cNvSpPr txBox="1"/>
          <p:nvPr/>
        </p:nvSpPr>
        <p:spPr>
          <a:xfrm>
            <a:off x="6391113" y="4092319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89" name="Arc 188">
            <a:extLst>
              <a:ext uri="{FF2B5EF4-FFF2-40B4-BE49-F238E27FC236}">
                <a16:creationId xmlns:a16="http://schemas.microsoft.com/office/drawing/2014/main" id="{3A7226A9-CE33-DC46-A8A5-4F0BADEE76FC}"/>
              </a:ext>
            </a:extLst>
          </p:cNvPr>
          <p:cNvSpPr/>
          <p:nvPr/>
        </p:nvSpPr>
        <p:spPr>
          <a:xfrm>
            <a:off x="1872774" y="2257825"/>
            <a:ext cx="305175" cy="312804"/>
          </a:xfrm>
          <a:prstGeom prst="arc">
            <a:avLst>
              <a:gd name="adj1" fmla="val 1589662"/>
              <a:gd name="adj2" fmla="val 19761257"/>
            </a:avLst>
          </a:prstGeom>
          <a:ln w="952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0" name="Arc 189">
            <a:extLst>
              <a:ext uri="{FF2B5EF4-FFF2-40B4-BE49-F238E27FC236}">
                <a16:creationId xmlns:a16="http://schemas.microsoft.com/office/drawing/2014/main" id="{A12C6E9C-6E7F-034D-9E0E-E44B2BAC155A}"/>
              </a:ext>
            </a:extLst>
          </p:cNvPr>
          <p:cNvSpPr/>
          <p:nvPr/>
        </p:nvSpPr>
        <p:spPr>
          <a:xfrm flipH="1">
            <a:off x="10315705" y="2231745"/>
            <a:ext cx="305175" cy="312804"/>
          </a:xfrm>
          <a:prstGeom prst="arc">
            <a:avLst>
              <a:gd name="adj1" fmla="val 1589662"/>
              <a:gd name="adj2" fmla="val 20438798"/>
            </a:avLst>
          </a:prstGeom>
          <a:ln w="952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7" name="Arc 76">
            <a:extLst>
              <a:ext uri="{FF2B5EF4-FFF2-40B4-BE49-F238E27FC236}">
                <a16:creationId xmlns:a16="http://schemas.microsoft.com/office/drawing/2014/main" id="{26F82C33-7483-7F49-8E15-0F647B72A1D4}"/>
              </a:ext>
            </a:extLst>
          </p:cNvPr>
          <p:cNvSpPr/>
          <p:nvPr/>
        </p:nvSpPr>
        <p:spPr>
          <a:xfrm flipV="1">
            <a:off x="1430924" y="979597"/>
            <a:ext cx="2619821" cy="2812625"/>
          </a:xfrm>
          <a:prstGeom prst="arc">
            <a:avLst>
              <a:gd name="adj1" fmla="val 5612871"/>
              <a:gd name="adj2" fmla="val 15953848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7C05CC53-7C4D-6047-9D67-9438D699D23C}"/>
              </a:ext>
            </a:extLst>
          </p:cNvPr>
          <p:cNvSpPr/>
          <p:nvPr/>
        </p:nvSpPr>
        <p:spPr>
          <a:xfrm flipH="1" flipV="1">
            <a:off x="8428416" y="970907"/>
            <a:ext cx="2619821" cy="2812625"/>
          </a:xfrm>
          <a:prstGeom prst="arc">
            <a:avLst>
              <a:gd name="adj1" fmla="val 5645164"/>
              <a:gd name="adj2" fmla="val 15953848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5998D3B-C16A-224A-A4A5-A823363CB770}"/>
              </a:ext>
            </a:extLst>
          </p:cNvPr>
          <p:cNvSpPr txBox="1"/>
          <p:nvPr/>
        </p:nvSpPr>
        <p:spPr>
          <a:xfrm>
            <a:off x="6269558" y="5548047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41AD83F9-08D5-2C4D-B7F0-24D0E145BABC}"/>
              </a:ext>
            </a:extLst>
          </p:cNvPr>
          <p:cNvSpPr/>
          <p:nvPr/>
        </p:nvSpPr>
        <p:spPr>
          <a:xfrm rot="10800000">
            <a:off x="6136825" y="6477339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952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F7F0B86-7CFB-4047-AB2C-11DFAC7465B0}"/>
              </a:ext>
            </a:extLst>
          </p:cNvPr>
          <p:cNvSpPr txBox="1"/>
          <p:nvPr/>
        </p:nvSpPr>
        <p:spPr>
          <a:xfrm>
            <a:off x="7347925" y="1492537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A9386B26-3727-6441-8B17-734EE8532071}"/>
              </a:ext>
            </a:extLst>
          </p:cNvPr>
          <p:cNvCxnSpPr>
            <a:cxnSpLocks/>
            <a:stCxn id="119" idx="4"/>
          </p:cNvCxnSpPr>
          <p:nvPr/>
        </p:nvCxnSpPr>
        <p:spPr>
          <a:xfrm>
            <a:off x="5126976" y="1448660"/>
            <a:ext cx="2592" cy="54207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BFDCB381-DAD0-A044-9C3A-111DE1C98C18}"/>
              </a:ext>
            </a:extLst>
          </p:cNvPr>
          <p:cNvSpPr/>
          <p:nvPr/>
        </p:nvSpPr>
        <p:spPr>
          <a:xfrm>
            <a:off x="4865735" y="926179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40BAE3C-2947-B645-8562-48B7968545B8}"/>
              </a:ext>
            </a:extLst>
          </p:cNvPr>
          <p:cNvSpPr txBox="1"/>
          <p:nvPr/>
        </p:nvSpPr>
        <p:spPr>
          <a:xfrm>
            <a:off x="5111702" y="1486814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C8A090E0-6022-8144-B323-914CBD75F49F}"/>
              </a:ext>
            </a:extLst>
          </p:cNvPr>
          <p:cNvSpPr/>
          <p:nvPr/>
        </p:nvSpPr>
        <p:spPr>
          <a:xfrm>
            <a:off x="7101223" y="919867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7E99C36-8ED0-C245-A44E-28BD9135B63C}"/>
              </a:ext>
            </a:extLst>
          </p:cNvPr>
          <p:cNvCxnSpPr>
            <a:cxnSpLocks/>
            <a:stCxn id="122" idx="4"/>
          </p:cNvCxnSpPr>
          <p:nvPr/>
        </p:nvCxnSpPr>
        <p:spPr>
          <a:xfrm>
            <a:off x="7362464" y="1442348"/>
            <a:ext cx="459" cy="54147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Arc 124">
            <a:extLst>
              <a:ext uri="{FF2B5EF4-FFF2-40B4-BE49-F238E27FC236}">
                <a16:creationId xmlns:a16="http://schemas.microsoft.com/office/drawing/2014/main" id="{BFA30677-22E1-4849-BADA-26CEC3406BD3}"/>
              </a:ext>
            </a:extLst>
          </p:cNvPr>
          <p:cNvSpPr/>
          <p:nvPr/>
        </p:nvSpPr>
        <p:spPr>
          <a:xfrm>
            <a:off x="4984755" y="635168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952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C47554E2-1976-F34D-935F-245560F73B84}"/>
              </a:ext>
            </a:extLst>
          </p:cNvPr>
          <p:cNvCxnSpPr>
            <a:cxnSpLocks/>
          </p:cNvCxnSpPr>
          <p:nvPr/>
        </p:nvCxnSpPr>
        <p:spPr>
          <a:xfrm flipV="1">
            <a:off x="3562171" y="2771223"/>
            <a:ext cx="1244108" cy="61554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3281543B-0276-9948-8DB3-D8FF7C575BCF}"/>
              </a:ext>
            </a:extLst>
          </p:cNvPr>
          <p:cNvCxnSpPr>
            <a:cxnSpLocks/>
          </p:cNvCxnSpPr>
          <p:nvPr/>
        </p:nvCxnSpPr>
        <p:spPr>
          <a:xfrm>
            <a:off x="3570969" y="1039906"/>
            <a:ext cx="1235310" cy="108473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B3E2A404-BAC5-F947-819A-960635675F8B}"/>
              </a:ext>
            </a:extLst>
          </p:cNvPr>
          <p:cNvCxnSpPr>
            <a:cxnSpLocks/>
          </p:cNvCxnSpPr>
          <p:nvPr/>
        </p:nvCxnSpPr>
        <p:spPr>
          <a:xfrm flipH="1">
            <a:off x="7686212" y="1039906"/>
            <a:ext cx="1236124" cy="10778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5313E406-761A-4B48-8C41-6C337A720AE4}"/>
              </a:ext>
            </a:extLst>
          </p:cNvPr>
          <p:cNvCxnSpPr>
            <a:cxnSpLocks/>
          </p:cNvCxnSpPr>
          <p:nvPr/>
        </p:nvCxnSpPr>
        <p:spPr>
          <a:xfrm flipH="1" flipV="1">
            <a:off x="7686212" y="2764308"/>
            <a:ext cx="1236122" cy="62179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00D7537D-5E15-424B-A670-CBE45D4E676A}"/>
              </a:ext>
            </a:extLst>
          </p:cNvPr>
          <p:cNvSpPr txBox="1"/>
          <p:nvPr/>
        </p:nvSpPr>
        <p:spPr>
          <a:xfrm>
            <a:off x="4784386" y="885700"/>
            <a:ext cx="69347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p</a:t>
            </a:r>
            <a:endParaRPr lang="en-US" sz="2700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28681F4-4D22-1D46-B89F-5B08FFB5D52F}"/>
              </a:ext>
            </a:extLst>
          </p:cNvPr>
          <p:cNvSpPr txBox="1"/>
          <p:nvPr/>
        </p:nvSpPr>
        <p:spPr>
          <a:xfrm>
            <a:off x="7059310" y="874543"/>
            <a:ext cx="625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m</a:t>
            </a:r>
            <a:endParaRPr lang="en-US" sz="2700" dirty="0"/>
          </a:p>
        </p:txBody>
      </p:sp>
      <p:sp>
        <p:nvSpPr>
          <p:cNvPr id="146" name="Arc 145">
            <a:extLst>
              <a:ext uri="{FF2B5EF4-FFF2-40B4-BE49-F238E27FC236}">
                <a16:creationId xmlns:a16="http://schemas.microsoft.com/office/drawing/2014/main" id="{5091792E-FE80-6F43-835C-C415B61E42D1}"/>
              </a:ext>
            </a:extLst>
          </p:cNvPr>
          <p:cNvSpPr/>
          <p:nvPr/>
        </p:nvSpPr>
        <p:spPr>
          <a:xfrm>
            <a:off x="7219917" y="626867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952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585FC16D-3C40-2344-A192-8F43FCCD9697}"/>
              </a:ext>
            </a:extLst>
          </p:cNvPr>
          <p:cNvCxnSpPr>
            <a:cxnSpLocks/>
          </p:cNvCxnSpPr>
          <p:nvPr/>
        </p:nvCxnSpPr>
        <p:spPr>
          <a:xfrm>
            <a:off x="5452857" y="2771223"/>
            <a:ext cx="513267" cy="54249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3E4F3102-76FE-9D48-A541-6C68DF8BD8F3}"/>
              </a:ext>
            </a:extLst>
          </p:cNvPr>
          <p:cNvCxnSpPr>
            <a:cxnSpLocks/>
          </p:cNvCxnSpPr>
          <p:nvPr/>
        </p:nvCxnSpPr>
        <p:spPr>
          <a:xfrm flipH="1">
            <a:off x="6612702" y="2764308"/>
            <a:ext cx="426932" cy="54941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42C20520-E5CA-8B40-8ECF-894459EC290A}"/>
              </a:ext>
            </a:extLst>
          </p:cNvPr>
          <p:cNvSpPr txBox="1"/>
          <p:nvPr/>
        </p:nvSpPr>
        <p:spPr>
          <a:xfrm>
            <a:off x="3635614" y="2035897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CB223B1-589C-6F4B-91A3-649159B5FA10}"/>
              </a:ext>
            </a:extLst>
          </p:cNvPr>
          <p:cNvSpPr txBox="1"/>
          <p:nvPr/>
        </p:nvSpPr>
        <p:spPr>
          <a:xfrm>
            <a:off x="8745011" y="2037082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E4CE68E5-5776-3042-8FCE-A265A51C880A}"/>
              </a:ext>
            </a:extLst>
          </p:cNvPr>
          <p:cNvCxnSpPr>
            <a:cxnSpLocks/>
          </p:cNvCxnSpPr>
          <p:nvPr/>
        </p:nvCxnSpPr>
        <p:spPr>
          <a:xfrm flipV="1">
            <a:off x="5586768" y="2441019"/>
            <a:ext cx="1318955" cy="69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Oval 164">
            <a:extLst>
              <a:ext uri="{FF2B5EF4-FFF2-40B4-BE49-F238E27FC236}">
                <a16:creationId xmlns:a16="http://schemas.microsoft.com/office/drawing/2014/main" id="{CB8471FF-A496-F847-986D-8C1AAEC74135}"/>
              </a:ext>
            </a:extLst>
          </p:cNvPr>
          <p:cNvSpPr/>
          <p:nvPr/>
        </p:nvSpPr>
        <p:spPr>
          <a:xfrm>
            <a:off x="4672368" y="1990734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5AC917D6-8635-9046-8FF4-0F87624AD053}"/>
              </a:ext>
            </a:extLst>
          </p:cNvPr>
          <p:cNvSpPr/>
          <p:nvPr/>
        </p:nvSpPr>
        <p:spPr>
          <a:xfrm>
            <a:off x="6905723" y="1983819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48E1FBD9-DCAC-3C48-A812-BCB6AD0260DF}"/>
              </a:ext>
            </a:extLst>
          </p:cNvPr>
          <p:cNvSpPr txBox="1"/>
          <p:nvPr/>
        </p:nvSpPr>
        <p:spPr>
          <a:xfrm>
            <a:off x="4882472" y="2103741"/>
            <a:ext cx="54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p</a:t>
            </a:r>
            <a:endParaRPr lang="en-US" sz="27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05E30DC9-8D93-964C-90DC-081920E390FD}"/>
              </a:ext>
            </a:extLst>
          </p:cNvPr>
          <p:cNvSpPr txBox="1"/>
          <p:nvPr/>
        </p:nvSpPr>
        <p:spPr>
          <a:xfrm>
            <a:off x="7075325" y="2103742"/>
            <a:ext cx="63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m</a:t>
            </a:r>
            <a:endParaRPr lang="en-US" sz="2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6CB1F7-9108-A641-9EF6-77BC166C4351}"/>
                  </a:ext>
                </a:extLst>
              </p:cNvPr>
              <p:cNvSpPr txBox="1"/>
              <p:nvPr/>
            </p:nvSpPr>
            <p:spPr>
              <a:xfrm>
                <a:off x="4091554" y="4532337"/>
                <a:ext cx="576338" cy="409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dirty="0"/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dirty="0"/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6CB1F7-9108-A641-9EF6-77BC166C4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554" y="4532337"/>
                <a:ext cx="576338" cy="409664"/>
              </a:xfrm>
              <a:prstGeom prst="rect">
                <a:avLst/>
              </a:prstGeom>
              <a:blipFill>
                <a:blip r:embed="rId3"/>
                <a:stretch>
                  <a:fillRect r="-8511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AE92B1C-59E8-1A41-A3D0-A11AF13F9075}"/>
                  </a:ext>
                </a:extLst>
              </p:cNvPr>
              <p:cNvSpPr txBox="1"/>
              <p:nvPr/>
            </p:nvSpPr>
            <p:spPr>
              <a:xfrm>
                <a:off x="3975842" y="3194179"/>
                <a:ext cx="704680" cy="409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dirty="0"/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dirty="0"/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AE92B1C-59E8-1A41-A3D0-A11AF13F9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842" y="3194179"/>
                <a:ext cx="704680" cy="409664"/>
              </a:xfrm>
              <a:prstGeom prst="rect">
                <a:avLst/>
              </a:prstGeom>
              <a:blipFill>
                <a:blip r:embed="rId4"/>
                <a:stretch>
                  <a:fillRect t="-625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E575B77-224E-D44A-A751-49DC0DB1EA84}"/>
                  </a:ext>
                </a:extLst>
              </p:cNvPr>
              <p:cNvSpPr txBox="1"/>
              <p:nvPr/>
            </p:nvSpPr>
            <p:spPr>
              <a:xfrm>
                <a:off x="4033202" y="1054640"/>
                <a:ext cx="704680" cy="409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dirty="0"/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dirty="0"/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E575B77-224E-D44A-A751-49DC0DB1E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202" y="1054640"/>
                <a:ext cx="704680" cy="409664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31B419D3-9266-9A44-8893-2571DFAF6C08}"/>
                  </a:ext>
                </a:extLst>
              </p:cNvPr>
              <p:cNvSpPr txBox="1"/>
              <p:nvPr/>
            </p:nvSpPr>
            <p:spPr>
              <a:xfrm>
                <a:off x="7748675" y="1063056"/>
                <a:ext cx="704680" cy="409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dirty="0"/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dirty="0"/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31B419D3-9266-9A44-8893-2571DFAF6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8675" y="1063056"/>
                <a:ext cx="704680" cy="409664"/>
              </a:xfrm>
              <a:prstGeom prst="rect">
                <a:avLst/>
              </a:prstGeom>
              <a:blipFill>
                <a:blip r:embed="rId6"/>
                <a:stretch>
                  <a:fillRect t="-312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D9FE3298-4ED0-7B4F-886E-A7C4B990D2A3}"/>
                  </a:ext>
                </a:extLst>
              </p:cNvPr>
              <p:cNvSpPr txBox="1"/>
              <p:nvPr/>
            </p:nvSpPr>
            <p:spPr>
              <a:xfrm>
                <a:off x="7943720" y="4446502"/>
                <a:ext cx="704680" cy="409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dirty="0"/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dirty="0"/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D9FE3298-4ED0-7B4F-886E-A7C4B990D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3720" y="4446502"/>
                <a:ext cx="704680" cy="409664"/>
              </a:xfrm>
              <a:prstGeom prst="rect">
                <a:avLst/>
              </a:prstGeom>
              <a:blipFill>
                <a:blip r:embed="rId7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5862BB7-C995-0B40-A224-E2CE9503EC07}"/>
                  </a:ext>
                </a:extLst>
              </p:cNvPr>
              <p:cNvSpPr txBox="1"/>
              <p:nvPr/>
            </p:nvSpPr>
            <p:spPr>
              <a:xfrm>
                <a:off x="7807134" y="3194179"/>
                <a:ext cx="704680" cy="409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dirty="0"/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dirty="0"/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5862BB7-C995-0B40-A224-E2CE9503E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134" y="3194179"/>
                <a:ext cx="704680" cy="409664"/>
              </a:xfrm>
              <a:prstGeom prst="rect">
                <a:avLst/>
              </a:prstGeom>
              <a:blipFill>
                <a:blip r:embed="rId8"/>
                <a:stretch>
                  <a:fillRect t="-625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0DD1F765-6EBB-7A43-8E51-03E143B3E3BB}"/>
                  </a:ext>
                </a:extLst>
              </p:cNvPr>
              <p:cNvSpPr txBox="1"/>
              <p:nvPr/>
            </p:nvSpPr>
            <p:spPr>
              <a:xfrm>
                <a:off x="4903736" y="2997249"/>
                <a:ext cx="797333" cy="4136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  <m:t>𝑥𝑧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  <m:t>𝑧𝑥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0DD1F765-6EBB-7A43-8E51-03E143B3E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736" y="2997249"/>
                <a:ext cx="797333" cy="413639"/>
              </a:xfrm>
              <a:prstGeom prst="rect">
                <a:avLst/>
              </a:prstGeom>
              <a:blipFill>
                <a:blip r:embed="rId9"/>
                <a:stretch>
                  <a:fillRect t="-2941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F41E5552-3A9B-3643-A64F-91DE275E1B7D}"/>
                  </a:ext>
                </a:extLst>
              </p:cNvPr>
              <p:cNvSpPr txBox="1"/>
              <p:nvPr/>
            </p:nvSpPr>
            <p:spPr>
              <a:xfrm>
                <a:off x="6825202" y="2999713"/>
                <a:ext cx="797333" cy="4136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  <m:t>𝑥𝑧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  <m:t>𝑧𝑥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F41E5552-3A9B-3643-A64F-91DE275E1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202" y="2999713"/>
                <a:ext cx="797333" cy="413639"/>
              </a:xfrm>
              <a:prstGeom prst="rect">
                <a:avLst/>
              </a:prstGeom>
              <a:blipFill>
                <a:blip r:embed="rId10"/>
                <a:stretch>
                  <a:fillRect t="-2941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0894E6B4-36B7-8747-A981-130E5B73B9A6}"/>
                  </a:ext>
                </a:extLst>
              </p:cNvPr>
              <p:cNvSpPr txBox="1"/>
              <p:nvPr/>
            </p:nvSpPr>
            <p:spPr>
              <a:xfrm>
                <a:off x="9523498" y="4340224"/>
                <a:ext cx="1929246" cy="4255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0894E6B4-36B7-8747-A981-130E5B73B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3498" y="4340224"/>
                <a:ext cx="1929246" cy="425501"/>
              </a:xfrm>
              <a:prstGeom prst="rect">
                <a:avLst/>
              </a:prstGeom>
              <a:blipFill>
                <a:blip r:embed="rId11"/>
                <a:stretch>
                  <a:fillRect t="-294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75C9CE6-90B3-404F-88B5-19F15D1D754F}"/>
                  </a:ext>
                </a:extLst>
              </p:cNvPr>
              <p:cNvSpPr txBox="1"/>
              <p:nvPr/>
            </p:nvSpPr>
            <p:spPr>
              <a:xfrm>
                <a:off x="1143420" y="4341816"/>
                <a:ext cx="1929246" cy="4255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75C9CE6-90B3-404F-88B5-19F15D1D7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420" y="4341816"/>
                <a:ext cx="1929246" cy="425501"/>
              </a:xfrm>
              <a:prstGeom prst="rect">
                <a:avLst/>
              </a:prstGeom>
              <a:blipFill>
                <a:blip r:embed="rId12"/>
                <a:stretch>
                  <a:fillRect t="-2941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60E7B1F-8967-CA49-9874-8B6CE352A2E5}"/>
                  </a:ext>
                </a:extLst>
              </p:cNvPr>
              <p:cNvSpPr txBox="1"/>
              <p:nvPr/>
            </p:nvSpPr>
            <p:spPr>
              <a:xfrm>
                <a:off x="567986" y="270684"/>
                <a:ext cx="1929246" cy="4255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60E7B1F-8967-CA49-9874-8B6CE352A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986" y="270684"/>
                <a:ext cx="1929246" cy="425501"/>
              </a:xfrm>
              <a:prstGeom prst="rect">
                <a:avLst/>
              </a:prstGeom>
              <a:blipFill>
                <a:blip r:embed="rId13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426F0CFF-4999-AD4F-AF29-08B4120D3F3D}"/>
                  </a:ext>
                </a:extLst>
              </p:cNvPr>
              <p:cNvSpPr txBox="1"/>
              <p:nvPr/>
            </p:nvSpPr>
            <p:spPr>
              <a:xfrm>
                <a:off x="10145070" y="270684"/>
                <a:ext cx="1929246" cy="4255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426F0CFF-4999-AD4F-AF29-08B4120D3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5070" y="270684"/>
                <a:ext cx="1929246" cy="425501"/>
              </a:xfrm>
              <a:prstGeom prst="rect">
                <a:avLst/>
              </a:prstGeom>
              <a:blipFill>
                <a:blip r:embed="rId14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506C31B-1196-604D-8361-605A09A21959}"/>
                  </a:ext>
                </a:extLst>
              </p:cNvPr>
              <p:cNvSpPr/>
              <p:nvPr/>
            </p:nvSpPr>
            <p:spPr>
              <a:xfrm>
                <a:off x="351013" y="2174884"/>
                <a:ext cx="1179362" cy="5052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506C31B-1196-604D-8361-605A09A219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13" y="2174884"/>
                <a:ext cx="1179362" cy="505267"/>
              </a:xfrm>
              <a:prstGeom prst="rect">
                <a:avLst/>
              </a:prstGeom>
              <a:blipFill>
                <a:blip r:embed="rId15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5888CB2-7C75-CB4A-B205-6A17B2EC40E2}"/>
                  </a:ext>
                </a:extLst>
              </p:cNvPr>
              <p:cNvSpPr/>
              <p:nvPr/>
            </p:nvSpPr>
            <p:spPr>
              <a:xfrm>
                <a:off x="11012638" y="2179352"/>
                <a:ext cx="1179362" cy="5052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5888CB2-7C75-CB4A-B205-6A17B2EC40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2638" y="2179352"/>
                <a:ext cx="1179362" cy="505267"/>
              </a:xfrm>
              <a:prstGeom prst="rect">
                <a:avLst/>
              </a:prstGeom>
              <a:blipFill>
                <a:blip r:embed="rId1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731E120-1B99-2E4E-9BE7-946F7EC5CB28}"/>
                  </a:ext>
                </a:extLst>
              </p:cNvPr>
              <p:cNvSpPr/>
              <p:nvPr/>
            </p:nvSpPr>
            <p:spPr>
              <a:xfrm>
                <a:off x="4553471" y="95979"/>
                <a:ext cx="1207831" cy="5502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l-GR" sz="1400" dirty="0"/>
                                        <m:t>ε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l-GR" sz="1400" dirty="0"/>
                                        <m:t>ε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l-GR" sz="1400" dirty="0"/>
                                        <m:t>ε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l-GR" sz="1400" dirty="0"/>
                                        <m:t>ε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731E120-1B99-2E4E-9BE7-946F7EC5CB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471" y="95979"/>
                <a:ext cx="1207831" cy="55021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8CD3AE83-A916-8048-A653-480C8E55C298}"/>
                  </a:ext>
                </a:extLst>
              </p:cNvPr>
              <p:cNvSpPr/>
              <p:nvPr/>
            </p:nvSpPr>
            <p:spPr>
              <a:xfrm>
                <a:off x="6788002" y="85520"/>
                <a:ext cx="1207831" cy="5502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l-GR" sz="1400" dirty="0"/>
                                        <m:t>ε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l-GR" sz="1400" dirty="0"/>
                                        <m:t>ε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l-GR" sz="1400" dirty="0"/>
                                        <m:t>ε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l-GR" sz="1400" dirty="0"/>
                                        <m:t>ε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8CD3AE83-A916-8048-A653-480C8E55C2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002" y="85520"/>
                <a:ext cx="1207831" cy="55021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4226712E-8D90-6E42-93D9-86F2F414CF82}"/>
                  </a:ext>
                </a:extLst>
              </p:cNvPr>
              <p:cNvSpPr/>
              <p:nvPr/>
            </p:nvSpPr>
            <p:spPr>
              <a:xfrm>
                <a:off x="6442000" y="6310660"/>
                <a:ext cx="1207831" cy="5502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l-GR" sz="1400" dirty="0"/>
                                        <m:t>ε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l-GR" sz="1400" dirty="0"/>
                                        <m:t>ε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l-GR" sz="1400" dirty="0"/>
                                        <m:t>ε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l-GR" sz="1400" dirty="0"/>
                                        <m:t>ε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4226712E-8D90-6E42-93D9-86F2F414CF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000" y="6310660"/>
                <a:ext cx="1207831" cy="55021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D239D7BC-7FB6-7447-A6A3-61DBFFCCF480}"/>
                  </a:ext>
                </a:extLst>
              </p:cNvPr>
              <p:cNvSpPr txBox="1"/>
              <p:nvPr/>
            </p:nvSpPr>
            <p:spPr>
              <a:xfrm>
                <a:off x="2230581" y="1596120"/>
                <a:ext cx="869469" cy="3072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d>
                        <m:dPr>
                          <m:begChr m:val="["/>
                          <m:endChr m:val="]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dirty="0" smtClean="0">
                                        <a:latin typeface="Cambria Math" panose="02040503050406030204" pitchFamily="18" charset="0"/>
                                      </a:rPr>
                                      <m:t>𝑥𝑧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dirty="0" smtClean="0">
                                        <a:latin typeface="Cambria Math" panose="02040503050406030204" pitchFamily="18" charset="0"/>
                                      </a:rPr>
                                      <m:t>𝑧𝑥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D239D7BC-7FB6-7447-A6A3-61DBFFCCF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581" y="1596120"/>
                <a:ext cx="869469" cy="307264"/>
              </a:xfrm>
              <a:prstGeom prst="rect">
                <a:avLst/>
              </a:prstGeom>
              <a:blipFill>
                <a:blip r:embed="rId20"/>
                <a:stretch>
                  <a:fillRect l="-1449" t="-4000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6D2A369D-D8CD-EB42-8BB3-5CAB3BB6B218}"/>
                  </a:ext>
                </a:extLst>
              </p:cNvPr>
              <p:cNvSpPr txBox="1"/>
              <p:nvPr/>
            </p:nvSpPr>
            <p:spPr>
              <a:xfrm>
                <a:off x="2243216" y="2871455"/>
                <a:ext cx="869469" cy="3072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d>
                        <m:dPr>
                          <m:begChr m:val="["/>
                          <m:endChr m:val="]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dirty="0" smtClean="0">
                                        <a:latin typeface="Cambria Math" panose="02040503050406030204" pitchFamily="18" charset="0"/>
                                      </a:rPr>
                                      <m:t>𝑥𝑧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dirty="0" smtClean="0">
                                        <a:latin typeface="Cambria Math" panose="02040503050406030204" pitchFamily="18" charset="0"/>
                                      </a:rPr>
                                      <m:t>𝑧𝑥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6D2A369D-D8CD-EB42-8BB3-5CAB3BB6B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216" y="2871455"/>
                <a:ext cx="869469" cy="307264"/>
              </a:xfrm>
              <a:prstGeom prst="rect">
                <a:avLst/>
              </a:prstGeom>
              <a:blipFill>
                <a:blip r:embed="rId21"/>
                <a:stretch>
                  <a:fillRect l="-1449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95C215DA-32F4-5C4D-B18E-294A7BFB0111}"/>
                  </a:ext>
                </a:extLst>
              </p:cNvPr>
              <p:cNvSpPr txBox="1"/>
              <p:nvPr/>
            </p:nvSpPr>
            <p:spPr>
              <a:xfrm>
                <a:off x="9384033" y="1562987"/>
                <a:ext cx="869469" cy="3072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d>
                        <m:dPr>
                          <m:begChr m:val="["/>
                          <m:endChr m:val="]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dirty="0" smtClean="0">
                                        <a:latin typeface="Cambria Math" panose="02040503050406030204" pitchFamily="18" charset="0"/>
                                      </a:rPr>
                                      <m:t>𝑥𝑧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dirty="0" smtClean="0">
                                        <a:latin typeface="Cambria Math" panose="02040503050406030204" pitchFamily="18" charset="0"/>
                                      </a:rPr>
                                      <m:t>𝑧𝑥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95C215DA-32F4-5C4D-B18E-294A7BFB0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4033" y="1562987"/>
                <a:ext cx="869469" cy="307264"/>
              </a:xfrm>
              <a:prstGeom prst="rect">
                <a:avLst/>
              </a:prstGeom>
              <a:blipFill>
                <a:blip r:embed="rId22"/>
                <a:stretch>
                  <a:fillRect l="-1449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569C826-FCED-0247-BCC8-702001B2C740}"/>
                  </a:ext>
                </a:extLst>
              </p:cNvPr>
              <p:cNvSpPr txBox="1"/>
              <p:nvPr/>
            </p:nvSpPr>
            <p:spPr>
              <a:xfrm>
                <a:off x="9428903" y="2870413"/>
                <a:ext cx="869469" cy="3072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d>
                        <m:dPr>
                          <m:begChr m:val="["/>
                          <m:endChr m:val="]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dirty="0" smtClean="0">
                                        <a:latin typeface="Cambria Math" panose="02040503050406030204" pitchFamily="18" charset="0"/>
                                      </a:rPr>
                                      <m:t>𝑥𝑧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dirty="0" smtClean="0">
                                        <a:latin typeface="Cambria Math" panose="02040503050406030204" pitchFamily="18" charset="0"/>
                                      </a:rPr>
                                      <m:t>𝑧𝑥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569C826-FCED-0247-BCC8-702001B2C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903" y="2870413"/>
                <a:ext cx="869469" cy="307264"/>
              </a:xfrm>
              <a:prstGeom prst="rect">
                <a:avLst/>
              </a:prstGeom>
              <a:blipFill>
                <a:blip r:embed="rId23"/>
                <a:stretch>
                  <a:fillRect l="-1429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846E7272-4AF5-B241-ABB1-2D86812A33A1}"/>
                  </a:ext>
                </a:extLst>
              </p:cNvPr>
              <p:cNvSpPr/>
              <p:nvPr/>
            </p:nvSpPr>
            <p:spPr>
              <a:xfrm>
                <a:off x="5725324" y="1981601"/>
                <a:ext cx="1123577" cy="4507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dirty="0">
                                      <a:solidFill>
                                        <a:schemeClr val="tx1"/>
                                      </a:solidFill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dirty="0">
                                      <a:solidFill>
                                        <a:schemeClr val="tx1"/>
                                      </a:solidFill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dirty="0">
                                      <a:solidFill>
                                        <a:schemeClr val="tx1"/>
                                      </a:solidFill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400" dirty="0">
                                      <a:solidFill>
                                        <a:schemeClr val="tx1"/>
                                      </a:solidFill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846E7272-4AF5-B241-ABB1-2D86812A33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324" y="1981601"/>
                <a:ext cx="1123577" cy="450701"/>
              </a:xfrm>
              <a:prstGeom prst="rect">
                <a:avLst/>
              </a:prstGeom>
              <a:blipFill>
                <a:blip r:embed="rId24"/>
                <a:stretch>
                  <a:fillRect t="-13889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700E81BE-1B9F-214F-9A2E-77E5EA6A90EA}"/>
                  </a:ext>
                </a:extLst>
              </p:cNvPr>
              <p:cNvSpPr/>
              <p:nvPr/>
            </p:nvSpPr>
            <p:spPr>
              <a:xfrm rot="16200000">
                <a:off x="1215018" y="2183516"/>
                <a:ext cx="1014252" cy="4751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1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1100" b="0" i="0" smtClean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1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1100" b="0" i="0" smtClean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100" i="1" dirty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1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1100" b="0" i="0" smtClean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100" i="1" dirty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1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1100" b="0" i="0" smtClean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100" i="1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100" dirty="0"/>
                  <a:t> </a:t>
                </a:r>
              </a:p>
            </p:txBody>
          </p:sp>
        </mc:Choice>
        <mc:Fallback xmlns=""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700E81BE-1B9F-214F-9A2E-77E5EA6A90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215018" y="2183516"/>
                <a:ext cx="1014252" cy="47519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B266E9AE-A1A1-5340-BCFC-5C39D0BF3C5E}"/>
                  </a:ext>
                </a:extLst>
              </p:cNvPr>
              <p:cNvSpPr/>
              <p:nvPr/>
            </p:nvSpPr>
            <p:spPr>
              <a:xfrm rot="5400000">
                <a:off x="10281591" y="2122397"/>
                <a:ext cx="1014252" cy="4751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1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1100" b="0" i="0" smtClean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1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1100" b="0" i="0" smtClean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100" i="1" dirty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1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1100" b="0" i="0" smtClean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100" i="1" dirty="0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1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1100" b="0" i="0" smtClean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1100" i="1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100" dirty="0"/>
                  <a:t> </a:t>
                </a:r>
              </a:p>
            </p:txBody>
          </p:sp>
        </mc:Choice>
        <mc:Fallback xmlns="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B266E9AE-A1A1-5340-BCFC-5C39D0BF3C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10281591" y="2122397"/>
                <a:ext cx="1014252" cy="47519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>
            <a:extLst>
              <a:ext uri="{FF2B5EF4-FFF2-40B4-BE49-F238E27FC236}">
                <a16:creationId xmlns:a16="http://schemas.microsoft.com/office/drawing/2014/main" id="{C73469FA-3580-5840-AB3C-ADE365C2B87B}"/>
              </a:ext>
            </a:extLst>
          </p:cNvPr>
          <p:cNvSpPr/>
          <p:nvPr/>
        </p:nvSpPr>
        <p:spPr>
          <a:xfrm>
            <a:off x="564061" y="5378770"/>
            <a:ext cx="392190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sto MT" panose="02040603050505030304" pitchFamily="18" charset="77"/>
              </a:rPr>
              <a:t>Bivariate version of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sto MT" panose="02040603050505030304" pitchFamily="18" charset="77"/>
              </a:rPr>
              <a:t>SEM-PGS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1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D0337B-17E5-9344-8080-E15EF0F355E8}"/>
              </a:ext>
            </a:extLst>
          </p:cNvPr>
          <p:cNvCxnSpPr>
            <a:cxnSpLocks/>
            <a:stCxn id="33" idx="0"/>
            <a:endCxn id="99" idx="2"/>
          </p:cNvCxnSpPr>
          <p:nvPr/>
        </p:nvCxnSpPr>
        <p:spPr>
          <a:xfrm flipH="1" flipV="1">
            <a:off x="6289414" y="5500637"/>
            <a:ext cx="1481" cy="46889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C1D1D08-E7B6-4147-95AD-E7446A0BB758}"/>
              </a:ext>
            </a:extLst>
          </p:cNvPr>
          <p:cNvSpPr/>
          <p:nvPr/>
        </p:nvSpPr>
        <p:spPr>
          <a:xfrm>
            <a:off x="2165031" y="1957027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EB728D-D208-C74E-90B7-6AC39C8EFCE1}"/>
              </a:ext>
            </a:extLst>
          </p:cNvPr>
          <p:cNvSpPr txBox="1"/>
          <p:nvPr/>
        </p:nvSpPr>
        <p:spPr>
          <a:xfrm>
            <a:off x="2360621" y="2045152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0613BA6-1249-FA48-B494-8C28EF1DC86C}"/>
              </a:ext>
            </a:extLst>
          </p:cNvPr>
          <p:cNvSpPr/>
          <p:nvPr/>
        </p:nvSpPr>
        <p:spPr>
          <a:xfrm>
            <a:off x="6029654" y="5969533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6EA1D0-9E34-EB49-BDBE-CF0FF3AC8D39}"/>
              </a:ext>
            </a:extLst>
          </p:cNvPr>
          <p:cNvSpPr txBox="1"/>
          <p:nvPr/>
        </p:nvSpPr>
        <p:spPr>
          <a:xfrm>
            <a:off x="6021166" y="4700431"/>
            <a:ext cx="541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d</a:t>
            </a:r>
            <a:endParaRPr lang="en-US" sz="27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20DBCD-2DB5-7C47-B462-1ED1BFF8CED0}"/>
              </a:ext>
            </a:extLst>
          </p:cNvPr>
          <p:cNvSpPr txBox="1"/>
          <p:nvPr/>
        </p:nvSpPr>
        <p:spPr>
          <a:xfrm>
            <a:off x="2704289" y="682174"/>
            <a:ext cx="840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B2C3444-4645-B443-92F1-C6A2D19A7295}"/>
              </a:ext>
            </a:extLst>
          </p:cNvPr>
          <p:cNvSpPr>
            <a:spLocks noChangeAspect="1"/>
          </p:cNvSpPr>
          <p:nvPr/>
        </p:nvSpPr>
        <p:spPr>
          <a:xfrm>
            <a:off x="2656570" y="582706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41096E26-6D13-FA4C-84F1-607287157A0A}"/>
              </a:ext>
            </a:extLst>
          </p:cNvPr>
          <p:cNvSpPr/>
          <p:nvPr/>
        </p:nvSpPr>
        <p:spPr>
          <a:xfrm>
            <a:off x="2446164" y="4010348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952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1CED248-8FE4-6446-948D-DDF7DECBB605}"/>
                  </a:ext>
                </a:extLst>
              </p:cNvPr>
              <p:cNvSpPr txBox="1"/>
              <p:nvPr/>
            </p:nvSpPr>
            <p:spPr>
              <a:xfrm flipH="1">
                <a:off x="2205305" y="1468757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1CED248-8FE4-6446-948D-DDF7DECBB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205305" y="1468757"/>
                <a:ext cx="395749" cy="461665"/>
              </a:xfrm>
              <a:prstGeom prst="rect">
                <a:avLst/>
              </a:prstGeom>
              <a:blipFill>
                <a:blip r:embed="rId3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Rectangle 92">
            <a:extLst>
              <a:ext uri="{FF2B5EF4-FFF2-40B4-BE49-F238E27FC236}">
                <a16:creationId xmlns:a16="http://schemas.microsoft.com/office/drawing/2014/main" id="{F1D1D150-B0B5-CF47-B710-7EC99392F0A5}"/>
              </a:ext>
            </a:extLst>
          </p:cNvPr>
          <p:cNvSpPr>
            <a:spLocks noChangeAspect="1"/>
          </p:cNvSpPr>
          <p:nvPr/>
        </p:nvSpPr>
        <p:spPr>
          <a:xfrm>
            <a:off x="2644894" y="3181168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BAC7DC8-C9B5-3341-AE5E-2536F602B338}"/>
              </a:ext>
            </a:extLst>
          </p:cNvPr>
          <p:cNvSpPr>
            <a:spLocks noChangeAspect="1"/>
          </p:cNvSpPr>
          <p:nvPr/>
        </p:nvSpPr>
        <p:spPr>
          <a:xfrm>
            <a:off x="8922336" y="3181168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FB8A7B5-F0AA-AC4E-8AE4-EC0FFA575135}"/>
              </a:ext>
            </a:extLst>
          </p:cNvPr>
          <p:cNvSpPr>
            <a:spLocks noChangeAspect="1"/>
          </p:cNvSpPr>
          <p:nvPr/>
        </p:nvSpPr>
        <p:spPr>
          <a:xfrm>
            <a:off x="5832214" y="4586237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801F94B-2F21-4E49-B5A4-CD9C247512A9}"/>
              </a:ext>
            </a:extLst>
          </p:cNvPr>
          <p:cNvSpPr>
            <a:spLocks noChangeAspect="1"/>
          </p:cNvSpPr>
          <p:nvPr/>
        </p:nvSpPr>
        <p:spPr>
          <a:xfrm>
            <a:off x="8922336" y="582706"/>
            <a:ext cx="914399" cy="914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5F6783A6-CC92-6347-BBBC-A4043D2ED72D}"/>
              </a:ext>
            </a:extLst>
          </p:cNvPr>
          <p:cNvSpPr/>
          <p:nvPr/>
        </p:nvSpPr>
        <p:spPr>
          <a:xfrm>
            <a:off x="9406438" y="1958939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DFF07ED-1C53-0845-B9CB-0D79C4362490}"/>
              </a:ext>
            </a:extLst>
          </p:cNvPr>
          <p:cNvSpPr txBox="1"/>
          <p:nvPr/>
        </p:nvSpPr>
        <p:spPr>
          <a:xfrm>
            <a:off x="9570587" y="2043464"/>
            <a:ext cx="641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0BE4CB2-2385-0641-96B0-CB758E50D0F8}"/>
              </a:ext>
            </a:extLst>
          </p:cNvPr>
          <p:cNvSpPr txBox="1"/>
          <p:nvPr/>
        </p:nvSpPr>
        <p:spPr>
          <a:xfrm>
            <a:off x="2823617" y="3291836"/>
            <a:ext cx="54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p</a:t>
            </a:r>
            <a:endParaRPr lang="en-US" sz="36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5FDE4A3-0BC6-8945-98D0-CFE296A930F2}"/>
              </a:ext>
            </a:extLst>
          </p:cNvPr>
          <p:cNvSpPr txBox="1"/>
          <p:nvPr/>
        </p:nvSpPr>
        <p:spPr>
          <a:xfrm>
            <a:off x="9080515" y="3279924"/>
            <a:ext cx="625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A964CA4-678A-3946-8841-7C063822616E}"/>
              </a:ext>
            </a:extLst>
          </p:cNvPr>
          <p:cNvSpPr txBox="1"/>
          <p:nvPr/>
        </p:nvSpPr>
        <p:spPr>
          <a:xfrm>
            <a:off x="8922336" y="682174"/>
            <a:ext cx="92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NT</a:t>
            </a:r>
            <a:r>
              <a:rPr lang="en-US" sz="3600" baseline="-25000" dirty="0"/>
              <a:t>m</a:t>
            </a:r>
            <a:endParaRPr lang="en-US" sz="3600" dirty="0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72350143-8326-014C-9E4E-7E234FD3F582}"/>
              </a:ext>
            </a:extLst>
          </p:cNvPr>
          <p:cNvSpPr/>
          <p:nvPr/>
        </p:nvSpPr>
        <p:spPr>
          <a:xfrm>
            <a:off x="5832213" y="3179811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C33626C9-45B2-BE4E-807B-B7DEB684C194}"/>
              </a:ext>
            </a:extLst>
          </p:cNvPr>
          <p:cNvCxnSpPr>
            <a:cxnSpLocks/>
            <a:stCxn id="112" idx="4"/>
            <a:endCxn id="99" idx="0"/>
          </p:cNvCxnSpPr>
          <p:nvPr/>
        </p:nvCxnSpPr>
        <p:spPr>
          <a:xfrm>
            <a:off x="6289413" y="4094211"/>
            <a:ext cx="1" cy="49202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D687164E-FBAB-8042-A217-F15E21690D84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3079431" y="2414227"/>
            <a:ext cx="1588461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8F806E82-1C56-6A4E-A9F4-B4D99B400DA8}"/>
              </a:ext>
            </a:extLst>
          </p:cNvPr>
          <p:cNvCxnSpPr>
            <a:cxnSpLocks/>
            <a:stCxn id="104" idx="2"/>
          </p:cNvCxnSpPr>
          <p:nvPr/>
        </p:nvCxnSpPr>
        <p:spPr>
          <a:xfrm flipH="1" flipV="1">
            <a:off x="7815398" y="2414227"/>
            <a:ext cx="1591040" cy="19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2FB47033-5FE4-7246-BDA3-0C9488F429E2}"/>
              </a:ext>
            </a:extLst>
          </p:cNvPr>
          <p:cNvSpPr txBox="1"/>
          <p:nvPr/>
        </p:nvSpPr>
        <p:spPr>
          <a:xfrm>
            <a:off x="6012493" y="3278977"/>
            <a:ext cx="551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o</a:t>
            </a:r>
            <a:endParaRPr lang="en-US" sz="3600" dirty="0"/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95EEA504-2B02-E34B-9F5A-B82AD4E39912}"/>
              </a:ext>
            </a:extLst>
          </p:cNvPr>
          <p:cNvCxnSpPr>
            <a:cxnSpLocks/>
            <a:endCxn id="99" idx="1"/>
          </p:cNvCxnSpPr>
          <p:nvPr/>
        </p:nvCxnSpPr>
        <p:spPr>
          <a:xfrm>
            <a:off x="3559293" y="3901378"/>
            <a:ext cx="2272921" cy="114205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FB4924B4-602A-7C43-B753-8954500DF35C}"/>
              </a:ext>
            </a:extLst>
          </p:cNvPr>
          <p:cNvCxnSpPr>
            <a:cxnSpLocks/>
            <a:endCxn id="99" idx="3"/>
          </p:cNvCxnSpPr>
          <p:nvPr/>
        </p:nvCxnSpPr>
        <p:spPr>
          <a:xfrm flipH="1">
            <a:off x="6746613" y="3900021"/>
            <a:ext cx="2175723" cy="114341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6" name="Arc 155">
            <a:extLst>
              <a:ext uri="{FF2B5EF4-FFF2-40B4-BE49-F238E27FC236}">
                <a16:creationId xmlns:a16="http://schemas.microsoft.com/office/drawing/2014/main" id="{31F5B56A-558F-F74F-A557-1CAB4C31BC6E}"/>
              </a:ext>
            </a:extLst>
          </p:cNvPr>
          <p:cNvSpPr/>
          <p:nvPr/>
        </p:nvSpPr>
        <p:spPr>
          <a:xfrm>
            <a:off x="2155583" y="1328505"/>
            <a:ext cx="886338" cy="814473"/>
          </a:xfrm>
          <a:prstGeom prst="arc">
            <a:avLst>
              <a:gd name="adj1" fmla="val 7683614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7" name="Arc 156">
            <a:extLst>
              <a:ext uri="{FF2B5EF4-FFF2-40B4-BE49-F238E27FC236}">
                <a16:creationId xmlns:a16="http://schemas.microsoft.com/office/drawing/2014/main" id="{524F7757-0A3B-F442-8BAE-71A4C12599CE}"/>
              </a:ext>
            </a:extLst>
          </p:cNvPr>
          <p:cNvSpPr/>
          <p:nvPr/>
        </p:nvSpPr>
        <p:spPr>
          <a:xfrm flipV="1">
            <a:off x="2134152" y="2669643"/>
            <a:ext cx="886338" cy="814473"/>
          </a:xfrm>
          <a:prstGeom prst="arc">
            <a:avLst>
              <a:gd name="adj1" fmla="val 7830649"/>
              <a:gd name="adj2" fmla="val 16859835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8" name="Arc 157">
            <a:extLst>
              <a:ext uri="{FF2B5EF4-FFF2-40B4-BE49-F238E27FC236}">
                <a16:creationId xmlns:a16="http://schemas.microsoft.com/office/drawing/2014/main" id="{2665DBD2-E34C-8844-8AFC-171CFB35334D}"/>
              </a:ext>
            </a:extLst>
          </p:cNvPr>
          <p:cNvSpPr/>
          <p:nvPr/>
        </p:nvSpPr>
        <p:spPr>
          <a:xfrm flipH="1" flipV="1">
            <a:off x="9445577" y="2669643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9" name="Arc 158">
            <a:extLst>
              <a:ext uri="{FF2B5EF4-FFF2-40B4-BE49-F238E27FC236}">
                <a16:creationId xmlns:a16="http://schemas.microsoft.com/office/drawing/2014/main" id="{802F8935-B68F-0E4D-A3B8-9B2F680BE78C}"/>
              </a:ext>
            </a:extLst>
          </p:cNvPr>
          <p:cNvSpPr/>
          <p:nvPr/>
        </p:nvSpPr>
        <p:spPr>
          <a:xfrm flipH="1">
            <a:off x="9440039" y="1343054"/>
            <a:ext cx="886338" cy="814473"/>
          </a:xfrm>
          <a:prstGeom prst="arc">
            <a:avLst>
              <a:gd name="adj1" fmla="val 7842825"/>
              <a:gd name="adj2" fmla="val 16675154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0EB52806-AECD-FB47-BA36-83907DF72DC5}"/>
                  </a:ext>
                </a:extLst>
              </p:cNvPr>
              <p:cNvSpPr txBox="1"/>
              <p:nvPr/>
            </p:nvSpPr>
            <p:spPr>
              <a:xfrm flipH="1">
                <a:off x="2215017" y="2905134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0EB52806-AECD-FB47-BA36-83907DF72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215017" y="2905134"/>
                <a:ext cx="395749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6E5C9E20-B0A3-0748-BF88-20DDD14B4439}"/>
                  </a:ext>
                </a:extLst>
              </p:cNvPr>
              <p:cNvSpPr txBox="1"/>
              <p:nvPr/>
            </p:nvSpPr>
            <p:spPr>
              <a:xfrm flipH="1">
                <a:off x="9910244" y="1461948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6E5C9E20-B0A3-0748-BF88-20DDD14B4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910244" y="1461948"/>
                <a:ext cx="395749" cy="461665"/>
              </a:xfrm>
              <a:prstGeom prst="rect">
                <a:avLst/>
              </a:prstGeom>
              <a:blipFill>
                <a:blip r:embed="rId6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BC0EB8ED-5FE6-3F4C-B4F5-B6E3562B7856}"/>
                  </a:ext>
                </a:extLst>
              </p:cNvPr>
              <p:cNvSpPr txBox="1"/>
              <p:nvPr/>
            </p:nvSpPr>
            <p:spPr>
              <a:xfrm flipH="1">
                <a:off x="9919956" y="2898325"/>
                <a:ext cx="395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1100" dirty="0"/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BC0EB8ED-5FE6-3F4C-B4F5-B6E3562B7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919956" y="2898325"/>
                <a:ext cx="395749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TextBox 174">
            <a:extLst>
              <a:ext uri="{FF2B5EF4-FFF2-40B4-BE49-F238E27FC236}">
                <a16:creationId xmlns:a16="http://schemas.microsoft.com/office/drawing/2014/main" id="{91BBE014-5C90-9E4B-9440-D8D59739D2FA}"/>
              </a:ext>
            </a:extLst>
          </p:cNvPr>
          <p:cNvSpPr txBox="1"/>
          <p:nvPr/>
        </p:nvSpPr>
        <p:spPr>
          <a:xfrm>
            <a:off x="5988146" y="5923630"/>
            <a:ext cx="626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d</a:t>
            </a:r>
            <a:endParaRPr lang="en-US" sz="2700" dirty="0"/>
          </a:p>
        </p:txBody>
      </p:sp>
      <p:sp>
        <p:nvSpPr>
          <p:cNvPr id="176" name="Arc 175">
            <a:extLst>
              <a:ext uri="{FF2B5EF4-FFF2-40B4-BE49-F238E27FC236}">
                <a16:creationId xmlns:a16="http://schemas.microsoft.com/office/drawing/2014/main" id="{469919AF-B508-984B-8863-AB70DAB6371E}"/>
              </a:ext>
            </a:extLst>
          </p:cNvPr>
          <p:cNvSpPr/>
          <p:nvPr/>
        </p:nvSpPr>
        <p:spPr>
          <a:xfrm flipV="1">
            <a:off x="2447449" y="357052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952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7" name="Arc 176">
            <a:extLst>
              <a:ext uri="{FF2B5EF4-FFF2-40B4-BE49-F238E27FC236}">
                <a16:creationId xmlns:a16="http://schemas.microsoft.com/office/drawing/2014/main" id="{B9804093-4090-3441-B532-D156B5C2CA96}"/>
              </a:ext>
            </a:extLst>
          </p:cNvPr>
          <p:cNvSpPr/>
          <p:nvPr/>
        </p:nvSpPr>
        <p:spPr>
          <a:xfrm rot="5400000" flipV="1">
            <a:off x="9757657" y="373185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952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5E41A9C0-C6C0-4A4F-A0E6-DD071D9A26AC}"/>
              </a:ext>
            </a:extLst>
          </p:cNvPr>
          <p:cNvSpPr/>
          <p:nvPr/>
        </p:nvSpPr>
        <p:spPr>
          <a:xfrm rot="16200000">
            <a:off x="9757657" y="3991631"/>
            <a:ext cx="305175" cy="312804"/>
          </a:xfrm>
          <a:prstGeom prst="arc">
            <a:avLst>
              <a:gd name="adj1" fmla="val 20048654"/>
              <a:gd name="adj2" fmla="val 17433551"/>
            </a:avLst>
          </a:prstGeom>
          <a:ln w="952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745389C-E218-D947-A04B-BE5D0C93B936}"/>
                  </a:ext>
                </a:extLst>
              </p:cNvPr>
              <p:cNvSpPr txBox="1"/>
              <p:nvPr/>
            </p:nvSpPr>
            <p:spPr>
              <a:xfrm>
                <a:off x="1872774" y="4176830"/>
                <a:ext cx="542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745389C-E218-D947-A04B-BE5D0C93B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774" y="4176830"/>
                <a:ext cx="542584" cy="276999"/>
              </a:xfrm>
              <a:prstGeom prst="rect">
                <a:avLst/>
              </a:prstGeom>
              <a:blipFill>
                <a:blip r:embed="rId9"/>
                <a:stretch>
                  <a:fillRect l="-6818" t="-4348" r="-9091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962E7613-C13C-BE47-87BA-7F40DD9478B5}"/>
                  </a:ext>
                </a:extLst>
              </p:cNvPr>
              <p:cNvSpPr txBox="1"/>
              <p:nvPr/>
            </p:nvSpPr>
            <p:spPr>
              <a:xfrm>
                <a:off x="1876257" y="267660"/>
                <a:ext cx="542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/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962E7613-C13C-BE47-87BA-7F40DD947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257" y="267660"/>
                <a:ext cx="542584" cy="276999"/>
              </a:xfrm>
              <a:prstGeom prst="rect">
                <a:avLst/>
              </a:prstGeom>
              <a:blipFill>
                <a:blip r:embed="rId10"/>
                <a:stretch>
                  <a:fillRect l="-9302" t="-4348" r="-9302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39DF3EED-F825-504C-89D0-30F8DE48A245}"/>
                  </a:ext>
                </a:extLst>
              </p:cNvPr>
              <p:cNvSpPr txBox="1"/>
              <p:nvPr/>
            </p:nvSpPr>
            <p:spPr>
              <a:xfrm>
                <a:off x="10122500" y="263136"/>
                <a:ext cx="4996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39DF3EED-F825-504C-89D0-30F8DE48A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2500" y="263136"/>
                <a:ext cx="499624" cy="276999"/>
              </a:xfrm>
              <a:prstGeom prst="rect">
                <a:avLst/>
              </a:prstGeom>
              <a:blipFill>
                <a:blip r:embed="rId11"/>
                <a:stretch>
                  <a:fillRect l="-15000" t="-26087" r="-15000" b="-4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187968BB-5D4B-8C4F-B1AA-167F000D1529}"/>
                  </a:ext>
                </a:extLst>
              </p:cNvPr>
              <p:cNvSpPr txBox="1"/>
              <p:nvPr/>
            </p:nvSpPr>
            <p:spPr>
              <a:xfrm>
                <a:off x="10117830" y="4214304"/>
                <a:ext cx="60743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/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187968BB-5D4B-8C4F-B1AA-167F000D1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7830" y="4214304"/>
                <a:ext cx="607437" cy="276999"/>
              </a:xfrm>
              <a:prstGeom prst="rect">
                <a:avLst/>
              </a:prstGeom>
              <a:blipFill>
                <a:blip r:embed="rId12"/>
                <a:stretch>
                  <a:fillRect l="-12245" t="-4348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" name="TextBox 186">
            <a:extLst>
              <a:ext uri="{FF2B5EF4-FFF2-40B4-BE49-F238E27FC236}">
                <a16:creationId xmlns:a16="http://schemas.microsoft.com/office/drawing/2014/main" id="{DAD49EDD-9EEE-284F-8D55-9DAD9F3462B3}"/>
              </a:ext>
            </a:extLst>
          </p:cNvPr>
          <p:cNvSpPr txBox="1"/>
          <p:nvPr/>
        </p:nvSpPr>
        <p:spPr>
          <a:xfrm>
            <a:off x="6391113" y="4092319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89" name="Arc 188">
            <a:extLst>
              <a:ext uri="{FF2B5EF4-FFF2-40B4-BE49-F238E27FC236}">
                <a16:creationId xmlns:a16="http://schemas.microsoft.com/office/drawing/2014/main" id="{3A7226A9-CE33-DC46-A8A5-4F0BADEE76FC}"/>
              </a:ext>
            </a:extLst>
          </p:cNvPr>
          <p:cNvSpPr/>
          <p:nvPr/>
        </p:nvSpPr>
        <p:spPr>
          <a:xfrm>
            <a:off x="1872774" y="2257825"/>
            <a:ext cx="305175" cy="312804"/>
          </a:xfrm>
          <a:prstGeom prst="arc">
            <a:avLst>
              <a:gd name="adj1" fmla="val 1589662"/>
              <a:gd name="adj2" fmla="val 19761257"/>
            </a:avLst>
          </a:prstGeom>
          <a:ln w="952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0" name="Arc 189">
            <a:extLst>
              <a:ext uri="{FF2B5EF4-FFF2-40B4-BE49-F238E27FC236}">
                <a16:creationId xmlns:a16="http://schemas.microsoft.com/office/drawing/2014/main" id="{A12C6E9C-6E7F-034D-9E0E-E44B2BAC155A}"/>
              </a:ext>
            </a:extLst>
          </p:cNvPr>
          <p:cNvSpPr/>
          <p:nvPr/>
        </p:nvSpPr>
        <p:spPr>
          <a:xfrm flipH="1">
            <a:off x="10315705" y="2231745"/>
            <a:ext cx="305175" cy="312804"/>
          </a:xfrm>
          <a:prstGeom prst="arc">
            <a:avLst>
              <a:gd name="adj1" fmla="val 1589662"/>
              <a:gd name="adj2" fmla="val 20438798"/>
            </a:avLst>
          </a:prstGeom>
          <a:ln w="952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4F6F0457-3788-E542-9E1B-9F84D3A72246}"/>
              </a:ext>
            </a:extLst>
          </p:cNvPr>
          <p:cNvSpPr/>
          <p:nvPr/>
        </p:nvSpPr>
        <p:spPr>
          <a:xfrm>
            <a:off x="4337147" y="4355404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238FAC48-AAA8-0146-9D05-02FBD776B16E}"/>
              </a:ext>
            </a:extLst>
          </p:cNvPr>
          <p:cNvSpPr/>
          <p:nvPr/>
        </p:nvSpPr>
        <p:spPr>
          <a:xfrm>
            <a:off x="7895899" y="4357931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77" name="Arc 76">
            <a:extLst>
              <a:ext uri="{FF2B5EF4-FFF2-40B4-BE49-F238E27FC236}">
                <a16:creationId xmlns:a16="http://schemas.microsoft.com/office/drawing/2014/main" id="{26F82C33-7483-7F49-8E15-0F647B72A1D4}"/>
              </a:ext>
            </a:extLst>
          </p:cNvPr>
          <p:cNvSpPr/>
          <p:nvPr/>
        </p:nvSpPr>
        <p:spPr>
          <a:xfrm flipV="1">
            <a:off x="1430924" y="979597"/>
            <a:ext cx="2619821" cy="2812625"/>
          </a:xfrm>
          <a:prstGeom prst="arc">
            <a:avLst>
              <a:gd name="adj1" fmla="val 5612871"/>
              <a:gd name="adj2" fmla="val 15953848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7C05CC53-7C4D-6047-9D67-9438D699D23C}"/>
              </a:ext>
            </a:extLst>
          </p:cNvPr>
          <p:cNvSpPr/>
          <p:nvPr/>
        </p:nvSpPr>
        <p:spPr>
          <a:xfrm flipH="1" flipV="1">
            <a:off x="8428416" y="970907"/>
            <a:ext cx="2619821" cy="2812625"/>
          </a:xfrm>
          <a:prstGeom prst="arc">
            <a:avLst>
              <a:gd name="adj1" fmla="val 5645164"/>
              <a:gd name="adj2" fmla="val 15953848"/>
            </a:avLst>
          </a:prstGeom>
          <a:ln w="15875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00ACFEC9-529E-CF43-BEEA-1D604005660F}"/>
                  </a:ext>
                </a:extLst>
              </p:cNvPr>
              <p:cNvSpPr txBox="1"/>
              <p:nvPr/>
            </p:nvSpPr>
            <p:spPr>
              <a:xfrm>
                <a:off x="1195388" y="2248041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00ACFEC9-529E-CF43-BEEA-1D6040056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388" y="2248041"/>
                <a:ext cx="197938" cy="276999"/>
              </a:xfrm>
              <a:prstGeom prst="rect">
                <a:avLst/>
              </a:prstGeom>
              <a:blipFill>
                <a:blip r:embed="rId15"/>
                <a:stretch>
                  <a:fillRect l="-23529" r="-17647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F99AB1B-514F-A149-B022-1ABB763E4B52}"/>
                  </a:ext>
                </a:extLst>
              </p:cNvPr>
              <p:cNvSpPr txBox="1"/>
              <p:nvPr/>
            </p:nvSpPr>
            <p:spPr>
              <a:xfrm>
                <a:off x="11102405" y="2241072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F99AB1B-514F-A149-B022-1ABB763E4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405" y="2241072"/>
                <a:ext cx="197938" cy="276999"/>
              </a:xfrm>
              <a:prstGeom prst="rect">
                <a:avLst/>
              </a:prstGeom>
              <a:blipFill>
                <a:blip r:embed="rId16"/>
                <a:stretch>
                  <a:fillRect l="-23529" r="-23529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TextBox 86">
            <a:extLst>
              <a:ext uri="{FF2B5EF4-FFF2-40B4-BE49-F238E27FC236}">
                <a16:creationId xmlns:a16="http://schemas.microsoft.com/office/drawing/2014/main" id="{A5998D3B-C16A-224A-A4A5-A823363CB770}"/>
              </a:ext>
            </a:extLst>
          </p:cNvPr>
          <p:cNvSpPr txBox="1"/>
          <p:nvPr/>
        </p:nvSpPr>
        <p:spPr>
          <a:xfrm>
            <a:off x="6269558" y="5548047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41AD83F9-08D5-2C4D-B7F0-24D0E145BABC}"/>
              </a:ext>
            </a:extLst>
          </p:cNvPr>
          <p:cNvSpPr/>
          <p:nvPr/>
        </p:nvSpPr>
        <p:spPr>
          <a:xfrm rot="10800000">
            <a:off x="6136825" y="6477339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952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601FB4FF-3EA0-5448-8BCB-7ED49E34CF24}"/>
                  </a:ext>
                </a:extLst>
              </p:cNvPr>
              <p:cNvSpPr txBox="1"/>
              <p:nvPr/>
            </p:nvSpPr>
            <p:spPr>
              <a:xfrm>
                <a:off x="1572732" y="2262483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601FB4FF-3EA0-5448-8BCB-7ED49E34C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732" y="2262483"/>
                <a:ext cx="287643" cy="276999"/>
              </a:xfrm>
              <a:prstGeom prst="rect">
                <a:avLst/>
              </a:prstGeom>
              <a:blipFill>
                <a:blip r:embed="rId18"/>
                <a:stretch>
                  <a:fillRect l="-17391" r="-434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AA36EF94-B2A9-EC41-BDCC-1150D0DD827C}"/>
                  </a:ext>
                </a:extLst>
              </p:cNvPr>
              <p:cNvSpPr txBox="1"/>
              <p:nvPr/>
            </p:nvSpPr>
            <p:spPr>
              <a:xfrm>
                <a:off x="10654568" y="2266893"/>
                <a:ext cx="287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AA36EF94-B2A9-EC41-BDCC-1150D0DD8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4568" y="2266893"/>
                <a:ext cx="287643" cy="276999"/>
              </a:xfrm>
              <a:prstGeom prst="rect">
                <a:avLst/>
              </a:prstGeom>
              <a:blipFill>
                <a:blip r:embed="rId19"/>
                <a:stretch>
                  <a:fillRect l="-166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F109E4DC-F8A8-2444-8D54-CEA66F487886}"/>
                  </a:ext>
                </a:extLst>
              </p:cNvPr>
              <p:cNvSpPr/>
              <p:nvPr/>
            </p:nvSpPr>
            <p:spPr>
              <a:xfrm>
                <a:off x="5245354" y="2944491"/>
                <a:ext cx="55624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F109E4DC-F8A8-2444-8D54-CEA66F4878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5354" y="2944491"/>
                <a:ext cx="556243" cy="390748"/>
              </a:xfrm>
              <a:prstGeom prst="rect">
                <a:avLst/>
              </a:prstGeom>
              <a:blipFill>
                <a:blip r:embed="rId20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C2764BEE-6179-694F-BE52-3394C679F7AB}"/>
                  </a:ext>
                </a:extLst>
              </p:cNvPr>
              <p:cNvSpPr/>
              <p:nvPr/>
            </p:nvSpPr>
            <p:spPr>
              <a:xfrm>
                <a:off x="6726691" y="2937475"/>
                <a:ext cx="6075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C2764BEE-6179-694F-BE52-3394C679F7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691" y="2937475"/>
                <a:ext cx="607539" cy="369332"/>
              </a:xfrm>
              <a:prstGeom prst="rect">
                <a:avLst/>
              </a:prstGeom>
              <a:blipFill>
                <a:blip r:embed="rId2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TextBox 115">
            <a:extLst>
              <a:ext uri="{FF2B5EF4-FFF2-40B4-BE49-F238E27FC236}">
                <a16:creationId xmlns:a16="http://schemas.microsoft.com/office/drawing/2014/main" id="{CF7F0B86-7CFB-4047-AB2C-11DFAC7465B0}"/>
              </a:ext>
            </a:extLst>
          </p:cNvPr>
          <p:cNvSpPr txBox="1"/>
          <p:nvPr/>
        </p:nvSpPr>
        <p:spPr>
          <a:xfrm>
            <a:off x="7347925" y="1492537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A9386B26-3727-6441-8B17-734EE8532071}"/>
              </a:ext>
            </a:extLst>
          </p:cNvPr>
          <p:cNvCxnSpPr>
            <a:cxnSpLocks/>
            <a:stCxn id="119" idx="4"/>
          </p:cNvCxnSpPr>
          <p:nvPr/>
        </p:nvCxnSpPr>
        <p:spPr>
          <a:xfrm>
            <a:off x="5126976" y="1448660"/>
            <a:ext cx="2592" cy="54207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BFDCB381-DAD0-A044-9C3A-111DE1C98C18}"/>
              </a:ext>
            </a:extLst>
          </p:cNvPr>
          <p:cNvSpPr/>
          <p:nvPr/>
        </p:nvSpPr>
        <p:spPr>
          <a:xfrm>
            <a:off x="4865735" y="926179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40BAE3C-2947-B645-8562-48B7968545B8}"/>
              </a:ext>
            </a:extLst>
          </p:cNvPr>
          <p:cNvSpPr txBox="1"/>
          <p:nvPr/>
        </p:nvSpPr>
        <p:spPr>
          <a:xfrm>
            <a:off x="5111702" y="1486814"/>
            <a:ext cx="29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C8A090E0-6022-8144-B323-914CBD75F49F}"/>
              </a:ext>
            </a:extLst>
          </p:cNvPr>
          <p:cNvSpPr/>
          <p:nvPr/>
        </p:nvSpPr>
        <p:spPr>
          <a:xfrm>
            <a:off x="7101223" y="919867"/>
            <a:ext cx="522481" cy="522481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7E99C36-8ED0-C245-A44E-28BD9135B63C}"/>
              </a:ext>
            </a:extLst>
          </p:cNvPr>
          <p:cNvCxnSpPr>
            <a:cxnSpLocks/>
            <a:stCxn id="122" idx="4"/>
          </p:cNvCxnSpPr>
          <p:nvPr/>
        </p:nvCxnSpPr>
        <p:spPr>
          <a:xfrm>
            <a:off x="7362464" y="1442348"/>
            <a:ext cx="459" cy="54147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Arc 124">
            <a:extLst>
              <a:ext uri="{FF2B5EF4-FFF2-40B4-BE49-F238E27FC236}">
                <a16:creationId xmlns:a16="http://schemas.microsoft.com/office/drawing/2014/main" id="{BFA30677-22E1-4849-BADA-26CEC3406BD3}"/>
              </a:ext>
            </a:extLst>
          </p:cNvPr>
          <p:cNvSpPr/>
          <p:nvPr/>
        </p:nvSpPr>
        <p:spPr>
          <a:xfrm>
            <a:off x="4984755" y="635168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952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C47554E2-1976-F34D-935F-245560F73B84}"/>
              </a:ext>
            </a:extLst>
          </p:cNvPr>
          <p:cNvCxnSpPr>
            <a:cxnSpLocks/>
          </p:cNvCxnSpPr>
          <p:nvPr/>
        </p:nvCxnSpPr>
        <p:spPr>
          <a:xfrm flipV="1">
            <a:off x="3562171" y="2771223"/>
            <a:ext cx="1244108" cy="61554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3281543B-0276-9948-8DB3-D8FF7C575BCF}"/>
              </a:ext>
            </a:extLst>
          </p:cNvPr>
          <p:cNvCxnSpPr>
            <a:cxnSpLocks/>
          </p:cNvCxnSpPr>
          <p:nvPr/>
        </p:nvCxnSpPr>
        <p:spPr>
          <a:xfrm>
            <a:off x="3570969" y="1039906"/>
            <a:ext cx="1235310" cy="108473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B3E2A404-BAC5-F947-819A-960635675F8B}"/>
              </a:ext>
            </a:extLst>
          </p:cNvPr>
          <p:cNvCxnSpPr>
            <a:cxnSpLocks/>
          </p:cNvCxnSpPr>
          <p:nvPr/>
        </p:nvCxnSpPr>
        <p:spPr>
          <a:xfrm flipH="1">
            <a:off x="7686212" y="1039906"/>
            <a:ext cx="1236124" cy="107782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5313E406-761A-4B48-8C41-6C337A720AE4}"/>
              </a:ext>
            </a:extLst>
          </p:cNvPr>
          <p:cNvCxnSpPr>
            <a:cxnSpLocks/>
          </p:cNvCxnSpPr>
          <p:nvPr/>
        </p:nvCxnSpPr>
        <p:spPr>
          <a:xfrm flipH="1" flipV="1">
            <a:off x="7686212" y="2764308"/>
            <a:ext cx="1236122" cy="62179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00D7537D-5E15-424B-A670-CBE45D4E676A}"/>
              </a:ext>
            </a:extLst>
          </p:cNvPr>
          <p:cNvSpPr txBox="1"/>
          <p:nvPr/>
        </p:nvSpPr>
        <p:spPr>
          <a:xfrm>
            <a:off x="4784386" y="885700"/>
            <a:ext cx="693471" cy="60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p</a:t>
            </a:r>
            <a:endParaRPr lang="en-US" sz="2700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28681F4-4D22-1D46-B89F-5B08FFB5D52F}"/>
              </a:ext>
            </a:extLst>
          </p:cNvPr>
          <p:cNvSpPr txBox="1"/>
          <p:nvPr/>
        </p:nvSpPr>
        <p:spPr>
          <a:xfrm>
            <a:off x="7059310" y="874543"/>
            <a:ext cx="625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700" dirty="0"/>
              <a:t>ε</a:t>
            </a:r>
            <a:r>
              <a:rPr lang="en-US" sz="2700" baseline="-25000" dirty="0"/>
              <a:t>m</a:t>
            </a:r>
            <a:endParaRPr lang="en-US" sz="2700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6376E695-777B-3F4A-8EA9-7FD2CD85F831}"/>
              </a:ext>
            </a:extLst>
          </p:cNvPr>
          <p:cNvSpPr/>
          <p:nvPr/>
        </p:nvSpPr>
        <p:spPr>
          <a:xfrm>
            <a:off x="4104568" y="1169974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8A32755C-9EA5-1440-9AB1-27357DE6C5D0}"/>
              </a:ext>
            </a:extLst>
          </p:cNvPr>
          <p:cNvSpPr/>
          <p:nvPr/>
        </p:nvSpPr>
        <p:spPr>
          <a:xfrm>
            <a:off x="8190860" y="1169974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9E65A7BC-217C-444D-B0A2-78750FF09D91}"/>
              </a:ext>
            </a:extLst>
          </p:cNvPr>
          <p:cNvSpPr/>
          <p:nvPr/>
        </p:nvSpPr>
        <p:spPr>
          <a:xfrm>
            <a:off x="8185488" y="3041947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46" name="Arc 145">
            <a:extLst>
              <a:ext uri="{FF2B5EF4-FFF2-40B4-BE49-F238E27FC236}">
                <a16:creationId xmlns:a16="http://schemas.microsoft.com/office/drawing/2014/main" id="{5091792E-FE80-6F43-835C-C415B61E42D1}"/>
              </a:ext>
            </a:extLst>
          </p:cNvPr>
          <p:cNvSpPr/>
          <p:nvPr/>
        </p:nvSpPr>
        <p:spPr>
          <a:xfrm>
            <a:off x="7219917" y="626867"/>
            <a:ext cx="305175" cy="312804"/>
          </a:xfrm>
          <a:prstGeom prst="arc">
            <a:avLst>
              <a:gd name="adj1" fmla="val 6762940"/>
              <a:gd name="adj2" fmla="val 4265540"/>
            </a:avLst>
          </a:prstGeom>
          <a:ln w="9525"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97F766A-8157-9142-B099-E4391180D339}"/>
                  </a:ext>
                </a:extLst>
              </p:cNvPr>
              <p:cNvSpPr txBox="1"/>
              <p:nvPr/>
            </p:nvSpPr>
            <p:spPr>
              <a:xfrm>
                <a:off x="6481760" y="6513145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97F766A-8157-9142-B099-E4391180D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760" y="6513145"/>
                <a:ext cx="281872" cy="276999"/>
              </a:xfrm>
              <a:prstGeom prst="rect">
                <a:avLst/>
              </a:prstGeom>
              <a:blipFill>
                <a:blip r:embed="rId7"/>
                <a:stretch>
                  <a:fillRect l="-12500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B818CA07-0FFB-584C-8F0F-C339AC140B81}"/>
                  </a:ext>
                </a:extLst>
              </p:cNvPr>
              <p:cNvSpPr txBox="1"/>
              <p:nvPr/>
            </p:nvSpPr>
            <p:spPr>
              <a:xfrm>
                <a:off x="4996657" y="344936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B818CA07-0FFB-584C-8F0F-C339AC140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657" y="344936"/>
                <a:ext cx="281872" cy="276999"/>
              </a:xfrm>
              <a:prstGeom prst="rect">
                <a:avLst/>
              </a:prstGeom>
              <a:blipFill>
                <a:blip r:embed="rId5"/>
                <a:stretch>
                  <a:fillRect l="-12500" r="-4167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51BF0D48-E403-464A-B8A6-7567CA2480E2}"/>
                  </a:ext>
                </a:extLst>
              </p:cNvPr>
              <p:cNvSpPr txBox="1"/>
              <p:nvPr/>
            </p:nvSpPr>
            <p:spPr>
              <a:xfrm>
                <a:off x="7243897" y="344936"/>
                <a:ext cx="2818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l-GR" dirty="0"/>
                            <m:t>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51BF0D48-E403-464A-B8A6-7567CA248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897" y="344936"/>
                <a:ext cx="281872" cy="276999"/>
              </a:xfrm>
              <a:prstGeom prst="rect">
                <a:avLst/>
              </a:prstGeom>
              <a:blipFill>
                <a:blip r:embed="rId6"/>
                <a:stretch>
                  <a:fillRect l="-12500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585FC16D-3C40-2344-A192-8F43FCCD9697}"/>
              </a:ext>
            </a:extLst>
          </p:cNvPr>
          <p:cNvCxnSpPr>
            <a:cxnSpLocks/>
          </p:cNvCxnSpPr>
          <p:nvPr/>
        </p:nvCxnSpPr>
        <p:spPr>
          <a:xfrm>
            <a:off x="5452857" y="2771223"/>
            <a:ext cx="513267" cy="54249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3E4F3102-76FE-9D48-A541-6C68DF8BD8F3}"/>
              </a:ext>
            </a:extLst>
          </p:cNvPr>
          <p:cNvCxnSpPr>
            <a:cxnSpLocks/>
          </p:cNvCxnSpPr>
          <p:nvPr/>
        </p:nvCxnSpPr>
        <p:spPr>
          <a:xfrm flipH="1">
            <a:off x="6612702" y="2764308"/>
            <a:ext cx="426932" cy="54941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42C20520-E5CA-8B40-8ECF-894459EC290A}"/>
              </a:ext>
            </a:extLst>
          </p:cNvPr>
          <p:cNvSpPr txBox="1"/>
          <p:nvPr/>
        </p:nvSpPr>
        <p:spPr>
          <a:xfrm>
            <a:off x="3635614" y="2035897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CB223B1-589C-6F4B-91A3-649159B5FA10}"/>
              </a:ext>
            </a:extLst>
          </p:cNvPr>
          <p:cNvSpPr txBox="1"/>
          <p:nvPr/>
        </p:nvSpPr>
        <p:spPr>
          <a:xfrm>
            <a:off x="8745011" y="2037082"/>
            <a:ext cx="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E4CE68E5-5776-3042-8FCE-A265A51C880A}"/>
              </a:ext>
            </a:extLst>
          </p:cNvPr>
          <p:cNvCxnSpPr>
            <a:cxnSpLocks/>
          </p:cNvCxnSpPr>
          <p:nvPr/>
        </p:nvCxnSpPr>
        <p:spPr>
          <a:xfrm flipV="1">
            <a:off x="5586768" y="2441019"/>
            <a:ext cx="1318955" cy="69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9BDB1638-AE33-5D42-B986-B204AF8214AF}"/>
                  </a:ext>
                </a:extLst>
              </p:cNvPr>
              <p:cNvSpPr txBox="1"/>
              <p:nvPr/>
            </p:nvSpPr>
            <p:spPr>
              <a:xfrm>
                <a:off x="6165676" y="2081803"/>
                <a:ext cx="24551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9BDB1638-AE33-5D42-B986-B204AF821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676" y="2081803"/>
                <a:ext cx="245516" cy="369332"/>
              </a:xfrm>
              <a:prstGeom prst="rect">
                <a:avLst/>
              </a:prstGeom>
              <a:blipFill>
                <a:blip r:embed="rId22"/>
                <a:stretch>
                  <a:fillRect l="-19048" r="-1904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Rectangle 163">
            <a:extLst>
              <a:ext uri="{FF2B5EF4-FFF2-40B4-BE49-F238E27FC236}">
                <a16:creationId xmlns:a16="http://schemas.microsoft.com/office/drawing/2014/main" id="{FDE78113-6CC9-B94A-9B45-23E853D84737}"/>
              </a:ext>
            </a:extLst>
          </p:cNvPr>
          <p:cNvSpPr/>
          <p:nvPr/>
        </p:nvSpPr>
        <p:spPr>
          <a:xfrm>
            <a:off x="4104568" y="3015118"/>
            <a:ext cx="237570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𝛿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CB8471FF-A496-F847-986D-8C1AAEC74135}"/>
              </a:ext>
            </a:extLst>
          </p:cNvPr>
          <p:cNvSpPr/>
          <p:nvPr/>
        </p:nvSpPr>
        <p:spPr>
          <a:xfrm>
            <a:off x="4672368" y="1990734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5AC917D6-8635-9046-8FF4-0F87624AD053}"/>
              </a:ext>
            </a:extLst>
          </p:cNvPr>
          <p:cNvSpPr/>
          <p:nvPr/>
        </p:nvSpPr>
        <p:spPr>
          <a:xfrm>
            <a:off x="6905723" y="1983819"/>
            <a:ext cx="914400" cy="9144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48E1FBD9-DCAC-3C48-A812-BCB6AD0260DF}"/>
              </a:ext>
            </a:extLst>
          </p:cNvPr>
          <p:cNvSpPr txBox="1"/>
          <p:nvPr/>
        </p:nvSpPr>
        <p:spPr>
          <a:xfrm>
            <a:off x="4882472" y="2103741"/>
            <a:ext cx="54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p</a:t>
            </a:r>
            <a:endParaRPr lang="en-US" sz="27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05E30DC9-8D93-964C-90DC-081920E390FD}"/>
              </a:ext>
            </a:extLst>
          </p:cNvPr>
          <p:cNvSpPr txBox="1"/>
          <p:nvPr/>
        </p:nvSpPr>
        <p:spPr>
          <a:xfrm>
            <a:off x="7075325" y="2103742"/>
            <a:ext cx="63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</a:t>
            </a:r>
            <a:r>
              <a:rPr lang="en-US" sz="3600" baseline="-25000" dirty="0"/>
              <a:t>m</a:t>
            </a:r>
            <a:endParaRPr lang="en-US" sz="2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EE4786-4089-3646-9A8D-DE081335AB6B}"/>
              </a:ext>
            </a:extLst>
          </p:cNvPr>
          <p:cNvSpPr/>
          <p:nvPr/>
        </p:nvSpPr>
        <p:spPr>
          <a:xfrm>
            <a:off x="-140325" y="4963272"/>
            <a:ext cx="57623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sto MT" panose="02040603050505030304" pitchFamily="18" charset="77"/>
              </a:rPr>
              <a:t>SEM-PGS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sto MT" panose="02040603050505030304" pitchFamily="18" charset="77"/>
              </a:rPr>
              <a:t>accounting for parent and offspring sex effects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9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8BE406-32C4-2342-BB1E-225BEE72B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8720"/>
            <a:ext cx="12192000" cy="58805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3D5208-20AA-9C46-B06A-57EE31C49166}"/>
              </a:ext>
            </a:extLst>
          </p:cNvPr>
          <p:cNvSpPr/>
          <p:nvPr/>
        </p:nvSpPr>
        <p:spPr>
          <a:xfrm>
            <a:off x="0" y="5784504"/>
            <a:ext cx="5762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sto MT" panose="02040603050505030304" pitchFamily="18" charset="77"/>
              </a:rPr>
              <a:t>Multi-generational SEM-PGS </a:t>
            </a:r>
          </a:p>
        </p:txBody>
      </p:sp>
    </p:spTree>
    <p:extLst>
      <p:ext uri="{BB962C8B-B14F-4D97-AF65-F5344CB8AC3E}">
        <p14:creationId xmlns:p14="http://schemas.microsoft.com/office/powerpoint/2010/main" val="52285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A05FE-34B7-DD16-CF43-45DA95D02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Oval 397">
            <a:extLst>
              <a:ext uri="{FF2B5EF4-FFF2-40B4-BE49-F238E27FC236}">
                <a16:creationId xmlns:a16="http://schemas.microsoft.com/office/drawing/2014/main" id="{8355F07F-4A63-EB6E-E483-35B658D617C4}"/>
              </a:ext>
            </a:extLst>
          </p:cNvPr>
          <p:cNvSpPr/>
          <p:nvPr/>
        </p:nvSpPr>
        <p:spPr>
          <a:xfrm rot="16200000">
            <a:off x="-368737" y="1444511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71B1CF5B-1068-49E8-EB0F-9C2B6C4F9F97}"/>
              </a:ext>
            </a:extLst>
          </p:cNvPr>
          <p:cNvSpPr/>
          <p:nvPr/>
        </p:nvSpPr>
        <p:spPr>
          <a:xfrm rot="16200000">
            <a:off x="-1256396" y="1151863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D6EB7369-6419-314B-039E-20E338922FE9}"/>
              </a:ext>
            </a:extLst>
          </p:cNvPr>
          <p:cNvSpPr/>
          <p:nvPr/>
        </p:nvSpPr>
        <p:spPr>
          <a:xfrm rot="16200000">
            <a:off x="592468" y="1160095"/>
            <a:ext cx="648021" cy="648021"/>
          </a:xfrm>
          <a:prstGeom prst="rect">
            <a:avLst/>
          </a:prstGeom>
          <a:solidFill>
            <a:srgbClr val="FFEF83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AA75051B-C83E-CB7F-876E-E443F754C154}"/>
              </a:ext>
            </a:extLst>
          </p:cNvPr>
          <p:cNvSpPr/>
          <p:nvPr/>
        </p:nvSpPr>
        <p:spPr>
          <a:xfrm rot="16200000">
            <a:off x="1360880" y="795848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C37FA49A-A0C1-ECFA-00ED-3757FA0B96CC}"/>
              </a:ext>
            </a:extLst>
          </p:cNvPr>
          <p:cNvSpPr/>
          <p:nvPr/>
        </p:nvSpPr>
        <p:spPr>
          <a:xfrm rot="16200000">
            <a:off x="-2073694" y="783405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19" name="Arc 418">
            <a:extLst>
              <a:ext uri="{FF2B5EF4-FFF2-40B4-BE49-F238E27FC236}">
                <a16:creationId xmlns:a16="http://schemas.microsoft.com/office/drawing/2014/main" id="{B02F981D-D75D-CE97-2FFB-86935FB43436}"/>
              </a:ext>
            </a:extLst>
          </p:cNvPr>
          <p:cNvSpPr/>
          <p:nvPr/>
        </p:nvSpPr>
        <p:spPr>
          <a:xfrm rot="1854773" flipV="1">
            <a:off x="-862632" y="1569265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0" name="Arc 419">
            <a:extLst>
              <a:ext uri="{FF2B5EF4-FFF2-40B4-BE49-F238E27FC236}">
                <a16:creationId xmlns:a16="http://schemas.microsoft.com/office/drawing/2014/main" id="{F686B791-BF5B-B439-55C5-089F50B00C27}"/>
              </a:ext>
            </a:extLst>
          </p:cNvPr>
          <p:cNvSpPr/>
          <p:nvPr/>
        </p:nvSpPr>
        <p:spPr>
          <a:xfrm rot="2561415">
            <a:off x="-150384" y="2127177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1" name="Arc 420">
            <a:extLst>
              <a:ext uri="{FF2B5EF4-FFF2-40B4-BE49-F238E27FC236}">
                <a16:creationId xmlns:a16="http://schemas.microsoft.com/office/drawing/2014/main" id="{49F2169A-8EC0-2867-1A08-935D5275EE96}"/>
              </a:ext>
            </a:extLst>
          </p:cNvPr>
          <p:cNvSpPr/>
          <p:nvPr/>
        </p:nvSpPr>
        <p:spPr>
          <a:xfrm rot="8945227">
            <a:off x="242959" y="1590616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2" name="Arc 421">
            <a:extLst>
              <a:ext uri="{FF2B5EF4-FFF2-40B4-BE49-F238E27FC236}">
                <a16:creationId xmlns:a16="http://schemas.microsoft.com/office/drawing/2014/main" id="{81F40F34-4DB0-EE66-0D86-DCC241094010}"/>
              </a:ext>
            </a:extLst>
          </p:cNvPr>
          <p:cNvSpPr/>
          <p:nvPr/>
        </p:nvSpPr>
        <p:spPr>
          <a:xfrm rot="5400000">
            <a:off x="-1072217" y="867907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3" name="Arc 422">
            <a:extLst>
              <a:ext uri="{FF2B5EF4-FFF2-40B4-BE49-F238E27FC236}">
                <a16:creationId xmlns:a16="http://schemas.microsoft.com/office/drawing/2014/main" id="{4C2209E1-805D-D188-A2E1-D76A481F597A}"/>
              </a:ext>
            </a:extLst>
          </p:cNvPr>
          <p:cNvSpPr>
            <a:spLocks noChangeAspect="1"/>
          </p:cNvSpPr>
          <p:nvPr/>
        </p:nvSpPr>
        <p:spPr>
          <a:xfrm rot="10800000">
            <a:off x="-9651" y="628292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4" name="Arc 423">
            <a:extLst>
              <a:ext uri="{FF2B5EF4-FFF2-40B4-BE49-F238E27FC236}">
                <a16:creationId xmlns:a16="http://schemas.microsoft.com/office/drawing/2014/main" id="{43C60844-22D5-AEA5-C42F-8868834197A2}"/>
              </a:ext>
            </a:extLst>
          </p:cNvPr>
          <p:cNvSpPr>
            <a:spLocks noChangeAspect="1"/>
          </p:cNvSpPr>
          <p:nvPr/>
        </p:nvSpPr>
        <p:spPr>
          <a:xfrm flipV="1">
            <a:off x="-1654086" y="626375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5" name="Arc 424">
            <a:extLst>
              <a:ext uri="{FF2B5EF4-FFF2-40B4-BE49-F238E27FC236}">
                <a16:creationId xmlns:a16="http://schemas.microsoft.com/office/drawing/2014/main" id="{76231032-31B1-6297-0B89-671C6079EA1F}"/>
              </a:ext>
            </a:extLst>
          </p:cNvPr>
          <p:cNvSpPr/>
          <p:nvPr/>
        </p:nvSpPr>
        <p:spPr>
          <a:xfrm rot="5400000">
            <a:off x="434991" y="1032666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6" name="Arc 425">
            <a:extLst>
              <a:ext uri="{FF2B5EF4-FFF2-40B4-BE49-F238E27FC236}">
                <a16:creationId xmlns:a16="http://schemas.microsoft.com/office/drawing/2014/main" id="{893756BA-BC0F-DDF8-2926-F3A75893A681}"/>
              </a:ext>
            </a:extLst>
          </p:cNvPr>
          <p:cNvSpPr/>
          <p:nvPr/>
        </p:nvSpPr>
        <p:spPr>
          <a:xfrm rot="5400000" flipV="1">
            <a:off x="-718770" y="1018635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31" name="Arc 430">
            <a:extLst>
              <a:ext uri="{FF2B5EF4-FFF2-40B4-BE49-F238E27FC236}">
                <a16:creationId xmlns:a16="http://schemas.microsoft.com/office/drawing/2014/main" id="{CCB28BEA-0F89-437C-33E4-772D20EDA7A8}"/>
              </a:ext>
            </a:extLst>
          </p:cNvPr>
          <p:cNvSpPr/>
          <p:nvPr/>
        </p:nvSpPr>
        <p:spPr>
          <a:xfrm rot="5400000" flipV="1">
            <a:off x="-2324473" y="1012672"/>
            <a:ext cx="269914" cy="276661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38" name="Arc 437">
            <a:extLst>
              <a:ext uri="{FF2B5EF4-FFF2-40B4-BE49-F238E27FC236}">
                <a16:creationId xmlns:a16="http://schemas.microsoft.com/office/drawing/2014/main" id="{868E67D6-51BA-11DC-D8AA-407D617CFDA1}"/>
              </a:ext>
            </a:extLst>
          </p:cNvPr>
          <p:cNvSpPr/>
          <p:nvPr/>
        </p:nvSpPr>
        <p:spPr>
          <a:xfrm rot="1854773" flipV="1">
            <a:off x="-1819540" y="1250741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39" name="Arc 438">
            <a:extLst>
              <a:ext uri="{FF2B5EF4-FFF2-40B4-BE49-F238E27FC236}">
                <a16:creationId xmlns:a16="http://schemas.microsoft.com/office/drawing/2014/main" id="{C22D5C61-E024-D4D8-6299-394375B29CED}"/>
              </a:ext>
            </a:extLst>
          </p:cNvPr>
          <p:cNvSpPr/>
          <p:nvPr/>
        </p:nvSpPr>
        <p:spPr>
          <a:xfrm rot="8945227">
            <a:off x="1217099" y="1245496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40" name="Arc 439">
            <a:extLst>
              <a:ext uri="{FF2B5EF4-FFF2-40B4-BE49-F238E27FC236}">
                <a16:creationId xmlns:a16="http://schemas.microsoft.com/office/drawing/2014/main" id="{220B2CE6-7B25-6D1C-87AD-6F9CF66FF340}"/>
              </a:ext>
            </a:extLst>
          </p:cNvPr>
          <p:cNvSpPr/>
          <p:nvPr/>
        </p:nvSpPr>
        <p:spPr>
          <a:xfrm rot="5400000">
            <a:off x="-1186229" y="264299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41" name="Arc 440">
            <a:extLst>
              <a:ext uri="{FF2B5EF4-FFF2-40B4-BE49-F238E27FC236}">
                <a16:creationId xmlns:a16="http://schemas.microsoft.com/office/drawing/2014/main" id="{A4439A33-CFF1-ABC8-57CB-001163F11797}"/>
              </a:ext>
            </a:extLst>
          </p:cNvPr>
          <p:cNvSpPr/>
          <p:nvPr/>
        </p:nvSpPr>
        <p:spPr>
          <a:xfrm rot="5400000" flipV="1">
            <a:off x="-2016630" y="264700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42" name="Arc 441">
            <a:extLst>
              <a:ext uri="{FF2B5EF4-FFF2-40B4-BE49-F238E27FC236}">
                <a16:creationId xmlns:a16="http://schemas.microsoft.com/office/drawing/2014/main" id="{0BC24E22-5EC1-92EB-39B9-4339648372AF}"/>
              </a:ext>
            </a:extLst>
          </p:cNvPr>
          <p:cNvSpPr/>
          <p:nvPr/>
        </p:nvSpPr>
        <p:spPr>
          <a:xfrm rot="5400000">
            <a:off x="-2127827" y="-334138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558" name="Straight Arrow Connector 557">
            <a:extLst>
              <a:ext uri="{FF2B5EF4-FFF2-40B4-BE49-F238E27FC236}">
                <a16:creationId xmlns:a16="http://schemas.microsoft.com/office/drawing/2014/main" id="{19DBD5EC-5590-9B1B-6D33-44674F769015}"/>
              </a:ext>
            </a:extLst>
          </p:cNvPr>
          <p:cNvCxnSpPr>
            <a:cxnSpLocks/>
          </p:cNvCxnSpPr>
          <p:nvPr/>
        </p:nvCxnSpPr>
        <p:spPr>
          <a:xfrm rot="16200000">
            <a:off x="-1367329" y="-102852"/>
            <a:ext cx="901422" cy="1082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9" name="Straight Arrow Connector 558">
            <a:extLst>
              <a:ext uri="{FF2B5EF4-FFF2-40B4-BE49-F238E27FC236}">
                <a16:creationId xmlns:a16="http://schemas.microsoft.com/office/drawing/2014/main" id="{315BE43D-99CC-66CA-0F40-A1DC5344351A}"/>
              </a:ext>
            </a:extLst>
          </p:cNvPr>
          <p:cNvCxnSpPr>
            <a:cxnSpLocks/>
          </p:cNvCxnSpPr>
          <p:nvPr/>
        </p:nvCxnSpPr>
        <p:spPr>
          <a:xfrm rot="16200000" flipV="1">
            <a:off x="449402" y="-115630"/>
            <a:ext cx="913866" cy="1120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0" name="Straight Arrow Connector 559">
            <a:extLst>
              <a:ext uri="{FF2B5EF4-FFF2-40B4-BE49-F238E27FC236}">
                <a16:creationId xmlns:a16="http://schemas.microsoft.com/office/drawing/2014/main" id="{8A4F4A53-1095-2E32-513E-61CD69A4CAB8}"/>
              </a:ext>
            </a:extLst>
          </p:cNvPr>
          <p:cNvCxnSpPr>
            <a:cxnSpLocks/>
          </p:cNvCxnSpPr>
          <p:nvPr/>
        </p:nvCxnSpPr>
        <p:spPr>
          <a:xfrm rot="16200000">
            <a:off x="-1123606" y="178869"/>
            <a:ext cx="1164215" cy="78177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1" name="Straight Arrow Connector 560">
            <a:extLst>
              <a:ext uri="{FF2B5EF4-FFF2-40B4-BE49-F238E27FC236}">
                <a16:creationId xmlns:a16="http://schemas.microsoft.com/office/drawing/2014/main" id="{8F97DB0E-74CF-AF2F-B406-BD839C540384}"/>
              </a:ext>
            </a:extLst>
          </p:cNvPr>
          <p:cNvCxnSpPr>
            <a:cxnSpLocks/>
          </p:cNvCxnSpPr>
          <p:nvPr/>
        </p:nvCxnSpPr>
        <p:spPr>
          <a:xfrm rot="16200000" flipV="1">
            <a:off x="-61489" y="182128"/>
            <a:ext cx="1172447" cy="78348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0" name="Straight Arrow Connector 569">
            <a:extLst>
              <a:ext uri="{FF2B5EF4-FFF2-40B4-BE49-F238E27FC236}">
                <a16:creationId xmlns:a16="http://schemas.microsoft.com/office/drawing/2014/main" id="{B448FD3F-3DE0-0568-FCF8-3AF75C3FA449}"/>
              </a:ext>
            </a:extLst>
          </p:cNvPr>
          <p:cNvCxnSpPr>
            <a:cxnSpLocks/>
          </p:cNvCxnSpPr>
          <p:nvPr/>
        </p:nvCxnSpPr>
        <p:spPr>
          <a:xfrm rot="16200000" flipV="1">
            <a:off x="-739738" y="712743"/>
            <a:ext cx="1456862" cy="667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Oval 151">
            <a:extLst>
              <a:ext uri="{FF2B5EF4-FFF2-40B4-BE49-F238E27FC236}">
                <a16:creationId xmlns:a16="http://schemas.microsoft.com/office/drawing/2014/main" id="{79EA970D-46EC-F47D-F452-85CB3DC2AC9E}"/>
              </a:ext>
            </a:extLst>
          </p:cNvPr>
          <p:cNvSpPr/>
          <p:nvPr/>
        </p:nvSpPr>
        <p:spPr>
          <a:xfrm rot="5400000">
            <a:off x="-383689" y="4706101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E4882270-78A7-E221-71AA-8486242A10F5}"/>
              </a:ext>
            </a:extLst>
          </p:cNvPr>
          <p:cNvSpPr/>
          <p:nvPr/>
        </p:nvSpPr>
        <p:spPr>
          <a:xfrm rot="5400000">
            <a:off x="577480" y="5072258"/>
            <a:ext cx="648021" cy="648021"/>
          </a:xfrm>
          <a:prstGeom prst="rect">
            <a:avLst/>
          </a:prstGeom>
          <a:solidFill>
            <a:srgbClr val="FFEF83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F9FB4938-B7A9-2B59-40F6-8BBC2C48B7B1}"/>
              </a:ext>
            </a:extLst>
          </p:cNvPr>
          <p:cNvSpPr/>
          <p:nvPr/>
        </p:nvSpPr>
        <p:spPr>
          <a:xfrm rot="5400000">
            <a:off x="-1271384" y="5064026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76916E52-0A60-13C7-DE6C-74D7F640BDC4}"/>
              </a:ext>
            </a:extLst>
          </p:cNvPr>
          <p:cNvSpPr/>
          <p:nvPr/>
        </p:nvSpPr>
        <p:spPr>
          <a:xfrm rot="5400000">
            <a:off x="-2113306" y="5354764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8001DBD8-7831-33FA-709F-40992B7DE875}"/>
              </a:ext>
            </a:extLst>
          </p:cNvPr>
          <p:cNvSpPr/>
          <p:nvPr/>
        </p:nvSpPr>
        <p:spPr>
          <a:xfrm rot="5400000">
            <a:off x="1321269" y="5367208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7" name="Arc 156">
            <a:extLst>
              <a:ext uri="{FF2B5EF4-FFF2-40B4-BE49-F238E27FC236}">
                <a16:creationId xmlns:a16="http://schemas.microsoft.com/office/drawing/2014/main" id="{525BE4C6-3460-F0A5-7A12-6792965B3040}"/>
              </a:ext>
            </a:extLst>
          </p:cNvPr>
          <p:cNvSpPr/>
          <p:nvPr/>
        </p:nvSpPr>
        <p:spPr>
          <a:xfrm rot="12654773" flipV="1">
            <a:off x="231507" y="4751314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8" name="Arc 157">
            <a:extLst>
              <a:ext uri="{FF2B5EF4-FFF2-40B4-BE49-F238E27FC236}">
                <a16:creationId xmlns:a16="http://schemas.microsoft.com/office/drawing/2014/main" id="{733491BD-53D6-E660-25BB-815756D53F11}"/>
              </a:ext>
            </a:extLst>
          </p:cNvPr>
          <p:cNvSpPr/>
          <p:nvPr/>
        </p:nvSpPr>
        <p:spPr>
          <a:xfrm rot="13361415">
            <a:off x="-150425" y="4468304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9" name="Arc 158">
            <a:extLst>
              <a:ext uri="{FF2B5EF4-FFF2-40B4-BE49-F238E27FC236}">
                <a16:creationId xmlns:a16="http://schemas.microsoft.com/office/drawing/2014/main" id="{3697B68F-C0BF-C5FF-F6AF-C9931BCD38FB}"/>
              </a:ext>
            </a:extLst>
          </p:cNvPr>
          <p:cNvSpPr/>
          <p:nvPr/>
        </p:nvSpPr>
        <p:spPr>
          <a:xfrm rot="19745227">
            <a:off x="-874084" y="4729963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0" name="Arc 159">
            <a:extLst>
              <a:ext uri="{FF2B5EF4-FFF2-40B4-BE49-F238E27FC236}">
                <a16:creationId xmlns:a16="http://schemas.microsoft.com/office/drawing/2014/main" id="{0AA7F0AF-8DCD-9776-4134-6019A28E505E}"/>
              </a:ext>
            </a:extLst>
          </p:cNvPr>
          <p:cNvSpPr/>
          <p:nvPr/>
        </p:nvSpPr>
        <p:spPr>
          <a:xfrm rot="16200000">
            <a:off x="-1083664" y="4100320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1" name="Arc 160">
            <a:extLst>
              <a:ext uri="{FF2B5EF4-FFF2-40B4-BE49-F238E27FC236}">
                <a16:creationId xmlns:a16="http://schemas.microsoft.com/office/drawing/2014/main" id="{E6E600B5-A45B-5C2A-AAD6-A83788654F3F}"/>
              </a:ext>
            </a:extLst>
          </p:cNvPr>
          <p:cNvSpPr>
            <a:spLocks noChangeAspect="1"/>
          </p:cNvSpPr>
          <p:nvPr/>
        </p:nvSpPr>
        <p:spPr>
          <a:xfrm>
            <a:off x="-1677777" y="4433910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2" name="Arc 161">
            <a:extLst>
              <a:ext uri="{FF2B5EF4-FFF2-40B4-BE49-F238E27FC236}">
                <a16:creationId xmlns:a16="http://schemas.microsoft.com/office/drawing/2014/main" id="{6D1DAB31-372C-87CD-C83A-5B5A1B456382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0" y="4435827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3" name="Arc 162">
            <a:extLst>
              <a:ext uri="{FF2B5EF4-FFF2-40B4-BE49-F238E27FC236}">
                <a16:creationId xmlns:a16="http://schemas.microsoft.com/office/drawing/2014/main" id="{9AD306D8-D15B-0B38-8F29-1B858FCFD48D}"/>
              </a:ext>
            </a:extLst>
          </p:cNvPr>
          <p:cNvSpPr/>
          <p:nvPr/>
        </p:nvSpPr>
        <p:spPr>
          <a:xfrm rot="16200000">
            <a:off x="-735800" y="5562815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4" name="Arc 163">
            <a:extLst>
              <a:ext uri="{FF2B5EF4-FFF2-40B4-BE49-F238E27FC236}">
                <a16:creationId xmlns:a16="http://schemas.microsoft.com/office/drawing/2014/main" id="{6A9B1051-2CA5-31D1-2153-9D37222DE274}"/>
              </a:ext>
            </a:extLst>
          </p:cNvPr>
          <p:cNvSpPr/>
          <p:nvPr/>
        </p:nvSpPr>
        <p:spPr>
          <a:xfrm rot="16200000" flipV="1">
            <a:off x="417961" y="5576846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5" name="Arc 164">
            <a:extLst>
              <a:ext uri="{FF2B5EF4-FFF2-40B4-BE49-F238E27FC236}">
                <a16:creationId xmlns:a16="http://schemas.microsoft.com/office/drawing/2014/main" id="{0D2E2688-C238-2509-EAA6-164C269C9D33}"/>
              </a:ext>
            </a:extLst>
          </p:cNvPr>
          <p:cNvSpPr/>
          <p:nvPr/>
        </p:nvSpPr>
        <p:spPr>
          <a:xfrm rot="16200000">
            <a:off x="-2355368" y="5588595"/>
            <a:ext cx="269914" cy="276662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7" name="Arc 166">
            <a:extLst>
              <a:ext uri="{FF2B5EF4-FFF2-40B4-BE49-F238E27FC236}">
                <a16:creationId xmlns:a16="http://schemas.microsoft.com/office/drawing/2014/main" id="{B4352DFD-0008-2C28-0A05-491A52D40A08}"/>
              </a:ext>
            </a:extLst>
          </p:cNvPr>
          <p:cNvSpPr/>
          <p:nvPr/>
        </p:nvSpPr>
        <p:spPr>
          <a:xfrm rot="12654773" flipV="1">
            <a:off x="1188415" y="5069838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8" name="Arc 167">
            <a:extLst>
              <a:ext uri="{FF2B5EF4-FFF2-40B4-BE49-F238E27FC236}">
                <a16:creationId xmlns:a16="http://schemas.microsoft.com/office/drawing/2014/main" id="{D845510C-EBB2-6E44-80A3-BE8B22D052C7}"/>
              </a:ext>
            </a:extLst>
          </p:cNvPr>
          <p:cNvSpPr/>
          <p:nvPr/>
        </p:nvSpPr>
        <p:spPr>
          <a:xfrm rot="19745227">
            <a:off x="-1848224" y="5075083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9" name="Arc 168">
            <a:extLst>
              <a:ext uri="{FF2B5EF4-FFF2-40B4-BE49-F238E27FC236}">
                <a16:creationId xmlns:a16="http://schemas.microsoft.com/office/drawing/2014/main" id="{8AB02FDF-D4EE-BF59-AC0F-CE789CD2AC75}"/>
              </a:ext>
            </a:extLst>
          </p:cNvPr>
          <p:cNvSpPr/>
          <p:nvPr/>
        </p:nvSpPr>
        <p:spPr>
          <a:xfrm rot="16200000">
            <a:off x="-2040049" y="3599047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70" name="Arc 169">
            <a:extLst>
              <a:ext uri="{FF2B5EF4-FFF2-40B4-BE49-F238E27FC236}">
                <a16:creationId xmlns:a16="http://schemas.microsoft.com/office/drawing/2014/main" id="{D5017A50-3E8E-FF21-1A31-8D413DDB07A6}"/>
              </a:ext>
            </a:extLst>
          </p:cNvPr>
          <p:cNvSpPr/>
          <p:nvPr/>
        </p:nvSpPr>
        <p:spPr>
          <a:xfrm rot="16200000" flipV="1">
            <a:off x="-1209648" y="3598646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71" name="Arc 170">
            <a:extLst>
              <a:ext uri="{FF2B5EF4-FFF2-40B4-BE49-F238E27FC236}">
                <a16:creationId xmlns:a16="http://schemas.microsoft.com/office/drawing/2014/main" id="{8A822AEF-3278-973D-9F94-0A9711C5895F}"/>
              </a:ext>
            </a:extLst>
          </p:cNvPr>
          <p:cNvSpPr/>
          <p:nvPr/>
        </p:nvSpPr>
        <p:spPr>
          <a:xfrm rot="16200000">
            <a:off x="-2148887" y="3124796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DAEA2A35-2379-76CC-C897-811DC404B460}"/>
              </a:ext>
            </a:extLst>
          </p:cNvPr>
          <p:cNvCxnSpPr>
            <a:cxnSpLocks/>
          </p:cNvCxnSpPr>
          <p:nvPr/>
        </p:nvCxnSpPr>
        <p:spPr>
          <a:xfrm rot="5400000">
            <a:off x="435012" y="5892571"/>
            <a:ext cx="901422" cy="1082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3E649586-0B22-A668-877F-F85C8610A590}"/>
              </a:ext>
            </a:extLst>
          </p:cNvPr>
          <p:cNvCxnSpPr>
            <a:cxnSpLocks/>
          </p:cNvCxnSpPr>
          <p:nvPr/>
        </p:nvCxnSpPr>
        <p:spPr>
          <a:xfrm rot="5400000" flipV="1">
            <a:off x="-1394163" y="5867349"/>
            <a:ext cx="913866" cy="1120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394D60E4-A3AD-858C-A249-631DC792456B}"/>
              </a:ext>
            </a:extLst>
          </p:cNvPr>
          <p:cNvCxnSpPr>
            <a:cxnSpLocks/>
          </p:cNvCxnSpPr>
          <p:nvPr/>
        </p:nvCxnSpPr>
        <p:spPr>
          <a:xfrm rot="5400000">
            <a:off x="-71504" y="5911500"/>
            <a:ext cx="1164215" cy="78177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69ECA824-B4DB-3609-AC83-219290D091F7}"/>
              </a:ext>
            </a:extLst>
          </p:cNvPr>
          <p:cNvCxnSpPr>
            <a:cxnSpLocks/>
          </p:cNvCxnSpPr>
          <p:nvPr/>
        </p:nvCxnSpPr>
        <p:spPr>
          <a:xfrm rot="5400000" flipV="1">
            <a:off x="-1141853" y="5906526"/>
            <a:ext cx="1172447" cy="78348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1CC53FFA-CBC4-6F01-5371-4180EC6F8572}"/>
              </a:ext>
            </a:extLst>
          </p:cNvPr>
          <p:cNvCxnSpPr>
            <a:cxnSpLocks/>
          </p:cNvCxnSpPr>
          <p:nvPr/>
        </p:nvCxnSpPr>
        <p:spPr>
          <a:xfrm rot="5400000" flipV="1">
            <a:off x="-748019" y="6152729"/>
            <a:ext cx="1456862" cy="667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0" name="Oval 229">
            <a:extLst>
              <a:ext uri="{FF2B5EF4-FFF2-40B4-BE49-F238E27FC236}">
                <a16:creationId xmlns:a16="http://schemas.microsoft.com/office/drawing/2014/main" id="{A16B0677-BDCB-9C6E-51BD-5E283489EE5C}"/>
              </a:ext>
            </a:extLst>
          </p:cNvPr>
          <p:cNvSpPr/>
          <p:nvPr/>
        </p:nvSpPr>
        <p:spPr>
          <a:xfrm rot="16200000">
            <a:off x="11854158" y="1444512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2AF01784-EB2E-EE22-FC2F-1AA971127BE0}"/>
              </a:ext>
            </a:extLst>
          </p:cNvPr>
          <p:cNvSpPr/>
          <p:nvPr/>
        </p:nvSpPr>
        <p:spPr>
          <a:xfrm rot="16200000">
            <a:off x="10966499" y="1151864"/>
            <a:ext cx="648021" cy="648021"/>
          </a:xfrm>
          <a:prstGeom prst="rect">
            <a:avLst/>
          </a:prstGeom>
          <a:solidFill>
            <a:srgbClr val="FFEF83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303A01E0-0BB0-495B-A5C8-44BB79612536}"/>
              </a:ext>
            </a:extLst>
          </p:cNvPr>
          <p:cNvSpPr/>
          <p:nvPr/>
        </p:nvSpPr>
        <p:spPr>
          <a:xfrm rot="16200000">
            <a:off x="12815362" y="1160096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C2ADFCA-F0FE-40B7-68B0-B0D8510D6690}"/>
              </a:ext>
            </a:extLst>
          </p:cNvPr>
          <p:cNvSpPr/>
          <p:nvPr/>
        </p:nvSpPr>
        <p:spPr>
          <a:xfrm rot="16200000">
            <a:off x="13583775" y="795849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DB791D02-F478-3FBA-E564-F266F9299F30}"/>
              </a:ext>
            </a:extLst>
          </p:cNvPr>
          <p:cNvSpPr/>
          <p:nvPr/>
        </p:nvSpPr>
        <p:spPr>
          <a:xfrm rot="16200000">
            <a:off x="10149201" y="783406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5" name="Arc 234">
            <a:extLst>
              <a:ext uri="{FF2B5EF4-FFF2-40B4-BE49-F238E27FC236}">
                <a16:creationId xmlns:a16="http://schemas.microsoft.com/office/drawing/2014/main" id="{01AA0251-F672-31E1-09F6-996D5388E1DF}"/>
              </a:ext>
            </a:extLst>
          </p:cNvPr>
          <p:cNvSpPr/>
          <p:nvPr/>
        </p:nvSpPr>
        <p:spPr>
          <a:xfrm rot="1854773" flipV="1">
            <a:off x="11360262" y="1569266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6" name="Arc 235">
            <a:extLst>
              <a:ext uri="{FF2B5EF4-FFF2-40B4-BE49-F238E27FC236}">
                <a16:creationId xmlns:a16="http://schemas.microsoft.com/office/drawing/2014/main" id="{BE4A52A2-ACF1-0D81-AE28-18ACBD7AC664}"/>
              </a:ext>
            </a:extLst>
          </p:cNvPr>
          <p:cNvSpPr/>
          <p:nvPr/>
        </p:nvSpPr>
        <p:spPr>
          <a:xfrm rot="2561415">
            <a:off x="12072510" y="2127178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7" name="Arc 236">
            <a:extLst>
              <a:ext uri="{FF2B5EF4-FFF2-40B4-BE49-F238E27FC236}">
                <a16:creationId xmlns:a16="http://schemas.microsoft.com/office/drawing/2014/main" id="{2571CC66-D45A-7789-1893-0D08753943F8}"/>
              </a:ext>
            </a:extLst>
          </p:cNvPr>
          <p:cNvSpPr/>
          <p:nvPr/>
        </p:nvSpPr>
        <p:spPr>
          <a:xfrm rot="8945227">
            <a:off x="12465853" y="1590617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8" name="Arc 237">
            <a:extLst>
              <a:ext uri="{FF2B5EF4-FFF2-40B4-BE49-F238E27FC236}">
                <a16:creationId xmlns:a16="http://schemas.microsoft.com/office/drawing/2014/main" id="{BA9CDFA6-21BF-0F36-DCE2-789850716C43}"/>
              </a:ext>
            </a:extLst>
          </p:cNvPr>
          <p:cNvSpPr/>
          <p:nvPr/>
        </p:nvSpPr>
        <p:spPr>
          <a:xfrm rot="5400000">
            <a:off x="11150677" y="867908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9" name="Arc 238">
            <a:extLst>
              <a:ext uri="{FF2B5EF4-FFF2-40B4-BE49-F238E27FC236}">
                <a16:creationId xmlns:a16="http://schemas.microsoft.com/office/drawing/2014/main" id="{6A172D74-AE0E-0200-298B-6068E4A6DCED}"/>
              </a:ext>
            </a:extLst>
          </p:cNvPr>
          <p:cNvSpPr>
            <a:spLocks noChangeAspect="1"/>
          </p:cNvSpPr>
          <p:nvPr/>
        </p:nvSpPr>
        <p:spPr>
          <a:xfrm rot="10800000">
            <a:off x="12213244" y="628293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0" name="Arc 239">
            <a:extLst>
              <a:ext uri="{FF2B5EF4-FFF2-40B4-BE49-F238E27FC236}">
                <a16:creationId xmlns:a16="http://schemas.microsoft.com/office/drawing/2014/main" id="{CEC98877-57D4-040B-3019-976345275C5F}"/>
              </a:ext>
            </a:extLst>
          </p:cNvPr>
          <p:cNvSpPr>
            <a:spLocks noChangeAspect="1"/>
          </p:cNvSpPr>
          <p:nvPr/>
        </p:nvSpPr>
        <p:spPr>
          <a:xfrm flipV="1">
            <a:off x="10568808" y="626376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1" name="Arc 240">
            <a:extLst>
              <a:ext uri="{FF2B5EF4-FFF2-40B4-BE49-F238E27FC236}">
                <a16:creationId xmlns:a16="http://schemas.microsoft.com/office/drawing/2014/main" id="{84E30A77-7DCE-B5A9-BEE2-D99220831712}"/>
              </a:ext>
            </a:extLst>
          </p:cNvPr>
          <p:cNvSpPr/>
          <p:nvPr/>
        </p:nvSpPr>
        <p:spPr>
          <a:xfrm rot="5400000">
            <a:off x="12657885" y="1032667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2" name="Arc 241">
            <a:extLst>
              <a:ext uri="{FF2B5EF4-FFF2-40B4-BE49-F238E27FC236}">
                <a16:creationId xmlns:a16="http://schemas.microsoft.com/office/drawing/2014/main" id="{630F5DAC-48A2-32DD-69A7-573576F62D43}"/>
              </a:ext>
            </a:extLst>
          </p:cNvPr>
          <p:cNvSpPr/>
          <p:nvPr/>
        </p:nvSpPr>
        <p:spPr>
          <a:xfrm rot="5400000" flipV="1">
            <a:off x="11504124" y="1018636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3" name="Arc 242">
            <a:extLst>
              <a:ext uri="{FF2B5EF4-FFF2-40B4-BE49-F238E27FC236}">
                <a16:creationId xmlns:a16="http://schemas.microsoft.com/office/drawing/2014/main" id="{717CF685-AF68-CBD0-2AF4-08831B477FCB}"/>
              </a:ext>
            </a:extLst>
          </p:cNvPr>
          <p:cNvSpPr/>
          <p:nvPr/>
        </p:nvSpPr>
        <p:spPr>
          <a:xfrm rot="5400000">
            <a:off x="14277453" y="1006886"/>
            <a:ext cx="269914" cy="276662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5" name="Arc 244">
            <a:extLst>
              <a:ext uri="{FF2B5EF4-FFF2-40B4-BE49-F238E27FC236}">
                <a16:creationId xmlns:a16="http://schemas.microsoft.com/office/drawing/2014/main" id="{61F29C8E-950B-AD67-0973-313137571C84}"/>
              </a:ext>
            </a:extLst>
          </p:cNvPr>
          <p:cNvSpPr/>
          <p:nvPr/>
        </p:nvSpPr>
        <p:spPr>
          <a:xfrm rot="1854773" flipV="1">
            <a:off x="10403354" y="1250742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6" name="Arc 245">
            <a:extLst>
              <a:ext uri="{FF2B5EF4-FFF2-40B4-BE49-F238E27FC236}">
                <a16:creationId xmlns:a16="http://schemas.microsoft.com/office/drawing/2014/main" id="{06F0E2E8-66E3-80F2-9260-D9953B8263F2}"/>
              </a:ext>
            </a:extLst>
          </p:cNvPr>
          <p:cNvSpPr/>
          <p:nvPr/>
        </p:nvSpPr>
        <p:spPr>
          <a:xfrm rot="8945227">
            <a:off x="13439993" y="1245497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7" name="Arc 246">
            <a:extLst>
              <a:ext uri="{FF2B5EF4-FFF2-40B4-BE49-F238E27FC236}">
                <a16:creationId xmlns:a16="http://schemas.microsoft.com/office/drawing/2014/main" id="{82BBC402-BE33-BF52-8F1E-1C05AF1871BC}"/>
              </a:ext>
            </a:extLst>
          </p:cNvPr>
          <p:cNvSpPr/>
          <p:nvPr/>
        </p:nvSpPr>
        <p:spPr>
          <a:xfrm rot="5400000">
            <a:off x="11036666" y="264300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8" name="Arc 247">
            <a:extLst>
              <a:ext uri="{FF2B5EF4-FFF2-40B4-BE49-F238E27FC236}">
                <a16:creationId xmlns:a16="http://schemas.microsoft.com/office/drawing/2014/main" id="{73D20147-8322-096B-AD46-E7C2124C4657}"/>
              </a:ext>
            </a:extLst>
          </p:cNvPr>
          <p:cNvSpPr/>
          <p:nvPr/>
        </p:nvSpPr>
        <p:spPr>
          <a:xfrm rot="5400000" flipV="1">
            <a:off x="10206265" y="264701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9" name="Arc 248">
            <a:extLst>
              <a:ext uri="{FF2B5EF4-FFF2-40B4-BE49-F238E27FC236}">
                <a16:creationId xmlns:a16="http://schemas.microsoft.com/office/drawing/2014/main" id="{32342580-7B3A-56DD-C0E7-6DD47107B33E}"/>
              </a:ext>
            </a:extLst>
          </p:cNvPr>
          <p:cNvSpPr/>
          <p:nvPr/>
        </p:nvSpPr>
        <p:spPr>
          <a:xfrm rot="5400000">
            <a:off x="10095068" y="-334137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250" name="Straight Arrow Connector 249">
            <a:extLst>
              <a:ext uri="{FF2B5EF4-FFF2-40B4-BE49-F238E27FC236}">
                <a16:creationId xmlns:a16="http://schemas.microsoft.com/office/drawing/2014/main" id="{2E0DB1CA-3248-7863-D848-5D5BF9F6E530}"/>
              </a:ext>
            </a:extLst>
          </p:cNvPr>
          <p:cNvCxnSpPr>
            <a:cxnSpLocks/>
          </p:cNvCxnSpPr>
          <p:nvPr/>
        </p:nvCxnSpPr>
        <p:spPr>
          <a:xfrm rot="16200000">
            <a:off x="10855565" y="-102851"/>
            <a:ext cx="901422" cy="1082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1" name="Straight Arrow Connector 250">
            <a:extLst>
              <a:ext uri="{FF2B5EF4-FFF2-40B4-BE49-F238E27FC236}">
                <a16:creationId xmlns:a16="http://schemas.microsoft.com/office/drawing/2014/main" id="{6A606B5E-27FE-1CF3-6FF4-FADDD843862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2672296" y="-115629"/>
            <a:ext cx="913866" cy="1120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C324BEF6-F0B9-B88A-7CA1-E44C11B67138}"/>
              </a:ext>
            </a:extLst>
          </p:cNvPr>
          <p:cNvCxnSpPr>
            <a:cxnSpLocks/>
          </p:cNvCxnSpPr>
          <p:nvPr/>
        </p:nvCxnSpPr>
        <p:spPr>
          <a:xfrm rot="16200000">
            <a:off x="11099289" y="178870"/>
            <a:ext cx="1164215" cy="78177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3" name="Straight Arrow Connector 252">
            <a:extLst>
              <a:ext uri="{FF2B5EF4-FFF2-40B4-BE49-F238E27FC236}">
                <a16:creationId xmlns:a16="http://schemas.microsoft.com/office/drawing/2014/main" id="{B155494B-616D-0D25-671F-063D0CC0DE59}"/>
              </a:ext>
            </a:extLst>
          </p:cNvPr>
          <p:cNvCxnSpPr>
            <a:cxnSpLocks/>
          </p:cNvCxnSpPr>
          <p:nvPr/>
        </p:nvCxnSpPr>
        <p:spPr>
          <a:xfrm rot="16200000" flipV="1">
            <a:off x="12161405" y="182129"/>
            <a:ext cx="1172447" cy="78348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Straight Arrow Connector 253">
            <a:extLst>
              <a:ext uri="{FF2B5EF4-FFF2-40B4-BE49-F238E27FC236}">
                <a16:creationId xmlns:a16="http://schemas.microsoft.com/office/drawing/2014/main" id="{3FF5D49D-A905-105C-72E5-24B0D740408D}"/>
              </a:ext>
            </a:extLst>
          </p:cNvPr>
          <p:cNvCxnSpPr>
            <a:cxnSpLocks/>
          </p:cNvCxnSpPr>
          <p:nvPr/>
        </p:nvCxnSpPr>
        <p:spPr>
          <a:xfrm rot="16200000" flipV="1">
            <a:off x="11483157" y="712744"/>
            <a:ext cx="1456862" cy="667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6" name="Oval 255">
            <a:extLst>
              <a:ext uri="{FF2B5EF4-FFF2-40B4-BE49-F238E27FC236}">
                <a16:creationId xmlns:a16="http://schemas.microsoft.com/office/drawing/2014/main" id="{7EB02661-0DB3-0C89-F6CF-4F8D0D177BA4}"/>
              </a:ext>
            </a:extLst>
          </p:cNvPr>
          <p:cNvSpPr/>
          <p:nvPr/>
        </p:nvSpPr>
        <p:spPr>
          <a:xfrm rot="5400000">
            <a:off x="11839206" y="4706102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A53AD622-7CEB-2915-CCFF-53E6C6D78E46}"/>
              </a:ext>
            </a:extLst>
          </p:cNvPr>
          <p:cNvSpPr/>
          <p:nvPr/>
        </p:nvSpPr>
        <p:spPr>
          <a:xfrm rot="5400000">
            <a:off x="12800374" y="5072259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5190C98E-ED4A-42B3-CE6C-57B7468DE8F0}"/>
              </a:ext>
            </a:extLst>
          </p:cNvPr>
          <p:cNvSpPr/>
          <p:nvPr/>
        </p:nvSpPr>
        <p:spPr>
          <a:xfrm rot="5400000">
            <a:off x="10951511" y="5064027"/>
            <a:ext cx="648021" cy="648021"/>
          </a:xfrm>
          <a:prstGeom prst="rect">
            <a:avLst/>
          </a:prstGeom>
          <a:solidFill>
            <a:srgbClr val="FFEF83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DDBF95FB-246D-1753-49BF-C29930CC6FBB}"/>
              </a:ext>
            </a:extLst>
          </p:cNvPr>
          <p:cNvSpPr/>
          <p:nvPr/>
        </p:nvSpPr>
        <p:spPr>
          <a:xfrm rot="5400000">
            <a:off x="10109589" y="5354765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E00D4D5F-567F-9386-E904-10878CFEE7FD}"/>
              </a:ext>
            </a:extLst>
          </p:cNvPr>
          <p:cNvSpPr/>
          <p:nvPr/>
        </p:nvSpPr>
        <p:spPr>
          <a:xfrm rot="5400000">
            <a:off x="13544163" y="5367209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1" name="Arc 260">
            <a:extLst>
              <a:ext uri="{FF2B5EF4-FFF2-40B4-BE49-F238E27FC236}">
                <a16:creationId xmlns:a16="http://schemas.microsoft.com/office/drawing/2014/main" id="{897C4C43-8EBC-EB34-923C-7498682A533A}"/>
              </a:ext>
            </a:extLst>
          </p:cNvPr>
          <p:cNvSpPr/>
          <p:nvPr/>
        </p:nvSpPr>
        <p:spPr>
          <a:xfrm rot="12654773" flipV="1">
            <a:off x="12454401" y="4751315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2" name="Arc 261">
            <a:extLst>
              <a:ext uri="{FF2B5EF4-FFF2-40B4-BE49-F238E27FC236}">
                <a16:creationId xmlns:a16="http://schemas.microsoft.com/office/drawing/2014/main" id="{BBBE6A4A-A3A6-9DA9-9C2F-85368DAB4534}"/>
              </a:ext>
            </a:extLst>
          </p:cNvPr>
          <p:cNvSpPr/>
          <p:nvPr/>
        </p:nvSpPr>
        <p:spPr>
          <a:xfrm rot="13361415">
            <a:off x="12072469" y="4468305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3" name="Arc 262">
            <a:extLst>
              <a:ext uri="{FF2B5EF4-FFF2-40B4-BE49-F238E27FC236}">
                <a16:creationId xmlns:a16="http://schemas.microsoft.com/office/drawing/2014/main" id="{4751B3B5-790B-F435-7753-89EDC01C9906}"/>
              </a:ext>
            </a:extLst>
          </p:cNvPr>
          <p:cNvSpPr/>
          <p:nvPr/>
        </p:nvSpPr>
        <p:spPr>
          <a:xfrm rot="19745227">
            <a:off x="11348810" y="4729964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4" name="Arc 263">
            <a:extLst>
              <a:ext uri="{FF2B5EF4-FFF2-40B4-BE49-F238E27FC236}">
                <a16:creationId xmlns:a16="http://schemas.microsoft.com/office/drawing/2014/main" id="{C2A0E864-E820-0244-0895-4E8B40A59205}"/>
              </a:ext>
            </a:extLst>
          </p:cNvPr>
          <p:cNvSpPr/>
          <p:nvPr/>
        </p:nvSpPr>
        <p:spPr>
          <a:xfrm rot="16200000">
            <a:off x="11139230" y="4100321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5" name="Arc 264">
            <a:extLst>
              <a:ext uri="{FF2B5EF4-FFF2-40B4-BE49-F238E27FC236}">
                <a16:creationId xmlns:a16="http://schemas.microsoft.com/office/drawing/2014/main" id="{0CAA0399-28A2-80C1-2D00-5E2F67AE5A05}"/>
              </a:ext>
            </a:extLst>
          </p:cNvPr>
          <p:cNvSpPr>
            <a:spLocks noChangeAspect="1"/>
          </p:cNvSpPr>
          <p:nvPr/>
        </p:nvSpPr>
        <p:spPr>
          <a:xfrm>
            <a:off x="10545118" y="4433911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6" name="Arc 265">
            <a:extLst>
              <a:ext uri="{FF2B5EF4-FFF2-40B4-BE49-F238E27FC236}">
                <a16:creationId xmlns:a16="http://schemas.microsoft.com/office/drawing/2014/main" id="{B6DA7C20-4594-1F9A-CD08-899F26B565DD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12222894" y="4435828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7" name="Arc 266">
            <a:extLst>
              <a:ext uri="{FF2B5EF4-FFF2-40B4-BE49-F238E27FC236}">
                <a16:creationId xmlns:a16="http://schemas.microsoft.com/office/drawing/2014/main" id="{EA0D27C7-ED7E-656E-8D83-8884C0CDC011}"/>
              </a:ext>
            </a:extLst>
          </p:cNvPr>
          <p:cNvSpPr/>
          <p:nvPr/>
        </p:nvSpPr>
        <p:spPr>
          <a:xfrm rot="16200000">
            <a:off x="11487094" y="5562816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8" name="Arc 267">
            <a:extLst>
              <a:ext uri="{FF2B5EF4-FFF2-40B4-BE49-F238E27FC236}">
                <a16:creationId xmlns:a16="http://schemas.microsoft.com/office/drawing/2014/main" id="{9DCD753B-AAF4-663A-368D-AA8CE20089FD}"/>
              </a:ext>
            </a:extLst>
          </p:cNvPr>
          <p:cNvSpPr/>
          <p:nvPr/>
        </p:nvSpPr>
        <p:spPr>
          <a:xfrm rot="16200000" flipV="1">
            <a:off x="12640855" y="5576847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0" name="Arc 269">
            <a:extLst>
              <a:ext uri="{FF2B5EF4-FFF2-40B4-BE49-F238E27FC236}">
                <a16:creationId xmlns:a16="http://schemas.microsoft.com/office/drawing/2014/main" id="{FC26C8FC-9F62-1B4F-1950-81A63E91E061}"/>
              </a:ext>
            </a:extLst>
          </p:cNvPr>
          <p:cNvSpPr/>
          <p:nvPr/>
        </p:nvSpPr>
        <p:spPr>
          <a:xfrm rot="16200000" flipV="1">
            <a:off x="14246558" y="5582810"/>
            <a:ext cx="269914" cy="276661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1" name="Arc 270">
            <a:extLst>
              <a:ext uri="{FF2B5EF4-FFF2-40B4-BE49-F238E27FC236}">
                <a16:creationId xmlns:a16="http://schemas.microsoft.com/office/drawing/2014/main" id="{4053E962-EE12-09D3-7C0D-F7BB3163FC34}"/>
              </a:ext>
            </a:extLst>
          </p:cNvPr>
          <p:cNvSpPr/>
          <p:nvPr/>
        </p:nvSpPr>
        <p:spPr>
          <a:xfrm rot="12654773" flipV="1">
            <a:off x="13411309" y="5069839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2" name="Arc 271">
            <a:extLst>
              <a:ext uri="{FF2B5EF4-FFF2-40B4-BE49-F238E27FC236}">
                <a16:creationId xmlns:a16="http://schemas.microsoft.com/office/drawing/2014/main" id="{632C3827-060B-20C0-7053-B5FF2879B257}"/>
              </a:ext>
            </a:extLst>
          </p:cNvPr>
          <p:cNvSpPr/>
          <p:nvPr/>
        </p:nvSpPr>
        <p:spPr>
          <a:xfrm rot="19745227">
            <a:off x="10374670" y="5075084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3" name="Arc 272">
            <a:extLst>
              <a:ext uri="{FF2B5EF4-FFF2-40B4-BE49-F238E27FC236}">
                <a16:creationId xmlns:a16="http://schemas.microsoft.com/office/drawing/2014/main" id="{8852C0BA-60D8-4A38-3A73-169BBD3AD021}"/>
              </a:ext>
            </a:extLst>
          </p:cNvPr>
          <p:cNvSpPr/>
          <p:nvPr/>
        </p:nvSpPr>
        <p:spPr>
          <a:xfrm rot="16200000">
            <a:off x="10182846" y="3599048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4" name="Arc 273">
            <a:extLst>
              <a:ext uri="{FF2B5EF4-FFF2-40B4-BE49-F238E27FC236}">
                <a16:creationId xmlns:a16="http://schemas.microsoft.com/office/drawing/2014/main" id="{FC32CB97-7922-8088-0088-D161B6A1FE78}"/>
              </a:ext>
            </a:extLst>
          </p:cNvPr>
          <p:cNvSpPr/>
          <p:nvPr/>
        </p:nvSpPr>
        <p:spPr>
          <a:xfrm rot="16200000" flipV="1">
            <a:off x="11013247" y="3598647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5" name="Arc 274">
            <a:extLst>
              <a:ext uri="{FF2B5EF4-FFF2-40B4-BE49-F238E27FC236}">
                <a16:creationId xmlns:a16="http://schemas.microsoft.com/office/drawing/2014/main" id="{F2AAB339-26E4-6A5C-B9F8-71039E000A67}"/>
              </a:ext>
            </a:extLst>
          </p:cNvPr>
          <p:cNvSpPr/>
          <p:nvPr/>
        </p:nvSpPr>
        <p:spPr>
          <a:xfrm rot="16200000">
            <a:off x="10074008" y="3124797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9631E871-66AE-38BA-5094-802F79B8530E}"/>
              </a:ext>
            </a:extLst>
          </p:cNvPr>
          <p:cNvCxnSpPr>
            <a:cxnSpLocks/>
          </p:cNvCxnSpPr>
          <p:nvPr/>
        </p:nvCxnSpPr>
        <p:spPr>
          <a:xfrm rot="5400000">
            <a:off x="12657906" y="5892572"/>
            <a:ext cx="901422" cy="1082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>
            <a:extLst>
              <a:ext uri="{FF2B5EF4-FFF2-40B4-BE49-F238E27FC236}">
                <a16:creationId xmlns:a16="http://schemas.microsoft.com/office/drawing/2014/main" id="{A5239216-BDCF-888C-BAA1-D196C0059C6E}"/>
              </a:ext>
            </a:extLst>
          </p:cNvPr>
          <p:cNvCxnSpPr>
            <a:cxnSpLocks/>
          </p:cNvCxnSpPr>
          <p:nvPr/>
        </p:nvCxnSpPr>
        <p:spPr>
          <a:xfrm rot="5400000" flipV="1">
            <a:off x="10828731" y="5867350"/>
            <a:ext cx="913866" cy="1120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E9F29C87-05CF-891D-8F06-1FB9E9883BC9}"/>
              </a:ext>
            </a:extLst>
          </p:cNvPr>
          <p:cNvCxnSpPr>
            <a:cxnSpLocks/>
          </p:cNvCxnSpPr>
          <p:nvPr/>
        </p:nvCxnSpPr>
        <p:spPr>
          <a:xfrm rot="5400000">
            <a:off x="12151390" y="5911501"/>
            <a:ext cx="1164215" cy="78177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A18C19E1-B17B-9DD0-D51D-095CFB714D2F}"/>
              </a:ext>
            </a:extLst>
          </p:cNvPr>
          <p:cNvCxnSpPr>
            <a:cxnSpLocks/>
          </p:cNvCxnSpPr>
          <p:nvPr/>
        </p:nvCxnSpPr>
        <p:spPr>
          <a:xfrm rot="5400000" flipV="1">
            <a:off x="11081041" y="5906527"/>
            <a:ext cx="1172447" cy="78348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Straight Arrow Connector 279">
            <a:extLst>
              <a:ext uri="{FF2B5EF4-FFF2-40B4-BE49-F238E27FC236}">
                <a16:creationId xmlns:a16="http://schemas.microsoft.com/office/drawing/2014/main" id="{F29EFF82-177F-531A-B3E5-10C1FC7BA320}"/>
              </a:ext>
            </a:extLst>
          </p:cNvPr>
          <p:cNvCxnSpPr>
            <a:cxnSpLocks/>
          </p:cNvCxnSpPr>
          <p:nvPr/>
        </p:nvCxnSpPr>
        <p:spPr>
          <a:xfrm rot="5400000" flipV="1">
            <a:off x="11474875" y="6152730"/>
            <a:ext cx="1456862" cy="667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1" name="Rectangle 280">
            <a:extLst>
              <a:ext uri="{FF2B5EF4-FFF2-40B4-BE49-F238E27FC236}">
                <a16:creationId xmlns:a16="http://schemas.microsoft.com/office/drawing/2014/main" id="{41C6C208-BD61-8F0F-3302-E8CCDE360A8A}"/>
              </a:ext>
            </a:extLst>
          </p:cNvPr>
          <p:cNvSpPr/>
          <p:nvPr/>
        </p:nvSpPr>
        <p:spPr>
          <a:xfrm>
            <a:off x="22284" y="-6967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Title 1">
            <a:extLst>
              <a:ext uri="{FF2B5EF4-FFF2-40B4-BE49-F238E27FC236}">
                <a16:creationId xmlns:a16="http://schemas.microsoft.com/office/drawing/2014/main" id="{9C9A076A-31CE-5486-E8BE-D17BE01898B8}"/>
              </a:ext>
            </a:extLst>
          </p:cNvPr>
          <p:cNvSpPr txBox="1">
            <a:spLocks/>
          </p:cNvSpPr>
          <p:nvPr/>
        </p:nvSpPr>
        <p:spPr>
          <a:xfrm>
            <a:off x="1286880" y="2309093"/>
            <a:ext cx="96393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Final Note</a:t>
            </a:r>
          </a:p>
        </p:txBody>
      </p:sp>
    </p:spTree>
    <p:extLst>
      <p:ext uri="{BB962C8B-B14F-4D97-AF65-F5344CB8AC3E}">
        <p14:creationId xmlns:p14="http://schemas.microsoft.com/office/powerpoint/2010/main" val="75897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6BAB0-F4EF-5F72-9431-056DB4B54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Oval 397">
            <a:extLst>
              <a:ext uri="{FF2B5EF4-FFF2-40B4-BE49-F238E27FC236}">
                <a16:creationId xmlns:a16="http://schemas.microsoft.com/office/drawing/2014/main" id="{57C60F13-EFEA-5A1B-34EC-29D25C5376C7}"/>
              </a:ext>
            </a:extLst>
          </p:cNvPr>
          <p:cNvSpPr/>
          <p:nvPr/>
        </p:nvSpPr>
        <p:spPr>
          <a:xfrm rot="16200000">
            <a:off x="-368737" y="1444511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131A0E7E-957D-5013-A1AB-E5A3C9876961}"/>
              </a:ext>
            </a:extLst>
          </p:cNvPr>
          <p:cNvSpPr/>
          <p:nvPr/>
        </p:nvSpPr>
        <p:spPr>
          <a:xfrm rot="16200000">
            <a:off x="-1256396" y="1151863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BA0A6A3E-E69E-F037-CC56-6ADCD49F7DB1}"/>
              </a:ext>
            </a:extLst>
          </p:cNvPr>
          <p:cNvSpPr/>
          <p:nvPr/>
        </p:nvSpPr>
        <p:spPr>
          <a:xfrm rot="16200000">
            <a:off x="592468" y="1160095"/>
            <a:ext cx="648021" cy="648021"/>
          </a:xfrm>
          <a:prstGeom prst="rect">
            <a:avLst/>
          </a:prstGeom>
          <a:solidFill>
            <a:srgbClr val="FFEF83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64AAFA96-E9D5-E9F0-1706-3975DC74AB77}"/>
              </a:ext>
            </a:extLst>
          </p:cNvPr>
          <p:cNvSpPr/>
          <p:nvPr/>
        </p:nvSpPr>
        <p:spPr>
          <a:xfrm rot="16200000">
            <a:off x="1360880" y="795848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D1A92965-BA44-91E8-02A0-706F841E47F5}"/>
              </a:ext>
            </a:extLst>
          </p:cNvPr>
          <p:cNvSpPr/>
          <p:nvPr/>
        </p:nvSpPr>
        <p:spPr>
          <a:xfrm rot="16200000">
            <a:off x="-2073694" y="783405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19" name="Arc 418">
            <a:extLst>
              <a:ext uri="{FF2B5EF4-FFF2-40B4-BE49-F238E27FC236}">
                <a16:creationId xmlns:a16="http://schemas.microsoft.com/office/drawing/2014/main" id="{FB148B6A-D421-252E-62BA-83A4FC9E5AA7}"/>
              </a:ext>
            </a:extLst>
          </p:cNvPr>
          <p:cNvSpPr/>
          <p:nvPr/>
        </p:nvSpPr>
        <p:spPr>
          <a:xfrm rot="1854773" flipV="1">
            <a:off x="-862632" y="1569265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0" name="Arc 419">
            <a:extLst>
              <a:ext uri="{FF2B5EF4-FFF2-40B4-BE49-F238E27FC236}">
                <a16:creationId xmlns:a16="http://schemas.microsoft.com/office/drawing/2014/main" id="{EB63C454-F91F-CBAF-1098-E753D548F319}"/>
              </a:ext>
            </a:extLst>
          </p:cNvPr>
          <p:cNvSpPr/>
          <p:nvPr/>
        </p:nvSpPr>
        <p:spPr>
          <a:xfrm rot="2561415">
            <a:off x="-150384" y="2127177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1" name="Arc 420">
            <a:extLst>
              <a:ext uri="{FF2B5EF4-FFF2-40B4-BE49-F238E27FC236}">
                <a16:creationId xmlns:a16="http://schemas.microsoft.com/office/drawing/2014/main" id="{9B3898C4-D2C5-D244-49EB-94A8E309F94F}"/>
              </a:ext>
            </a:extLst>
          </p:cNvPr>
          <p:cNvSpPr/>
          <p:nvPr/>
        </p:nvSpPr>
        <p:spPr>
          <a:xfrm rot="8945227">
            <a:off x="242959" y="1590616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2" name="Arc 421">
            <a:extLst>
              <a:ext uri="{FF2B5EF4-FFF2-40B4-BE49-F238E27FC236}">
                <a16:creationId xmlns:a16="http://schemas.microsoft.com/office/drawing/2014/main" id="{DEBD7F5E-4FD3-F249-C600-26B4740684DC}"/>
              </a:ext>
            </a:extLst>
          </p:cNvPr>
          <p:cNvSpPr/>
          <p:nvPr/>
        </p:nvSpPr>
        <p:spPr>
          <a:xfrm rot="5400000">
            <a:off x="-1072217" y="867907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3" name="Arc 422">
            <a:extLst>
              <a:ext uri="{FF2B5EF4-FFF2-40B4-BE49-F238E27FC236}">
                <a16:creationId xmlns:a16="http://schemas.microsoft.com/office/drawing/2014/main" id="{CAD6057F-64D4-D4CE-4325-13E40D9FA327}"/>
              </a:ext>
            </a:extLst>
          </p:cNvPr>
          <p:cNvSpPr>
            <a:spLocks noChangeAspect="1"/>
          </p:cNvSpPr>
          <p:nvPr/>
        </p:nvSpPr>
        <p:spPr>
          <a:xfrm rot="10800000">
            <a:off x="-9651" y="628292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4" name="Arc 423">
            <a:extLst>
              <a:ext uri="{FF2B5EF4-FFF2-40B4-BE49-F238E27FC236}">
                <a16:creationId xmlns:a16="http://schemas.microsoft.com/office/drawing/2014/main" id="{3F7858A7-7853-294E-A24F-93174F0B2085}"/>
              </a:ext>
            </a:extLst>
          </p:cNvPr>
          <p:cNvSpPr>
            <a:spLocks noChangeAspect="1"/>
          </p:cNvSpPr>
          <p:nvPr/>
        </p:nvSpPr>
        <p:spPr>
          <a:xfrm flipV="1">
            <a:off x="-1654086" y="626375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5" name="Arc 424">
            <a:extLst>
              <a:ext uri="{FF2B5EF4-FFF2-40B4-BE49-F238E27FC236}">
                <a16:creationId xmlns:a16="http://schemas.microsoft.com/office/drawing/2014/main" id="{8BE5AAAB-9266-BFDC-E9B5-CC3D05F8DBE4}"/>
              </a:ext>
            </a:extLst>
          </p:cNvPr>
          <p:cNvSpPr/>
          <p:nvPr/>
        </p:nvSpPr>
        <p:spPr>
          <a:xfrm rot="5400000">
            <a:off x="434991" y="1032666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26" name="Arc 425">
            <a:extLst>
              <a:ext uri="{FF2B5EF4-FFF2-40B4-BE49-F238E27FC236}">
                <a16:creationId xmlns:a16="http://schemas.microsoft.com/office/drawing/2014/main" id="{3FC66EDF-032F-B2B3-E343-05FE160E1481}"/>
              </a:ext>
            </a:extLst>
          </p:cNvPr>
          <p:cNvSpPr/>
          <p:nvPr/>
        </p:nvSpPr>
        <p:spPr>
          <a:xfrm rot="5400000" flipV="1">
            <a:off x="-718770" y="1018635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31" name="Arc 430">
            <a:extLst>
              <a:ext uri="{FF2B5EF4-FFF2-40B4-BE49-F238E27FC236}">
                <a16:creationId xmlns:a16="http://schemas.microsoft.com/office/drawing/2014/main" id="{F8D06532-9070-4F49-B0DC-8FB9A692F795}"/>
              </a:ext>
            </a:extLst>
          </p:cNvPr>
          <p:cNvSpPr/>
          <p:nvPr/>
        </p:nvSpPr>
        <p:spPr>
          <a:xfrm rot="5400000" flipV="1">
            <a:off x="-2324473" y="1012672"/>
            <a:ext cx="269914" cy="276661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38" name="Arc 437">
            <a:extLst>
              <a:ext uri="{FF2B5EF4-FFF2-40B4-BE49-F238E27FC236}">
                <a16:creationId xmlns:a16="http://schemas.microsoft.com/office/drawing/2014/main" id="{E17BCB78-E342-8423-7C3F-D34790ED9BBC}"/>
              </a:ext>
            </a:extLst>
          </p:cNvPr>
          <p:cNvSpPr/>
          <p:nvPr/>
        </p:nvSpPr>
        <p:spPr>
          <a:xfrm rot="1854773" flipV="1">
            <a:off x="-1819540" y="1250741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39" name="Arc 438">
            <a:extLst>
              <a:ext uri="{FF2B5EF4-FFF2-40B4-BE49-F238E27FC236}">
                <a16:creationId xmlns:a16="http://schemas.microsoft.com/office/drawing/2014/main" id="{E802370F-09C8-45DC-738A-0920183136BE}"/>
              </a:ext>
            </a:extLst>
          </p:cNvPr>
          <p:cNvSpPr/>
          <p:nvPr/>
        </p:nvSpPr>
        <p:spPr>
          <a:xfrm rot="8945227">
            <a:off x="1217099" y="1245496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40" name="Arc 439">
            <a:extLst>
              <a:ext uri="{FF2B5EF4-FFF2-40B4-BE49-F238E27FC236}">
                <a16:creationId xmlns:a16="http://schemas.microsoft.com/office/drawing/2014/main" id="{C54511CE-4CCB-5380-5E9E-3B916B398D7C}"/>
              </a:ext>
            </a:extLst>
          </p:cNvPr>
          <p:cNvSpPr/>
          <p:nvPr/>
        </p:nvSpPr>
        <p:spPr>
          <a:xfrm rot="5400000">
            <a:off x="-1186229" y="264299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41" name="Arc 440">
            <a:extLst>
              <a:ext uri="{FF2B5EF4-FFF2-40B4-BE49-F238E27FC236}">
                <a16:creationId xmlns:a16="http://schemas.microsoft.com/office/drawing/2014/main" id="{BBF07158-027D-DD77-58D3-E21203932BC0}"/>
              </a:ext>
            </a:extLst>
          </p:cNvPr>
          <p:cNvSpPr/>
          <p:nvPr/>
        </p:nvSpPr>
        <p:spPr>
          <a:xfrm rot="5400000" flipV="1">
            <a:off x="-2016630" y="264700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442" name="Arc 441">
            <a:extLst>
              <a:ext uri="{FF2B5EF4-FFF2-40B4-BE49-F238E27FC236}">
                <a16:creationId xmlns:a16="http://schemas.microsoft.com/office/drawing/2014/main" id="{44B7EF05-C01F-416F-DC1F-551936A1EE53}"/>
              </a:ext>
            </a:extLst>
          </p:cNvPr>
          <p:cNvSpPr/>
          <p:nvPr/>
        </p:nvSpPr>
        <p:spPr>
          <a:xfrm rot="5400000">
            <a:off x="-2127827" y="-334138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558" name="Straight Arrow Connector 557">
            <a:extLst>
              <a:ext uri="{FF2B5EF4-FFF2-40B4-BE49-F238E27FC236}">
                <a16:creationId xmlns:a16="http://schemas.microsoft.com/office/drawing/2014/main" id="{F61CB0D2-584E-6969-2577-B72FFC824FD2}"/>
              </a:ext>
            </a:extLst>
          </p:cNvPr>
          <p:cNvCxnSpPr>
            <a:cxnSpLocks/>
          </p:cNvCxnSpPr>
          <p:nvPr/>
        </p:nvCxnSpPr>
        <p:spPr>
          <a:xfrm rot="16200000">
            <a:off x="-1367329" y="-102852"/>
            <a:ext cx="901422" cy="1082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9" name="Straight Arrow Connector 558">
            <a:extLst>
              <a:ext uri="{FF2B5EF4-FFF2-40B4-BE49-F238E27FC236}">
                <a16:creationId xmlns:a16="http://schemas.microsoft.com/office/drawing/2014/main" id="{B45C1AF3-0823-B764-0C09-66EE15E68709}"/>
              </a:ext>
            </a:extLst>
          </p:cNvPr>
          <p:cNvCxnSpPr>
            <a:cxnSpLocks/>
          </p:cNvCxnSpPr>
          <p:nvPr/>
        </p:nvCxnSpPr>
        <p:spPr>
          <a:xfrm rot="16200000" flipV="1">
            <a:off x="449402" y="-115630"/>
            <a:ext cx="913866" cy="1120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0" name="Straight Arrow Connector 559">
            <a:extLst>
              <a:ext uri="{FF2B5EF4-FFF2-40B4-BE49-F238E27FC236}">
                <a16:creationId xmlns:a16="http://schemas.microsoft.com/office/drawing/2014/main" id="{48927860-2865-6A7A-D40A-7814DE12BC09}"/>
              </a:ext>
            </a:extLst>
          </p:cNvPr>
          <p:cNvCxnSpPr>
            <a:cxnSpLocks/>
          </p:cNvCxnSpPr>
          <p:nvPr/>
        </p:nvCxnSpPr>
        <p:spPr>
          <a:xfrm rot="16200000">
            <a:off x="-1123606" y="178869"/>
            <a:ext cx="1164215" cy="78177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1" name="Straight Arrow Connector 560">
            <a:extLst>
              <a:ext uri="{FF2B5EF4-FFF2-40B4-BE49-F238E27FC236}">
                <a16:creationId xmlns:a16="http://schemas.microsoft.com/office/drawing/2014/main" id="{F5E5E1B6-026A-807B-5CBF-710498DDC3BC}"/>
              </a:ext>
            </a:extLst>
          </p:cNvPr>
          <p:cNvCxnSpPr>
            <a:cxnSpLocks/>
          </p:cNvCxnSpPr>
          <p:nvPr/>
        </p:nvCxnSpPr>
        <p:spPr>
          <a:xfrm rot="16200000" flipV="1">
            <a:off x="-61489" y="182128"/>
            <a:ext cx="1172447" cy="78348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0" name="Straight Arrow Connector 569">
            <a:extLst>
              <a:ext uri="{FF2B5EF4-FFF2-40B4-BE49-F238E27FC236}">
                <a16:creationId xmlns:a16="http://schemas.microsoft.com/office/drawing/2014/main" id="{A257596F-C715-52EE-1261-FCF983308C67}"/>
              </a:ext>
            </a:extLst>
          </p:cNvPr>
          <p:cNvCxnSpPr>
            <a:cxnSpLocks/>
          </p:cNvCxnSpPr>
          <p:nvPr/>
        </p:nvCxnSpPr>
        <p:spPr>
          <a:xfrm rot="16200000" flipV="1">
            <a:off x="-739738" y="712743"/>
            <a:ext cx="1456862" cy="667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Oval 151">
            <a:extLst>
              <a:ext uri="{FF2B5EF4-FFF2-40B4-BE49-F238E27FC236}">
                <a16:creationId xmlns:a16="http://schemas.microsoft.com/office/drawing/2014/main" id="{746C068E-7DE9-94D9-E59C-579E8FB1BCC9}"/>
              </a:ext>
            </a:extLst>
          </p:cNvPr>
          <p:cNvSpPr/>
          <p:nvPr/>
        </p:nvSpPr>
        <p:spPr>
          <a:xfrm rot="5400000">
            <a:off x="-383689" y="4706101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7629B3A3-BF7F-BFA6-15D7-773918CC4B84}"/>
              </a:ext>
            </a:extLst>
          </p:cNvPr>
          <p:cNvSpPr/>
          <p:nvPr/>
        </p:nvSpPr>
        <p:spPr>
          <a:xfrm rot="5400000">
            <a:off x="577480" y="5072258"/>
            <a:ext cx="648021" cy="648021"/>
          </a:xfrm>
          <a:prstGeom prst="rect">
            <a:avLst/>
          </a:prstGeom>
          <a:solidFill>
            <a:srgbClr val="FFEF83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5901B871-4DF6-E21C-AB9A-4A15097D344A}"/>
              </a:ext>
            </a:extLst>
          </p:cNvPr>
          <p:cNvSpPr/>
          <p:nvPr/>
        </p:nvSpPr>
        <p:spPr>
          <a:xfrm rot="5400000">
            <a:off x="-1271384" y="5064026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F7EA1B3E-F9F3-6E2B-2E07-0CA079D972C3}"/>
              </a:ext>
            </a:extLst>
          </p:cNvPr>
          <p:cNvSpPr/>
          <p:nvPr/>
        </p:nvSpPr>
        <p:spPr>
          <a:xfrm rot="5400000">
            <a:off x="-2113306" y="5354764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1ECAEEFB-7BBF-8D0C-5BE2-7C5E5B68DF41}"/>
              </a:ext>
            </a:extLst>
          </p:cNvPr>
          <p:cNvSpPr/>
          <p:nvPr/>
        </p:nvSpPr>
        <p:spPr>
          <a:xfrm rot="5400000">
            <a:off x="1321269" y="5367208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7" name="Arc 156">
            <a:extLst>
              <a:ext uri="{FF2B5EF4-FFF2-40B4-BE49-F238E27FC236}">
                <a16:creationId xmlns:a16="http://schemas.microsoft.com/office/drawing/2014/main" id="{0031D65B-B8AD-DCD0-93D4-B36738FADCFC}"/>
              </a:ext>
            </a:extLst>
          </p:cNvPr>
          <p:cNvSpPr/>
          <p:nvPr/>
        </p:nvSpPr>
        <p:spPr>
          <a:xfrm rot="12654773" flipV="1">
            <a:off x="231507" y="4751314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8" name="Arc 157">
            <a:extLst>
              <a:ext uri="{FF2B5EF4-FFF2-40B4-BE49-F238E27FC236}">
                <a16:creationId xmlns:a16="http://schemas.microsoft.com/office/drawing/2014/main" id="{C2C7961C-7942-FD54-5B0E-186F03DFECFD}"/>
              </a:ext>
            </a:extLst>
          </p:cNvPr>
          <p:cNvSpPr/>
          <p:nvPr/>
        </p:nvSpPr>
        <p:spPr>
          <a:xfrm rot="13361415">
            <a:off x="-150425" y="4468304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59" name="Arc 158">
            <a:extLst>
              <a:ext uri="{FF2B5EF4-FFF2-40B4-BE49-F238E27FC236}">
                <a16:creationId xmlns:a16="http://schemas.microsoft.com/office/drawing/2014/main" id="{6E5196D5-DE51-7C01-7300-BF61B8F36CB2}"/>
              </a:ext>
            </a:extLst>
          </p:cNvPr>
          <p:cNvSpPr/>
          <p:nvPr/>
        </p:nvSpPr>
        <p:spPr>
          <a:xfrm rot="19745227">
            <a:off x="-874084" y="4729963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0" name="Arc 159">
            <a:extLst>
              <a:ext uri="{FF2B5EF4-FFF2-40B4-BE49-F238E27FC236}">
                <a16:creationId xmlns:a16="http://schemas.microsoft.com/office/drawing/2014/main" id="{6BD8C1D9-0071-057B-F26B-20B956C6DD6A}"/>
              </a:ext>
            </a:extLst>
          </p:cNvPr>
          <p:cNvSpPr/>
          <p:nvPr/>
        </p:nvSpPr>
        <p:spPr>
          <a:xfrm rot="16200000">
            <a:off x="-1083664" y="4100320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1" name="Arc 160">
            <a:extLst>
              <a:ext uri="{FF2B5EF4-FFF2-40B4-BE49-F238E27FC236}">
                <a16:creationId xmlns:a16="http://schemas.microsoft.com/office/drawing/2014/main" id="{14EE16BC-8030-5383-6C47-9EEF7907F528}"/>
              </a:ext>
            </a:extLst>
          </p:cNvPr>
          <p:cNvSpPr>
            <a:spLocks noChangeAspect="1"/>
          </p:cNvSpPr>
          <p:nvPr/>
        </p:nvSpPr>
        <p:spPr>
          <a:xfrm>
            <a:off x="-1677777" y="4433910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2" name="Arc 161">
            <a:extLst>
              <a:ext uri="{FF2B5EF4-FFF2-40B4-BE49-F238E27FC236}">
                <a16:creationId xmlns:a16="http://schemas.microsoft.com/office/drawing/2014/main" id="{7CCDB99B-17A1-7819-7F9A-E13B0126A769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0" y="4435827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3" name="Arc 162">
            <a:extLst>
              <a:ext uri="{FF2B5EF4-FFF2-40B4-BE49-F238E27FC236}">
                <a16:creationId xmlns:a16="http://schemas.microsoft.com/office/drawing/2014/main" id="{6544DE2F-17C5-A2A6-0B26-969D30C1F336}"/>
              </a:ext>
            </a:extLst>
          </p:cNvPr>
          <p:cNvSpPr/>
          <p:nvPr/>
        </p:nvSpPr>
        <p:spPr>
          <a:xfrm rot="16200000">
            <a:off x="-735800" y="5562815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4" name="Arc 163">
            <a:extLst>
              <a:ext uri="{FF2B5EF4-FFF2-40B4-BE49-F238E27FC236}">
                <a16:creationId xmlns:a16="http://schemas.microsoft.com/office/drawing/2014/main" id="{CD71FF3B-5FFE-2CDA-0184-2EE218D208A0}"/>
              </a:ext>
            </a:extLst>
          </p:cNvPr>
          <p:cNvSpPr/>
          <p:nvPr/>
        </p:nvSpPr>
        <p:spPr>
          <a:xfrm rot="16200000" flipV="1">
            <a:off x="417961" y="5576846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5" name="Arc 164">
            <a:extLst>
              <a:ext uri="{FF2B5EF4-FFF2-40B4-BE49-F238E27FC236}">
                <a16:creationId xmlns:a16="http://schemas.microsoft.com/office/drawing/2014/main" id="{F7A10271-2441-11AE-D1DA-67BD00DBE8B9}"/>
              </a:ext>
            </a:extLst>
          </p:cNvPr>
          <p:cNvSpPr/>
          <p:nvPr/>
        </p:nvSpPr>
        <p:spPr>
          <a:xfrm rot="16200000">
            <a:off x="-2355368" y="5588595"/>
            <a:ext cx="269914" cy="276662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7" name="Arc 166">
            <a:extLst>
              <a:ext uri="{FF2B5EF4-FFF2-40B4-BE49-F238E27FC236}">
                <a16:creationId xmlns:a16="http://schemas.microsoft.com/office/drawing/2014/main" id="{B4702237-808A-F42A-BC5E-D15ABB27DB3B}"/>
              </a:ext>
            </a:extLst>
          </p:cNvPr>
          <p:cNvSpPr/>
          <p:nvPr/>
        </p:nvSpPr>
        <p:spPr>
          <a:xfrm rot="12654773" flipV="1">
            <a:off x="1188415" y="5069838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8" name="Arc 167">
            <a:extLst>
              <a:ext uri="{FF2B5EF4-FFF2-40B4-BE49-F238E27FC236}">
                <a16:creationId xmlns:a16="http://schemas.microsoft.com/office/drawing/2014/main" id="{20876FE7-B7C4-90BA-35E7-B5D055D205F0}"/>
              </a:ext>
            </a:extLst>
          </p:cNvPr>
          <p:cNvSpPr/>
          <p:nvPr/>
        </p:nvSpPr>
        <p:spPr>
          <a:xfrm rot="19745227">
            <a:off x="-1848224" y="5075083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69" name="Arc 168">
            <a:extLst>
              <a:ext uri="{FF2B5EF4-FFF2-40B4-BE49-F238E27FC236}">
                <a16:creationId xmlns:a16="http://schemas.microsoft.com/office/drawing/2014/main" id="{08FAB3A4-08BB-3B74-B3FC-3C7BD2D8A336}"/>
              </a:ext>
            </a:extLst>
          </p:cNvPr>
          <p:cNvSpPr/>
          <p:nvPr/>
        </p:nvSpPr>
        <p:spPr>
          <a:xfrm rot="16200000">
            <a:off x="-2040049" y="3599047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70" name="Arc 169">
            <a:extLst>
              <a:ext uri="{FF2B5EF4-FFF2-40B4-BE49-F238E27FC236}">
                <a16:creationId xmlns:a16="http://schemas.microsoft.com/office/drawing/2014/main" id="{FB1BE068-4B3C-D531-8C0F-52353AF81D46}"/>
              </a:ext>
            </a:extLst>
          </p:cNvPr>
          <p:cNvSpPr/>
          <p:nvPr/>
        </p:nvSpPr>
        <p:spPr>
          <a:xfrm rot="16200000" flipV="1">
            <a:off x="-1209648" y="3598646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171" name="Arc 170">
            <a:extLst>
              <a:ext uri="{FF2B5EF4-FFF2-40B4-BE49-F238E27FC236}">
                <a16:creationId xmlns:a16="http://schemas.microsoft.com/office/drawing/2014/main" id="{30D98E92-646A-7BC3-22BF-D634C373955C}"/>
              </a:ext>
            </a:extLst>
          </p:cNvPr>
          <p:cNvSpPr/>
          <p:nvPr/>
        </p:nvSpPr>
        <p:spPr>
          <a:xfrm rot="16200000">
            <a:off x="-2148887" y="3124796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CD0EAB24-7119-13A1-A573-A1224DDA6C03}"/>
              </a:ext>
            </a:extLst>
          </p:cNvPr>
          <p:cNvCxnSpPr>
            <a:cxnSpLocks/>
          </p:cNvCxnSpPr>
          <p:nvPr/>
        </p:nvCxnSpPr>
        <p:spPr>
          <a:xfrm rot="5400000">
            <a:off x="435012" y="5892571"/>
            <a:ext cx="901422" cy="1082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818CCD36-DC6D-CEC7-A26D-70246057F496}"/>
              </a:ext>
            </a:extLst>
          </p:cNvPr>
          <p:cNvCxnSpPr>
            <a:cxnSpLocks/>
          </p:cNvCxnSpPr>
          <p:nvPr/>
        </p:nvCxnSpPr>
        <p:spPr>
          <a:xfrm rot="5400000" flipV="1">
            <a:off x="-1394163" y="5867349"/>
            <a:ext cx="913866" cy="1120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E9073D5E-3AB0-4DA1-F02B-71E038A99C34}"/>
              </a:ext>
            </a:extLst>
          </p:cNvPr>
          <p:cNvCxnSpPr>
            <a:cxnSpLocks/>
          </p:cNvCxnSpPr>
          <p:nvPr/>
        </p:nvCxnSpPr>
        <p:spPr>
          <a:xfrm rot="5400000">
            <a:off x="-71504" y="5911500"/>
            <a:ext cx="1164215" cy="78177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D9DFB65B-14C5-EA3F-881A-B08B5327DF52}"/>
              </a:ext>
            </a:extLst>
          </p:cNvPr>
          <p:cNvCxnSpPr>
            <a:cxnSpLocks/>
          </p:cNvCxnSpPr>
          <p:nvPr/>
        </p:nvCxnSpPr>
        <p:spPr>
          <a:xfrm rot="5400000" flipV="1">
            <a:off x="-1141853" y="5906526"/>
            <a:ext cx="1172447" cy="78348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C2A4DC03-ADCE-2F58-94B1-D31895E1AFF8}"/>
              </a:ext>
            </a:extLst>
          </p:cNvPr>
          <p:cNvCxnSpPr>
            <a:cxnSpLocks/>
          </p:cNvCxnSpPr>
          <p:nvPr/>
        </p:nvCxnSpPr>
        <p:spPr>
          <a:xfrm rot="5400000" flipV="1">
            <a:off x="-748019" y="6152729"/>
            <a:ext cx="1456862" cy="667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0" name="Oval 229">
            <a:extLst>
              <a:ext uri="{FF2B5EF4-FFF2-40B4-BE49-F238E27FC236}">
                <a16:creationId xmlns:a16="http://schemas.microsoft.com/office/drawing/2014/main" id="{67E9A001-17AB-0A5E-BA9B-CB10005692BA}"/>
              </a:ext>
            </a:extLst>
          </p:cNvPr>
          <p:cNvSpPr/>
          <p:nvPr/>
        </p:nvSpPr>
        <p:spPr>
          <a:xfrm rot="16200000">
            <a:off x="11854158" y="1444512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FFA8CA09-F7BE-E94F-50C6-3B4D65412646}"/>
              </a:ext>
            </a:extLst>
          </p:cNvPr>
          <p:cNvSpPr/>
          <p:nvPr/>
        </p:nvSpPr>
        <p:spPr>
          <a:xfrm rot="16200000">
            <a:off x="10966499" y="1151864"/>
            <a:ext cx="648021" cy="648021"/>
          </a:xfrm>
          <a:prstGeom prst="rect">
            <a:avLst/>
          </a:prstGeom>
          <a:solidFill>
            <a:srgbClr val="FFEF83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998607AA-5F2C-41B7-9861-71BF44981741}"/>
              </a:ext>
            </a:extLst>
          </p:cNvPr>
          <p:cNvSpPr/>
          <p:nvPr/>
        </p:nvSpPr>
        <p:spPr>
          <a:xfrm rot="16200000">
            <a:off x="12815362" y="1160096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5F31F7D2-93FC-705F-504C-2F2FF68AC097}"/>
              </a:ext>
            </a:extLst>
          </p:cNvPr>
          <p:cNvSpPr/>
          <p:nvPr/>
        </p:nvSpPr>
        <p:spPr>
          <a:xfrm rot="16200000">
            <a:off x="13583775" y="795849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3CB7968E-1836-DE95-7CF1-78F08976B959}"/>
              </a:ext>
            </a:extLst>
          </p:cNvPr>
          <p:cNvSpPr/>
          <p:nvPr/>
        </p:nvSpPr>
        <p:spPr>
          <a:xfrm rot="16200000">
            <a:off x="10149201" y="783406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5" name="Arc 234">
            <a:extLst>
              <a:ext uri="{FF2B5EF4-FFF2-40B4-BE49-F238E27FC236}">
                <a16:creationId xmlns:a16="http://schemas.microsoft.com/office/drawing/2014/main" id="{8058054F-187D-FC96-7601-B932FFEE9653}"/>
              </a:ext>
            </a:extLst>
          </p:cNvPr>
          <p:cNvSpPr/>
          <p:nvPr/>
        </p:nvSpPr>
        <p:spPr>
          <a:xfrm rot="1854773" flipV="1">
            <a:off x="11360262" y="1569266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6" name="Arc 235">
            <a:extLst>
              <a:ext uri="{FF2B5EF4-FFF2-40B4-BE49-F238E27FC236}">
                <a16:creationId xmlns:a16="http://schemas.microsoft.com/office/drawing/2014/main" id="{C843435C-83E0-7495-608E-44B6B3EC34F5}"/>
              </a:ext>
            </a:extLst>
          </p:cNvPr>
          <p:cNvSpPr/>
          <p:nvPr/>
        </p:nvSpPr>
        <p:spPr>
          <a:xfrm rot="2561415">
            <a:off x="12072510" y="2127178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7" name="Arc 236">
            <a:extLst>
              <a:ext uri="{FF2B5EF4-FFF2-40B4-BE49-F238E27FC236}">
                <a16:creationId xmlns:a16="http://schemas.microsoft.com/office/drawing/2014/main" id="{94367870-2ED0-5718-66D0-E1EF4202F4E5}"/>
              </a:ext>
            </a:extLst>
          </p:cNvPr>
          <p:cNvSpPr/>
          <p:nvPr/>
        </p:nvSpPr>
        <p:spPr>
          <a:xfrm rot="8945227">
            <a:off x="12465853" y="1590617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8" name="Arc 237">
            <a:extLst>
              <a:ext uri="{FF2B5EF4-FFF2-40B4-BE49-F238E27FC236}">
                <a16:creationId xmlns:a16="http://schemas.microsoft.com/office/drawing/2014/main" id="{1AC2E46C-8D8D-5A61-AD3B-DB0248738EAF}"/>
              </a:ext>
            </a:extLst>
          </p:cNvPr>
          <p:cNvSpPr/>
          <p:nvPr/>
        </p:nvSpPr>
        <p:spPr>
          <a:xfrm rot="5400000">
            <a:off x="11150677" y="867908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39" name="Arc 238">
            <a:extLst>
              <a:ext uri="{FF2B5EF4-FFF2-40B4-BE49-F238E27FC236}">
                <a16:creationId xmlns:a16="http://schemas.microsoft.com/office/drawing/2014/main" id="{B90648C1-7BCC-D2E4-394D-409BDDF8D3A6}"/>
              </a:ext>
            </a:extLst>
          </p:cNvPr>
          <p:cNvSpPr>
            <a:spLocks noChangeAspect="1"/>
          </p:cNvSpPr>
          <p:nvPr/>
        </p:nvSpPr>
        <p:spPr>
          <a:xfrm rot="10800000">
            <a:off x="12213244" y="628293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0" name="Arc 239">
            <a:extLst>
              <a:ext uri="{FF2B5EF4-FFF2-40B4-BE49-F238E27FC236}">
                <a16:creationId xmlns:a16="http://schemas.microsoft.com/office/drawing/2014/main" id="{CC1390D7-0805-F513-972E-7FED6AB57C03}"/>
              </a:ext>
            </a:extLst>
          </p:cNvPr>
          <p:cNvSpPr>
            <a:spLocks noChangeAspect="1"/>
          </p:cNvSpPr>
          <p:nvPr/>
        </p:nvSpPr>
        <p:spPr>
          <a:xfrm flipV="1">
            <a:off x="10568808" y="626376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1" name="Arc 240">
            <a:extLst>
              <a:ext uri="{FF2B5EF4-FFF2-40B4-BE49-F238E27FC236}">
                <a16:creationId xmlns:a16="http://schemas.microsoft.com/office/drawing/2014/main" id="{9D9BB8BC-9A3C-9B27-D825-A9846794C7FC}"/>
              </a:ext>
            </a:extLst>
          </p:cNvPr>
          <p:cNvSpPr/>
          <p:nvPr/>
        </p:nvSpPr>
        <p:spPr>
          <a:xfrm rot="5400000">
            <a:off x="12657885" y="1032667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2" name="Arc 241">
            <a:extLst>
              <a:ext uri="{FF2B5EF4-FFF2-40B4-BE49-F238E27FC236}">
                <a16:creationId xmlns:a16="http://schemas.microsoft.com/office/drawing/2014/main" id="{99B5DE0F-C325-DF58-8BCB-843EB7CFA709}"/>
              </a:ext>
            </a:extLst>
          </p:cNvPr>
          <p:cNvSpPr/>
          <p:nvPr/>
        </p:nvSpPr>
        <p:spPr>
          <a:xfrm rot="5400000" flipV="1">
            <a:off x="11504124" y="1018636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3" name="Arc 242">
            <a:extLst>
              <a:ext uri="{FF2B5EF4-FFF2-40B4-BE49-F238E27FC236}">
                <a16:creationId xmlns:a16="http://schemas.microsoft.com/office/drawing/2014/main" id="{ED7B4295-1297-14E8-A16D-C6F269152E40}"/>
              </a:ext>
            </a:extLst>
          </p:cNvPr>
          <p:cNvSpPr/>
          <p:nvPr/>
        </p:nvSpPr>
        <p:spPr>
          <a:xfrm rot="5400000">
            <a:off x="14277453" y="1006886"/>
            <a:ext cx="269914" cy="276662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5" name="Arc 244">
            <a:extLst>
              <a:ext uri="{FF2B5EF4-FFF2-40B4-BE49-F238E27FC236}">
                <a16:creationId xmlns:a16="http://schemas.microsoft.com/office/drawing/2014/main" id="{31C2E4A8-D6F4-B964-0CCE-723DB4B237AD}"/>
              </a:ext>
            </a:extLst>
          </p:cNvPr>
          <p:cNvSpPr/>
          <p:nvPr/>
        </p:nvSpPr>
        <p:spPr>
          <a:xfrm rot="1854773" flipV="1">
            <a:off x="10403354" y="1250742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6" name="Arc 245">
            <a:extLst>
              <a:ext uri="{FF2B5EF4-FFF2-40B4-BE49-F238E27FC236}">
                <a16:creationId xmlns:a16="http://schemas.microsoft.com/office/drawing/2014/main" id="{C769B536-FAFD-E4F0-1DF7-084FFD8E2153}"/>
              </a:ext>
            </a:extLst>
          </p:cNvPr>
          <p:cNvSpPr/>
          <p:nvPr/>
        </p:nvSpPr>
        <p:spPr>
          <a:xfrm rot="8945227">
            <a:off x="13439993" y="1245497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7" name="Arc 246">
            <a:extLst>
              <a:ext uri="{FF2B5EF4-FFF2-40B4-BE49-F238E27FC236}">
                <a16:creationId xmlns:a16="http://schemas.microsoft.com/office/drawing/2014/main" id="{537F8882-EE8D-FF09-6D5F-B6F51DB53BB3}"/>
              </a:ext>
            </a:extLst>
          </p:cNvPr>
          <p:cNvSpPr/>
          <p:nvPr/>
        </p:nvSpPr>
        <p:spPr>
          <a:xfrm rot="5400000">
            <a:off x="11036666" y="264300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8" name="Arc 247">
            <a:extLst>
              <a:ext uri="{FF2B5EF4-FFF2-40B4-BE49-F238E27FC236}">
                <a16:creationId xmlns:a16="http://schemas.microsoft.com/office/drawing/2014/main" id="{3E90EBF7-D066-C832-3570-210B837A8C96}"/>
              </a:ext>
            </a:extLst>
          </p:cNvPr>
          <p:cNvSpPr/>
          <p:nvPr/>
        </p:nvSpPr>
        <p:spPr>
          <a:xfrm rot="5400000" flipV="1">
            <a:off x="10206265" y="264701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49" name="Arc 248">
            <a:extLst>
              <a:ext uri="{FF2B5EF4-FFF2-40B4-BE49-F238E27FC236}">
                <a16:creationId xmlns:a16="http://schemas.microsoft.com/office/drawing/2014/main" id="{7C646536-62E7-F75E-1A3C-FEEE69AF80B5}"/>
              </a:ext>
            </a:extLst>
          </p:cNvPr>
          <p:cNvSpPr/>
          <p:nvPr/>
        </p:nvSpPr>
        <p:spPr>
          <a:xfrm rot="5400000">
            <a:off x="10095068" y="-334137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250" name="Straight Arrow Connector 249">
            <a:extLst>
              <a:ext uri="{FF2B5EF4-FFF2-40B4-BE49-F238E27FC236}">
                <a16:creationId xmlns:a16="http://schemas.microsoft.com/office/drawing/2014/main" id="{F726CA8D-59AE-B681-BB45-670D64E5DE89}"/>
              </a:ext>
            </a:extLst>
          </p:cNvPr>
          <p:cNvCxnSpPr>
            <a:cxnSpLocks/>
          </p:cNvCxnSpPr>
          <p:nvPr/>
        </p:nvCxnSpPr>
        <p:spPr>
          <a:xfrm rot="16200000">
            <a:off x="10855565" y="-102851"/>
            <a:ext cx="901422" cy="1082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1" name="Straight Arrow Connector 250">
            <a:extLst>
              <a:ext uri="{FF2B5EF4-FFF2-40B4-BE49-F238E27FC236}">
                <a16:creationId xmlns:a16="http://schemas.microsoft.com/office/drawing/2014/main" id="{424E5FAA-2CB1-7D81-776F-E16310A40F80}"/>
              </a:ext>
            </a:extLst>
          </p:cNvPr>
          <p:cNvCxnSpPr>
            <a:cxnSpLocks/>
          </p:cNvCxnSpPr>
          <p:nvPr/>
        </p:nvCxnSpPr>
        <p:spPr>
          <a:xfrm rot="16200000" flipV="1">
            <a:off x="12672296" y="-115629"/>
            <a:ext cx="913866" cy="1120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8DBB9E23-4600-055A-72D0-11522DFF0771}"/>
              </a:ext>
            </a:extLst>
          </p:cNvPr>
          <p:cNvCxnSpPr>
            <a:cxnSpLocks/>
          </p:cNvCxnSpPr>
          <p:nvPr/>
        </p:nvCxnSpPr>
        <p:spPr>
          <a:xfrm rot="16200000">
            <a:off x="11099289" y="178870"/>
            <a:ext cx="1164215" cy="78177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3" name="Straight Arrow Connector 252">
            <a:extLst>
              <a:ext uri="{FF2B5EF4-FFF2-40B4-BE49-F238E27FC236}">
                <a16:creationId xmlns:a16="http://schemas.microsoft.com/office/drawing/2014/main" id="{4A921D35-7EF4-76E3-C379-86816130362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2161405" y="182129"/>
            <a:ext cx="1172447" cy="78348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4" name="Straight Arrow Connector 253">
            <a:extLst>
              <a:ext uri="{FF2B5EF4-FFF2-40B4-BE49-F238E27FC236}">
                <a16:creationId xmlns:a16="http://schemas.microsoft.com/office/drawing/2014/main" id="{BDFB3412-BE4A-8687-95AB-83935F485633}"/>
              </a:ext>
            </a:extLst>
          </p:cNvPr>
          <p:cNvCxnSpPr>
            <a:cxnSpLocks/>
          </p:cNvCxnSpPr>
          <p:nvPr/>
        </p:nvCxnSpPr>
        <p:spPr>
          <a:xfrm rot="16200000" flipV="1">
            <a:off x="11483157" y="712744"/>
            <a:ext cx="1456862" cy="667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6" name="Oval 255">
            <a:extLst>
              <a:ext uri="{FF2B5EF4-FFF2-40B4-BE49-F238E27FC236}">
                <a16:creationId xmlns:a16="http://schemas.microsoft.com/office/drawing/2014/main" id="{38CACD5E-4F0E-DA7D-4B2E-7ED73DD39F2F}"/>
              </a:ext>
            </a:extLst>
          </p:cNvPr>
          <p:cNvSpPr/>
          <p:nvPr/>
        </p:nvSpPr>
        <p:spPr>
          <a:xfrm rot="5400000">
            <a:off x="11839206" y="4706102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984265CE-BD87-90A7-9BAB-63813DA1E503}"/>
              </a:ext>
            </a:extLst>
          </p:cNvPr>
          <p:cNvSpPr/>
          <p:nvPr/>
        </p:nvSpPr>
        <p:spPr>
          <a:xfrm rot="5400000">
            <a:off x="12800374" y="5072259"/>
            <a:ext cx="648021" cy="648021"/>
          </a:xfrm>
          <a:prstGeom prst="rect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D8BD4E3E-61EA-D9BE-3A99-D13701F2142F}"/>
              </a:ext>
            </a:extLst>
          </p:cNvPr>
          <p:cNvSpPr/>
          <p:nvPr/>
        </p:nvSpPr>
        <p:spPr>
          <a:xfrm rot="5400000">
            <a:off x="10951511" y="5064027"/>
            <a:ext cx="648021" cy="648021"/>
          </a:xfrm>
          <a:prstGeom prst="rect">
            <a:avLst/>
          </a:prstGeom>
          <a:solidFill>
            <a:srgbClr val="FFEF83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C01C560A-FBE9-6189-5C68-DAA271D47C1F}"/>
              </a:ext>
            </a:extLst>
          </p:cNvPr>
          <p:cNvSpPr/>
          <p:nvPr/>
        </p:nvSpPr>
        <p:spPr>
          <a:xfrm rot="5400000">
            <a:off x="10109589" y="5354765"/>
            <a:ext cx="721530" cy="721530"/>
          </a:xfrm>
          <a:prstGeom prst="ellipse">
            <a:avLst/>
          </a:prstGeom>
          <a:solidFill>
            <a:srgbClr val="9DE9FF"/>
          </a:solidFill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5F070719-7429-F6D8-E5FF-C17922943818}"/>
              </a:ext>
            </a:extLst>
          </p:cNvPr>
          <p:cNvSpPr/>
          <p:nvPr/>
        </p:nvSpPr>
        <p:spPr>
          <a:xfrm rot="5400000">
            <a:off x="13544163" y="5367209"/>
            <a:ext cx="721530" cy="721530"/>
          </a:xfrm>
          <a:prstGeom prst="ellipse">
            <a:avLst/>
          </a:prstGeom>
          <a:noFill/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1" name="Arc 260">
            <a:extLst>
              <a:ext uri="{FF2B5EF4-FFF2-40B4-BE49-F238E27FC236}">
                <a16:creationId xmlns:a16="http://schemas.microsoft.com/office/drawing/2014/main" id="{D286F22F-5CCD-4D83-D270-193C5B3CE6C2}"/>
              </a:ext>
            </a:extLst>
          </p:cNvPr>
          <p:cNvSpPr/>
          <p:nvPr/>
        </p:nvSpPr>
        <p:spPr>
          <a:xfrm rot="12654773" flipV="1">
            <a:off x="12454401" y="4751315"/>
            <a:ext cx="600230" cy="551563"/>
          </a:xfrm>
          <a:prstGeom prst="arc">
            <a:avLst>
              <a:gd name="adj1" fmla="val 12029129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2" name="Arc 261">
            <a:extLst>
              <a:ext uri="{FF2B5EF4-FFF2-40B4-BE49-F238E27FC236}">
                <a16:creationId xmlns:a16="http://schemas.microsoft.com/office/drawing/2014/main" id="{038D0E5D-5049-3601-2A4B-18D0ED175E1B}"/>
              </a:ext>
            </a:extLst>
          </p:cNvPr>
          <p:cNvSpPr/>
          <p:nvPr/>
        </p:nvSpPr>
        <p:spPr>
          <a:xfrm rot="13361415">
            <a:off x="12072469" y="4468305"/>
            <a:ext cx="269914" cy="276661"/>
          </a:xfrm>
          <a:prstGeom prst="arc">
            <a:avLst>
              <a:gd name="adj1" fmla="val 15757660"/>
              <a:gd name="adj2" fmla="val 11849576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3" name="Arc 262">
            <a:extLst>
              <a:ext uri="{FF2B5EF4-FFF2-40B4-BE49-F238E27FC236}">
                <a16:creationId xmlns:a16="http://schemas.microsoft.com/office/drawing/2014/main" id="{F421C6A5-FE35-FF13-5B35-B00731EE18FA}"/>
              </a:ext>
            </a:extLst>
          </p:cNvPr>
          <p:cNvSpPr/>
          <p:nvPr/>
        </p:nvSpPr>
        <p:spPr>
          <a:xfrm rot="19745227">
            <a:off x="11348810" y="4729964"/>
            <a:ext cx="600230" cy="551563"/>
          </a:xfrm>
          <a:prstGeom prst="arc">
            <a:avLst>
              <a:gd name="adj1" fmla="val 11913617"/>
              <a:gd name="adj2" fmla="val 0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4" name="Arc 263">
            <a:extLst>
              <a:ext uri="{FF2B5EF4-FFF2-40B4-BE49-F238E27FC236}">
                <a16:creationId xmlns:a16="http://schemas.microsoft.com/office/drawing/2014/main" id="{CD3AC7A4-7244-84A3-6F1F-3BE45F654A2B}"/>
              </a:ext>
            </a:extLst>
          </p:cNvPr>
          <p:cNvSpPr/>
          <p:nvPr/>
        </p:nvSpPr>
        <p:spPr>
          <a:xfrm rot="16200000">
            <a:off x="11139230" y="4100321"/>
            <a:ext cx="2124986" cy="1903915"/>
          </a:xfrm>
          <a:prstGeom prst="arc">
            <a:avLst>
              <a:gd name="adj1" fmla="val 16140849"/>
              <a:gd name="adj2" fmla="val 550742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5" name="Arc 264">
            <a:extLst>
              <a:ext uri="{FF2B5EF4-FFF2-40B4-BE49-F238E27FC236}">
                <a16:creationId xmlns:a16="http://schemas.microsoft.com/office/drawing/2014/main" id="{5435DB7E-B046-814E-58AB-3432A4012997}"/>
              </a:ext>
            </a:extLst>
          </p:cNvPr>
          <p:cNvSpPr>
            <a:spLocks noChangeAspect="1"/>
          </p:cNvSpPr>
          <p:nvPr/>
        </p:nvSpPr>
        <p:spPr>
          <a:xfrm>
            <a:off x="10545118" y="4433911"/>
            <a:ext cx="1656532" cy="1809940"/>
          </a:xfrm>
          <a:prstGeom prst="arc">
            <a:avLst>
              <a:gd name="adj1" fmla="val 10635376"/>
              <a:gd name="adj2" fmla="val 19075625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6" name="Arc 265">
            <a:extLst>
              <a:ext uri="{FF2B5EF4-FFF2-40B4-BE49-F238E27FC236}">
                <a16:creationId xmlns:a16="http://schemas.microsoft.com/office/drawing/2014/main" id="{76C15384-CC15-78BA-BB2E-CD59A2EB4A04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12222894" y="4435828"/>
            <a:ext cx="1623191" cy="1809940"/>
          </a:xfrm>
          <a:prstGeom prst="arc">
            <a:avLst>
              <a:gd name="adj1" fmla="val 10635376"/>
              <a:gd name="adj2" fmla="val 19101436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7" name="Arc 266">
            <a:extLst>
              <a:ext uri="{FF2B5EF4-FFF2-40B4-BE49-F238E27FC236}">
                <a16:creationId xmlns:a16="http://schemas.microsoft.com/office/drawing/2014/main" id="{EBAFDF02-FD34-EEDF-5F6D-EB45F991D57B}"/>
              </a:ext>
            </a:extLst>
          </p:cNvPr>
          <p:cNvSpPr/>
          <p:nvPr/>
        </p:nvSpPr>
        <p:spPr>
          <a:xfrm rot="16200000">
            <a:off x="11487094" y="5562816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68" name="Arc 267">
            <a:extLst>
              <a:ext uri="{FF2B5EF4-FFF2-40B4-BE49-F238E27FC236}">
                <a16:creationId xmlns:a16="http://schemas.microsoft.com/office/drawing/2014/main" id="{1B237B9C-8905-2BD8-28E6-DD702AAB0840}"/>
              </a:ext>
            </a:extLst>
          </p:cNvPr>
          <p:cNvSpPr/>
          <p:nvPr/>
        </p:nvSpPr>
        <p:spPr>
          <a:xfrm rot="16200000" flipV="1">
            <a:off x="12640855" y="5576847"/>
            <a:ext cx="269914" cy="276661"/>
          </a:xfrm>
          <a:prstGeom prst="arc">
            <a:avLst>
              <a:gd name="adj1" fmla="val 20965362"/>
              <a:gd name="adj2" fmla="val 16152199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0" name="Arc 269">
            <a:extLst>
              <a:ext uri="{FF2B5EF4-FFF2-40B4-BE49-F238E27FC236}">
                <a16:creationId xmlns:a16="http://schemas.microsoft.com/office/drawing/2014/main" id="{4A334602-FD37-10F9-CA2C-E88BE306AA05}"/>
              </a:ext>
            </a:extLst>
          </p:cNvPr>
          <p:cNvSpPr/>
          <p:nvPr/>
        </p:nvSpPr>
        <p:spPr>
          <a:xfrm rot="16200000" flipV="1">
            <a:off x="14246558" y="5582810"/>
            <a:ext cx="269914" cy="276661"/>
          </a:xfrm>
          <a:prstGeom prst="arc">
            <a:avLst>
              <a:gd name="adj1" fmla="val 7107972"/>
              <a:gd name="adj2" fmla="val 3647710"/>
            </a:avLst>
          </a:prstGeom>
          <a:ln>
            <a:prstDash val="solid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1" name="Arc 270">
            <a:extLst>
              <a:ext uri="{FF2B5EF4-FFF2-40B4-BE49-F238E27FC236}">
                <a16:creationId xmlns:a16="http://schemas.microsoft.com/office/drawing/2014/main" id="{41EDF282-1549-803E-5195-DDBD6E17E5A5}"/>
              </a:ext>
            </a:extLst>
          </p:cNvPr>
          <p:cNvSpPr/>
          <p:nvPr/>
        </p:nvSpPr>
        <p:spPr>
          <a:xfrm rot="12654773" flipV="1">
            <a:off x="13411309" y="5069839"/>
            <a:ext cx="600230" cy="551563"/>
          </a:xfrm>
          <a:prstGeom prst="arc">
            <a:avLst>
              <a:gd name="adj1" fmla="val 12150802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2" name="Arc 271">
            <a:extLst>
              <a:ext uri="{FF2B5EF4-FFF2-40B4-BE49-F238E27FC236}">
                <a16:creationId xmlns:a16="http://schemas.microsoft.com/office/drawing/2014/main" id="{C270E894-28BE-45D9-CBA1-4B6319035DC8}"/>
              </a:ext>
            </a:extLst>
          </p:cNvPr>
          <p:cNvSpPr/>
          <p:nvPr/>
        </p:nvSpPr>
        <p:spPr>
          <a:xfrm rot="19745227">
            <a:off x="10374670" y="5075084"/>
            <a:ext cx="600230" cy="551563"/>
          </a:xfrm>
          <a:prstGeom prst="arc">
            <a:avLst>
              <a:gd name="adj1" fmla="val 12525435"/>
              <a:gd name="adj2" fmla="val 175384"/>
            </a:avLst>
          </a:prstGeom>
          <a:ln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3" name="Arc 272">
            <a:extLst>
              <a:ext uri="{FF2B5EF4-FFF2-40B4-BE49-F238E27FC236}">
                <a16:creationId xmlns:a16="http://schemas.microsoft.com/office/drawing/2014/main" id="{60F6FE91-7E63-8F3A-01A6-E7905E6CB324}"/>
              </a:ext>
            </a:extLst>
          </p:cNvPr>
          <p:cNvSpPr/>
          <p:nvPr/>
        </p:nvSpPr>
        <p:spPr>
          <a:xfrm rot="16200000">
            <a:off x="10182846" y="3599048"/>
            <a:ext cx="3195382" cy="3008796"/>
          </a:xfrm>
          <a:prstGeom prst="arc">
            <a:avLst>
              <a:gd name="adj1" fmla="val 15510281"/>
              <a:gd name="adj2" fmla="val 5339701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4" name="Arc 273">
            <a:extLst>
              <a:ext uri="{FF2B5EF4-FFF2-40B4-BE49-F238E27FC236}">
                <a16:creationId xmlns:a16="http://schemas.microsoft.com/office/drawing/2014/main" id="{29BC9D55-2C9D-08E9-33F0-4D9F82795A99}"/>
              </a:ext>
            </a:extLst>
          </p:cNvPr>
          <p:cNvSpPr/>
          <p:nvPr/>
        </p:nvSpPr>
        <p:spPr>
          <a:xfrm rot="16200000" flipV="1">
            <a:off x="11013247" y="3598647"/>
            <a:ext cx="3195382" cy="3008796"/>
          </a:xfrm>
          <a:prstGeom prst="arc">
            <a:avLst>
              <a:gd name="adj1" fmla="val 15510281"/>
              <a:gd name="adj2" fmla="val 531382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sp>
        <p:nvSpPr>
          <p:cNvPr id="275" name="Arc 274">
            <a:extLst>
              <a:ext uri="{FF2B5EF4-FFF2-40B4-BE49-F238E27FC236}">
                <a16:creationId xmlns:a16="http://schemas.microsoft.com/office/drawing/2014/main" id="{62624F5C-9210-4CA3-9078-DD168ED31F3A}"/>
              </a:ext>
            </a:extLst>
          </p:cNvPr>
          <p:cNvSpPr/>
          <p:nvPr/>
        </p:nvSpPr>
        <p:spPr>
          <a:xfrm rot="16200000">
            <a:off x="10074008" y="3124797"/>
            <a:ext cx="4245818" cy="4081484"/>
          </a:xfrm>
          <a:prstGeom prst="arc">
            <a:avLst>
              <a:gd name="adj1" fmla="val 15635172"/>
              <a:gd name="adj2" fmla="val 5995317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91" dirty="0"/>
          </a:p>
        </p:txBody>
      </p: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5ED3D642-D724-035F-4497-92B16EFE078D}"/>
              </a:ext>
            </a:extLst>
          </p:cNvPr>
          <p:cNvCxnSpPr>
            <a:cxnSpLocks/>
          </p:cNvCxnSpPr>
          <p:nvPr/>
        </p:nvCxnSpPr>
        <p:spPr>
          <a:xfrm rot="5400000">
            <a:off x="12657906" y="5892572"/>
            <a:ext cx="901422" cy="1082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>
            <a:extLst>
              <a:ext uri="{FF2B5EF4-FFF2-40B4-BE49-F238E27FC236}">
                <a16:creationId xmlns:a16="http://schemas.microsoft.com/office/drawing/2014/main" id="{21718020-B7E5-A228-A818-F678C94C0F85}"/>
              </a:ext>
            </a:extLst>
          </p:cNvPr>
          <p:cNvCxnSpPr>
            <a:cxnSpLocks/>
          </p:cNvCxnSpPr>
          <p:nvPr/>
        </p:nvCxnSpPr>
        <p:spPr>
          <a:xfrm rot="5400000" flipV="1">
            <a:off x="10828731" y="5867350"/>
            <a:ext cx="913866" cy="112042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2FD22BE5-E095-9D64-F6DE-4493CA199742}"/>
              </a:ext>
            </a:extLst>
          </p:cNvPr>
          <p:cNvCxnSpPr>
            <a:cxnSpLocks/>
          </p:cNvCxnSpPr>
          <p:nvPr/>
        </p:nvCxnSpPr>
        <p:spPr>
          <a:xfrm rot="5400000">
            <a:off x="12151390" y="5911501"/>
            <a:ext cx="1164215" cy="781773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42052D88-4E8A-150F-C017-06A7F85C7B0B}"/>
              </a:ext>
            </a:extLst>
          </p:cNvPr>
          <p:cNvCxnSpPr>
            <a:cxnSpLocks/>
          </p:cNvCxnSpPr>
          <p:nvPr/>
        </p:nvCxnSpPr>
        <p:spPr>
          <a:xfrm rot="5400000" flipV="1">
            <a:off x="11081041" y="5906527"/>
            <a:ext cx="1172447" cy="78348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Straight Arrow Connector 279">
            <a:extLst>
              <a:ext uri="{FF2B5EF4-FFF2-40B4-BE49-F238E27FC236}">
                <a16:creationId xmlns:a16="http://schemas.microsoft.com/office/drawing/2014/main" id="{7834768C-6FE1-B3AC-12A7-FE2B219676F6}"/>
              </a:ext>
            </a:extLst>
          </p:cNvPr>
          <p:cNvCxnSpPr>
            <a:cxnSpLocks/>
          </p:cNvCxnSpPr>
          <p:nvPr/>
        </p:nvCxnSpPr>
        <p:spPr>
          <a:xfrm rot="5400000" flipV="1">
            <a:off x="11474875" y="6152730"/>
            <a:ext cx="1456862" cy="667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1" name="Rectangle 280">
            <a:extLst>
              <a:ext uri="{FF2B5EF4-FFF2-40B4-BE49-F238E27FC236}">
                <a16:creationId xmlns:a16="http://schemas.microsoft.com/office/drawing/2014/main" id="{3E2D4CD4-345A-6FC8-00A1-4BCC6033A1C5}"/>
              </a:ext>
            </a:extLst>
          </p:cNvPr>
          <p:cNvSpPr/>
          <p:nvPr/>
        </p:nvSpPr>
        <p:spPr>
          <a:xfrm>
            <a:off x="22284" y="-6967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Title 1">
            <a:extLst>
              <a:ext uri="{FF2B5EF4-FFF2-40B4-BE49-F238E27FC236}">
                <a16:creationId xmlns:a16="http://schemas.microsoft.com/office/drawing/2014/main" id="{895E18AE-6124-EC23-712E-A9043CC18B2A}"/>
              </a:ext>
            </a:extLst>
          </p:cNvPr>
          <p:cNvSpPr txBox="1">
            <a:spLocks/>
          </p:cNvSpPr>
          <p:nvPr/>
        </p:nvSpPr>
        <p:spPr>
          <a:xfrm>
            <a:off x="1286880" y="2309093"/>
            <a:ext cx="96393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Overview of the Script</a:t>
            </a:r>
          </a:p>
        </p:txBody>
      </p:sp>
    </p:spTree>
    <p:extLst>
      <p:ext uri="{BB962C8B-B14F-4D97-AF65-F5344CB8AC3E}">
        <p14:creationId xmlns:p14="http://schemas.microsoft.com/office/powerpoint/2010/main" val="92406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4CBC47-E58B-22EB-FDE4-3124EE341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39E9C16-BBD2-F9F7-423A-C83F8CF82615}"/>
              </a:ext>
            </a:extLst>
          </p:cNvPr>
          <p:cNvCxnSpPr>
            <a:cxnSpLocks/>
          </p:cNvCxnSpPr>
          <p:nvPr/>
        </p:nvCxnSpPr>
        <p:spPr>
          <a:xfrm>
            <a:off x="6096000" y="-4"/>
            <a:ext cx="0" cy="68734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DF5683-AA0C-88AD-E308-C1A84BC9624D}"/>
              </a:ext>
            </a:extLst>
          </p:cNvPr>
          <p:cNvCxnSpPr>
            <a:cxnSpLocks/>
          </p:cNvCxnSpPr>
          <p:nvPr/>
        </p:nvCxnSpPr>
        <p:spPr>
          <a:xfrm flipV="1">
            <a:off x="0" y="3428997"/>
            <a:ext cx="12192000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A03F090-1D30-4C4A-E39D-A86A7225D173}"/>
              </a:ext>
            </a:extLst>
          </p:cNvPr>
          <p:cNvSpPr/>
          <p:nvPr/>
        </p:nvSpPr>
        <p:spPr>
          <a:xfrm>
            <a:off x="1480641" y="299852"/>
            <a:ext cx="3199915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sto MT" panose="02040603050505030304" pitchFamily="18" charset="77"/>
              </a:rPr>
              <a:t>x</a:t>
            </a:r>
            <a:r>
              <a:rPr lang="en-US" sz="3600" dirty="0">
                <a:latin typeface="Calisto MT" panose="02040603050505030304" pitchFamily="18" charset="77"/>
              </a:rPr>
              <a:t> = 2yz</a:t>
            </a:r>
          </a:p>
          <a:p>
            <a:endParaRPr lang="en-US" sz="3600" dirty="0">
              <a:latin typeface="Calisto MT" panose="02040603050505030304" pitchFamily="18" charset="77"/>
            </a:endParaRPr>
          </a:p>
          <a:p>
            <a:r>
              <a:rPr lang="en-US" sz="3600" dirty="0">
                <a:solidFill>
                  <a:srgbClr val="FF0000"/>
                </a:solidFill>
                <a:latin typeface="Calisto MT" panose="02040603050505030304" pitchFamily="18" charset="77"/>
              </a:rPr>
              <a:t>y</a:t>
            </a:r>
            <a:r>
              <a:rPr lang="en-US" sz="3600" dirty="0">
                <a:latin typeface="Calisto MT" panose="02040603050505030304" pitchFamily="18" charset="77"/>
              </a:rPr>
              <a:t> = x/z - y</a:t>
            </a:r>
          </a:p>
          <a:p>
            <a:endParaRPr lang="en-US" sz="3600" dirty="0">
              <a:latin typeface="Calisto MT" panose="02040603050505030304" pitchFamily="18" charset="77"/>
            </a:endParaRPr>
          </a:p>
          <a:p>
            <a:r>
              <a:rPr lang="en-US" sz="3600" dirty="0">
                <a:solidFill>
                  <a:srgbClr val="FF0000"/>
                </a:solidFill>
                <a:latin typeface="Calisto MT" panose="02040603050505030304" pitchFamily="18" charset="77"/>
              </a:rPr>
              <a:t>z</a:t>
            </a:r>
            <a:r>
              <a:rPr lang="en-US" sz="3600" dirty="0">
                <a:latin typeface="Calisto MT" panose="02040603050505030304" pitchFamily="18" charset="77"/>
              </a:rPr>
              <a:t> = (x + z) / 3y</a:t>
            </a:r>
            <a:endParaRPr lang="en-US" sz="36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EBBE174-C445-82B4-6ED0-E1FE84E64E74}"/>
              </a:ext>
            </a:extLst>
          </p:cNvPr>
          <p:cNvSpPr/>
          <p:nvPr/>
        </p:nvSpPr>
        <p:spPr>
          <a:xfrm>
            <a:off x="4758426" y="-9052"/>
            <a:ext cx="1259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u="sng" dirty="0"/>
              <a:t>Step 1</a:t>
            </a:r>
          </a:p>
        </p:txBody>
      </p:sp>
    </p:spTree>
    <p:extLst>
      <p:ext uri="{BB962C8B-B14F-4D97-AF65-F5344CB8AC3E}">
        <p14:creationId xmlns:p14="http://schemas.microsoft.com/office/powerpoint/2010/main" val="211298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094217-AB93-D84B-A4A2-F11B88D17B18}"/>
              </a:ext>
            </a:extLst>
          </p:cNvPr>
          <p:cNvCxnSpPr>
            <a:cxnSpLocks/>
          </p:cNvCxnSpPr>
          <p:nvPr/>
        </p:nvCxnSpPr>
        <p:spPr>
          <a:xfrm>
            <a:off x="6096000" y="-4"/>
            <a:ext cx="0" cy="68734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766C42-D567-9044-A336-F17F6C3C1357}"/>
              </a:ext>
            </a:extLst>
          </p:cNvPr>
          <p:cNvCxnSpPr>
            <a:cxnSpLocks/>
          </p:cNvCxnSpPr>
          <p:nvPr/>
        </p:nvCxnSpPr>
        <p:spPr>
          <a:xfrm flipV="1">
            <a:off x="0" y="3428997"/>
            <a:ext cx="12192000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0F776CD-6FA5-0F44-817C-E0EC2DD5D781}"/>
              </a:ext>
            </a:extLst>
          </p:cNvPr>
          <p:cNvSpPr/>
          <p:nvPr/>
        </p:nvSpPr>
        <p:spPr>
          <a:xfrm>
            <a:off x="1480641" y="299852"/>
            <a:ext cx="3199915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sto MT" panose="02040603050505030304" pitchFamily="18" charset="77"/>
              </a:rPr>
              <a:t>x</a:t>
            </a:r>
            <a:r>
              <a:rPr lang="en-US" sz="3600" dirty="0">
                <a:latin typeface="Calisto MT" panose="02040603050505030304" pitchFamily="18" charset="77"/>
              </a:rPr>
              <a:t> = 2yz</a:t>
            </a:r>
          </a:p>
          <a:p>
            <a:endParaRPr lang="en-US" sz="3600" dirty="0">
              <a:latin typeface="Calisto MT" panose="02040603050505030304" pitchFamily="18" charset="77"/>
            </a:endParaRPr>
          </a:p>
          <a:p>
            <a:r>
              <a:rPr lang="en-US" sz="3600" dirty="0">
                <a:solidFill>
                  <a:srgbClr val="FF0000"/>
                </a:solidFill>
                <a:latin typeface="Calisto MT" panose="02040603050505030304" pitchFamily="18" charset="77"/>
              </a:rPr>
              <a:t>y</a:t>
            </a:r>
            <a:r>
              <a:rPr lang="en-US" sz="3600" dirty="0">
                <a:latin typeface="Calisto MT" panose="02040603050505030304" pitchFamily="18" charset="77"/>
              </a:rPr>
              <a:t> = x/z - y</a:t>
            </a:r>
          </a:p>
          <a:p>
            <a:endParaRPr lang="en-US" sz="3600" dirty="0">
              <a:latin typeface="Calisto MT" panose="02040603050505030304" pitchFamily="18" charset="77"/>
            </a:endParaRPr>
          </a:p>
          <a:p>
            <a:r>
              <a:rPr lang="en-US" sz="3600" dirty="0">
                <a:solidFill>
                  <a:srgbClr val="FF0000"/>
                </a:solidFill>
                <a:latin typeface="Calisto MT" panose="02040603050505030304" pitchFamily="18" charset="77"/>
              </a:rPr>
              <a:t>z</a:t>
            </a:r>
            <a:r>
              <a:rPr lang="en-US" sz="3600" dirty="0">
                <a:latin typeface="Calisto MT" panose="02040603050505030304" pitchFamily="18" charset="77"/>
              </a:rPr>
              <a:t> = (x + z) / 3y</a:t>
            </a:r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DD5662-C95F-CE43-B735-D909C6D0E5F7}"/>
              </a:ext>
            </a:extLst>
          </p:cNvPr>
          <p:cNvSpPr/>
          <p:nvPr/>
        </p:nvSpPr>
        <p:spPr>
          <a:xfrm>
            <a:off x="10954344" y="2317831"/>
            <a:ext cx="710452" cy="707886"/>
          </a:xfrm>
          <a:prstGeom prst="rect">
            <a:avLst/>
          </a:prstGeom>
          <a:solidFill>
            <a:srgbClr val="A2F19E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Calisto MT" panose="02040603050505030304" pitchFamily="18" charset="77"/>
              </a:rPr>
              <a:t>    </a:t>
            </a:r>
            <a:endParaRPr lang="en-US" sz="4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0CA81D-E9CA-B64F-B8CE-4C9763DD720F}"/>
              </a:ext>
            </a:extLst>
          </p:cNvPr>
          <p:cNvSpPr/>
          <p:nvPr/>
        </p:nvSpPr>
        <p:spPr>
          <a:xfrm>
            <a:off x="6979648" y="2317831"/>
            <a:ext cx="841898" cy="707886"/>
          </a:xfrm>
          <a:prstGeom prst="rect">
            <a:avLst/>
          </a:prstGeom>
          <a:solidFill>
            <a:srgbClr val="8BEAFF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Calisto MT" panose="02040603050505030304" pitchFamily="18" charset="77"/>
              </a:rPr>
              <a:t>  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3EC274-7804-3941-A320-465840943A19}"/>
              </a:ext>
            </a:extLst>
          </p:cNvPr>
          <p:cNvSpPr/>
          <p:nvPr/>
        </p:nvSpPr>
        <p:spPr>
          <a:xfrm>
            <a:off x="8946561" y="308678"/>
            <a:ext cx="841898" cy="707886"/>
          </a:xfrm>
          <a:prstGeom prst="rect">
            <a:avLst/>
          </a:prstGeom>
          <a:solidFill>
            <a:srgbClr val="FFB6FF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Calisto MT" panose="02040603050505030304" pitchFamily="18" charset="77"/>
              </a:rPr>
              <a:t>     </a:t>
            </a:r>
            <a:endParaRPr lang="en-US" sz="40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B7E791-C105-7D49-B458-998A92EBAA71}"/>
              </a:ext>
            </a:extLst>
          </p:cNvPr>
          <p:cNvCxnSpPr>
            <a:cxnSpLocks/>
            <a:stCxn id="11" idx="0"/>
            <a:endCxn id="12" idx="1"/>
          </p:cNvCxnSpPr>
          <p:nvPr/>
        </p:nvCxnSpPr>
        <p:spPr>
          <a:xfrm flipV="1">
            <a:off x="7400597" y="662621"/>
            <a:ext cx="1545964" cy="16552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CE3EA7-E932-A844-9A92-D356E949F42A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>
            <a:off x="7821546" y="2671774"/>
            <a:ext cx="313279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1D51A95-9B5B-8544-809D-7DF185D55454}"/>
              </a:ext>
            </a:extLst>
          </p:cNvPr>
          <p:cNvCxnSpPr>
            <a:cxnSpLocks/>
            <a:stCxn id="12" idx="3"/>
            <a:endCxn id="10" idx="0"/>
          </p:cNvCxnSpPr>
          <p:nvPr/>
        </p:nvCxnSpPr>
        <p:spPr>
          <a:xfrm>
            <a:off x="9788459" y="662621"/>
            <a:ext cx="1521111" cy="16552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386B8C4-6282-934C-A0D3-64C86C9A7B5E}"/>
              </a:ext>
            </a:extLst>
          </p:cNvPr>
          <p:cNvSpPr/>
          <p:nvPr/>
        </p:nvSpPr>
        <p:spPr>
          <a:xfrm>
            <a:off x="7652409" y="988011"/>
            <a:ext cx="4523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73133F-D0C7-4143-938A-8EAF197AA041}"/>
              </a:ext>
            </a:extLst>
          </p:cNvPr>
          <p:cNvSpPr/>
          <p:nvPr/>
        </p:nvSpPr>
        <p:spPr>
          <a:xfrm>
            <a:off x="10626694" y="988011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6CC8AB-A438-2B42-A19C-539D951DB96D}"/>
              </a:ext>
            </a:extLst>
          </p:cNvPr>
          <p:cNvSpPr/>
          <p:nvPr/>
        </p:nvSpPr>
        <p:spPr>
          <a:xfrm>
            <a:off x="9077180" y="2671774"/>
            <a:ext cx="4299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z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42F93D-285A-F749-84B8-ED170DE9278E}"/>
              </a:ext>
            </a:extLst>
          </p:cNvPr>
          <p:cNvSpPr/>
          <p:nvPr/>
        </p:nvSpPr>
        <p:spPr>
          <a:xfrm>
            <a:off x="4758426" y="-9052"/>
            <a:ext cx="1259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u="sng" dirty="0"/>
              <a:t>Step 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4B0ED3-23CC-5141-8F5F-82D39657C7DD}"/>
              </a:ext>
            </a:extLst>
          </p:cNvPr>
          <p:cNvSpPr/>
          <p:nvPr/>
        </p:nvSpPr>
        <p:spPr>
          <a:xfrm>
            <a:off x="10848971" y="-12263"/>
            <a:ext cx="1259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u="sng" dirty="0"/>
              <a:t>Step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6C27C0-93B8-0D6C-DC04-FAEDFE882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847" y="2291640"/>
            <a:ext cx="813447" cy="8134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7C5E62-2F86-21C0-30D5-9704C2AEC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044" y="2328992"/>
            <a:ext cx="676511" cy="706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B2B085-6318-7592-2CDB-EF32B907A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7198" y="34973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3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5E6B9D-7EE4-B541-A7D9-E9939DF16791}"/>
              </a:ext>
            </a:extLst>
          </p:cNvPr>
          <p:cNvCxnSpPr>
            <a:cxnSpLocks/>
          </p:cNvCxnSpPr>
          <p:nvPr/>
        </p:nvCxnSpPr>
        <p:spPr>
          <a:xfrm rot="5400000">
            <a:off x="6415466" y="3443124"/>
            <a:ext cx="265176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EB7A97D0-C63E-49F9-90D3-60FA1430B3A9}"/>
              </a:ext>
            </a:extLst>
          </p:cNvPr>
          <p:cNvSpPr/>
          <p:nvPr/>
        </p:nvSpPr>
        <p:spPr>
          <a:xfrm>
            <a:off x="7128754" y="757516"/>
            <a:ext cx="1200839" cy="1200839"/>
          </a:xfrm>
          <a:prstGeom prst="ellipse">
            <a:avLst/>
          </a:prstGeom>
          <a:solidFill>
            <a:srgbClr val="00B0F0">
              <a:alpha val="50196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FDC918-645C-D765-ECF8-FEC264FA9DF7}"/>
              </a:ext>
            </a:extLst>
          </p:cNvPr>
          <p:cNvSpPr/>
          <p:nvPr/>
        </p:nvSpPr>
        <p:spPr>
          <a:xfrm>
            <a:off x="8399476" y="954795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Parental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1A4D92-E53F-4F8F-E050-F9C2FEEA9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743" y="771586"/>
            <a:ext cx="1121662" cy="112166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979316A-00BE-F5CF-995A-A2BD44AE152A}"/>
              </a:ext>
            </a:extLst>
          </p:cNvPr>
          <p:cNvSpPr/>
          <p:nvPr/>
        </p:nvSpPr>
        <p:spPr>
          <a:xfrm>
            <a:off x="7128754" y="4909381"/>
            <a:ext cx="1200839" cy="1200839"/>
          </a:xfrm>
          <a:prstGeom prst="ellipse">
            <a:avLst/>
          </a:prstGeom>
          <a:solidFill>
            <a:srgbClr val="0BE251">
              <a:alpha val="50196"/>
            </a:srgbClr>
          </a:solidFill>
          <a:ln w="57150">
            <a:solidFill>
              <a:srgbClr val="0AB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1B183C-160D-0C01-E759-F7D32A4ABC6B}"/>
              </a:ext>
            </a:extLst>
          </p:cNvPr>
          <p:cNvSpPr/>
          <p:nvPr/>
        </p:nvSpPr>
        <p:spPr>
          <a:xfrm>
            <a:off x="8399476" y="5143500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Offspring </a:t>
            </a:r>
          </a:p>
          <a:p>
            <a:r>
              <a:rPr lang="en-US" sz="22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Phenotype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0AF1DC-35C9-1676-A7C3-0E12C8476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743" y="4974488"/>
            <a:ext cx="1121662" cy="112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5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094217-AB93-D84B-A4A2-F11B88D17B18}"/>
              </a:ext>
            </a:extLst>
          </p:cNvPr>
          <p:cNvCxnSpPr>
            <a:cxnSpLocks/>
          </p:cNvCxnSpPr>
          <p:nvPr/>
        </p:nvCxnSpPr>
        <p:spPr>
          <a:xfrm>
            <a:off x="6096000" y="-4"/>
            <a:ext cx="0" cy="68734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766C42-D567-9044-A336-F17F6C3C1357}"/>
              </a:ext>
            </a:extLst>
          </p:cNvPr>
          <p:cNvCxnSpPr>
            <a:cxnSpLocks/>
          </p:cNvCxnSpPr>
          <p:nvPr/>
        </p:nvCxnSpPr>
        <p:spPr>
          <a:xfrm flipV="1">
            <a:off x="0" y="3428997"/>
            <a:ext cx="12192000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0F776CD-6FA5-0F44-817C-E0EC2DD5D781}"/>
              </a:ext>
            </a:extLst>
          </p:cNvPr>
          <p:cNvSpPr/>
          <p:nvPr/>
        </p:nvSpPr>
        <p:spPr>
          <a:xfrm>
            <a:off x="1480641" y="299852"/>
            <a:ext cx="3199915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sto MT" panose="02040603050505030304" pitchFamily="18" charset="77"/>
              </a:rPr>
              <a:t>x</a:t>
            </a:r>
            <a:r>
              <a:rPr lang="en-US" sz="3600" dirty="0">
                <a:latin typeface="Calisto MT" panose="02040603050505030304" pitchFamily="18" charset="77"/>
              </a:rPr>
              <a:t> = 2yz</a:t>
            </a:r>
          </a:p>
          <a:p>
            <a:endParaRPr lang="en-US" sz="3600" dirty="0">
              <a:latin typeface="Calisto MT" panose="02040603050505030304" pitchFamily="18" charset="77"/>
            </a:endParaRPr>
          </a:p>
          <a:p>
            <a:r>
              <a:rPr lang="en-US" sz="3600" dirty="0">
                <a:solidFill>
                  <a:srgbClr val="FF0000"/>
                </a:solidFill>
                <a:latin typeface="Calisto MT" panose="02040603050505030304" pitchFamily="18" charset="77"/>
              </a:rPr>
              <a:t>y</a:t>
            </a:r>
            <a:r>
              <a:rPr lang="en-US" sz="3600" dirty="0">
                <a:latin typeface="Calisto MT" panose="02040603050505030304" pitchFamily="18" charset="77"/>
              </a:rPr>
              <a:t> = x/z - y</a:t>
            </a:r>
          </a:p>
          <a:p>
            <a:endParaRPr lang="en-US" sz="3600" dirty="0">
              <a:latin typeface="Calisto MT" panose="02040603050505030304" pitchFamily="18" charset="77"/>
            </a:endParaRPr>
          </a:p>
          <a:p>
            <a:r>
              <a:rPr lang="en-US" sz="3600" dirty="0">
                <a:solidFill>
                  <a:srgbClr val="FF0000"/>
                </a:solidFill>
                <a:latin typeface="Calisto MT" panose="02040603050505030304" pitchFamily="18" charset="77"/>
              </a:rPr>
              <a:t>z</a:t>
            </a:r>
            <a:r>
              <a:rPr lang="en-US" sz="3600" dirty="0">
                <a:latin typeface="Calisto MT" panose="02040603050505030304" pitchFamily="18" charset="77"/>
              </a:rPr>
              <a:t> = (x + z) / 3y</a:t>
            </a:r>
            <a:endParaRPr lang="en-US" sz="36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42F93D-285A-F749-84B8-ED170DE9278E}"/>
              </a:ext>
            </a:extLst>
          </p:cNvPr>
          <p:cNvSpPr/>
          <p:nvPr/>
        </p:nvSpPr>
        <p:spPr>
          <a:xfrm>
            <a:off x="4758426" y="-9052"/>
            <a:ext cx="1259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u="sng" dirty="0"/>
              <a:t>Step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F41D79-F20E-C747-9826-E955BED29431}"/>
              </a:ext>
            </a:extLst>
          </p:cNvPr>
          <p:cNvSpPr txBox="1"/>
          <p:nvPr/>
        </p:nvSpPr>
        <p:spPr>
          <a:xfrm>
            <a:off x="1907359" y="53956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0789898-D351-AA48-AC9D-6166A9FC72C5}"/>
              </a:ext>
            </a:extLst>
          </p:cNvPr>
          <p:cNvSpPr/>
          <p:nvPr/>
        </p:nvSpPr>
        <p:spPr>
          <a:xfrm>
            <a:off x="4767508" y="3479197"/>
            <a:ext cx="12125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u="sng" dirty="0"/>
              <a:t>Step 3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45CFF3B-5126-EB4A-4DBC-CCBD02E86C11}"/>
              </a:ext>
            </a:extLst>
          </p:cNvPr>
          <p:cNvGrpSpPr/>
          <p:nvPr/>
        </p:nvGrpSpPr>
        <p:grpSpPr>
          <a:xfrm>
            <a:off x="563434" y="3674959"/>
            <a:ext cx="4736646" cy="2796409"/>
            <a:chOff x="6979648" y="308678"/>
            <a:chExt cx="4736646" cy="279640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FC351E7-AA23-5DD8-D567-98CCCDF5A111}"/>
                </a:ext>
              </a:extLst>
            </p:cNvPr>
            <p:cNvSpPr/>
            <p:nvPr/>
          </p:nvSpPr>
          <p:spPr>
            <a:xfrm>
              <a:off x="10954344" y="2317831"/>
              <a:ext cx="710452" cy="707886"/>
            </a:xfrm>
            <a:prstGeom prst="rect">
              <a:avLst/>
            </a:prstGeom>
            <a:solidFill>
              <a:srgbClr val="A2F19E"/>
            </a:solidFill>
            <a:ln w="381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dirty="0">
                  <a:latin typeface="Calisto MT" panose="02040603050505030304" pitchFamily="18" charset="77"/>
                </a:rPr>
                <a:t>    </a:t>
              </a:r>
              <a:endParaRPr lang="en-US" sz="40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DD88337-3803-6952-D3EF-DDB16F67CE6E}"/>
                </a:ext>
              </a:extLst>
            </p:cNvPr>
            <p:cNvSpPr/>
            <p:nvPr/>
          </p:nvSpPr>
          <p:spPr>
            <a:xfrm>
              <a:off x="6979648" y="2317831"/>
              <a:ext cx="841898" cy="707886"/>
            </a:xfrm>
            <a:prstGeom prst="rect">
              <a:avLst/>
            </a:prstGeom>
            <a:solidFill>
              <a:srgbClr val="8BEAFF"/>
            </a:solidFill>
            <a:ln w="381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dirty="0">
                  <a:latin typeface="Calisto MT" panose="02040603050505030304" pitchFamily="18" charset="77"/>
                </a:rPr>
                <a:t>     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A40D515-6827-7A69-640B-2633688DF428}"/>
                </a:ext>
              </a:extLst>
            </p:cNvPr>
            <p:cNvSpPr/>
            <p:nvPr/>
          </p:nvSpPr>
          <p:spPr>
            <a:xfrm>
              <a:off x="8946561" y="308678"/>
              <a:ext cx="841898" cy="707886"/>
            </a:xfrm>
            <a:prstGeom prst="rect">
              <a:avLst/>
            </a:prstGeom>
            <a:solidFill>
              <a:srgbClr val="FFB6FF"/>
            </a:solidFill>
            <a:ln w="381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dirty="0">
                  <a:latin typeface="Calisto MT" panose="02040603050505030304" pitchFamily="18" charset="77"/>
                </a:rPr>
                <a:t>     </a:t>
              </a:r>
              <a:endParaRPr lang="en-US" sz="4000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E7E28E7-36DB-4CC3-76A2-A49ACADCBB54}"/>
                </a:ext>
              </a:extLst>
            </p:cNvPr>
            <p:cNvCxnSpPr>
              <a:cxnSpLocks/>
              <a:stCxn id="21" idx="0"/>
              <a:endCxn id="22" idx="1"/>
            </p:cNvCxnSpPr>
            <p:nvPr/>
          </p:nvCxnSpPr>
          <p:spPr>
            <a:xfrm flipV="1">
              <a:off x="7400597" y="662621"/>
              <a:ext cx="1545964" cy="165521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F351C54-C6D0-6C74-4CF3-71E5F5EFFE38}"/>
                </a:ext>
              </a:extLst>
            </p:cNvPr>
            <p:cNvCxnSpPr>
              <a:cxnSpLocks/>
              <a:stCxn id="21" idx="3"/>
              <a:endCxn id="19" idx="1"/>
            </p:cNvCxnSpPr>
            <p:nvPr/>
          </p:nvCxnSpPr>
          <p:spPr>
            <a:xfrm>
              <a:off x="7821546" y="2671774"/>
              <a:ext cx="3132798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37E0C10-1166-79FB-4990-4AA49CACFFAB}"/>
                </a:ext>
              </a:extLst>
            </p:cNvPr>
            <p:cNvCxnSpPr>
              <a:cxnSpLocks/>
              <a:stCxn id="22" idx="3"/>
              <a:endCxn id="19" idx="0"/>
            </p:cNvCxnSpPr>
            <p:nvPr/>
          </p:nvCxnSpPr>
          <p:spPr>
            <a:xfrm>
              <a:off x="9788459" y="662621"/>
              <a:ext cx="1521111" cy="165521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1B3205D-DE89-015D-E3FF-9EF0E86E7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02847" y="2291640"/>
              <a:ext cx="813447" cy="813447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7EE4DC3-B54B-1A5E-0D58-C7198E9C5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52044" y="2328992"/>
              <a:ext cx="676511" cy="70640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B16C59D-AA46-4EA5-5366-4BB36AC77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87198" y="349730"/>
              <a:ext cx="640080" cy="640080"/>
            </a:xfrm>
            <a:prstGeom prst="rect">
              <a:avLst/>
            </a:prstGeom>
          </p:spPr>
        </p:pic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7A21CEA2-F2EA-AE6C-536C-747200885A6E}"/>
              </a:ext>
            </a:extLst>
          </p:cNvPr>
          <p:cNvSpPr/>
          <p:nvPr/>
        </p:nvSpPr>
        <p:spPr>
          <a:xfrm>
            <a:off x="10954344" y="2317831"/>
            <a:ext cx="710452" cy="707886"/>
          </a:xfrm>
          <a:prstGeom prst="rect">
            <a:avLst/>
          </a:prstGeom>
          <a:solidFill>
            <a:srgbClr val="A2F19E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Calisto MT" panose="02040603050505030304" pitchFamily="18" charset="77"/>
              </a:rPr>
              <a:t>    </a:t>
            </a:r>
            <a:endParaRPr lang="en-US" sz="40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C30E39E-67DD-757A-4823-4130E26DB89B}"/>
              </a:ext>
            </a:extLst>
          </p:cNvPr>
          <p:cNvSpPr/>
          <p:nvPr/>
        </p:nvSpPr>
        <p:spPr>
          <a:xfrm>
            <a:off x="6979648" y="2317831"/>
            <a:ext cx="841898" cy="707886"/>
          </a:xfrm>
          <a:prstGeom prst="rect">
            <a:avLst/>
          </a:prstGeom>
          <a:solidFill>
            <a:srgbClr val="8BEAFF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Calisto MT" panose="02040603050505030304" pitchFamily="18" charset="77"/>
              </a:rPr>
              <a:t>    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7F4A474-F959-C967-83B6-3D281CFF91BD}"/>
              </a:ext>
            </a:extLst>
          </p:cNvPr>
          <p:cNvSpPr/>
          <p:nvPr/>
        </p:nvSpPr>
        <p:spPr>
          <a:xfrm>
            <a:off x="8946561" y="308678"/>
            <a:ext cx="841898" cy="707886"/>
          </a:xfrm>
          <a:prstGeom prst="rect">
            <a:avLst/>
          </a:prstGeom>
          <a:solidFill>
            <a:srgbClr val="FFB6FF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Calisto MT" panose="02040603050505030304" pitchFamily="18" charset="77"/>
              </a:rPr>
              <a:t>     </a:t>
            </a:r>
            <a:endParaRPr lang="en-US" sz="4000" dirty="0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9D761DE-5B3C-FDD8-E975-02C4CA7D5BD9}"/>
              </a:ext>
            </a:extLst>
          </p:cNvPr>
          <p:cNvCxnSpPr>
            <a:cxnSpLocks/>
            <a:stCxn id="61" idx="0"/>
            <a:endCxn id="62" idx="1"/>
          </p:cNvCxnSpPr>
          <p:nvPr/>
        </p:nvCxnSpPr>
        <p:spPr>
          <a:xfrm flipV="1">
            <a:off x="7400597" y="662621"/>
            <a:ext cx="1545964" cy="16552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7A52270-8949-052D-22B0-57BDA1566694}"/>
              </a:ext>
            </a:extLst>
          </p:cNvPr>
          <p:cNvCxnSpPr>
            <a:cxnSpLocks/>
            <a:stCxn id="61" idx="3"/>
            <a:endCxn id="60" idx="1"/>
          </p:cNvCxnSpPr>
          <p:nvPr/>
        </p:nvCxnSpPr>
        <p:spPr>
          <a:xfrm>
            <a:off x="7821546" y="2671774"/>
            <a:ext cx="313279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F2BB47C-6F15-6B98-5F8F-BA10D0E31A21}"/>
              </a:ext>
            </a:extLst>
          </p:cNvPr>
          <p:cNvCxnSpPr>
            <a:cxnSpLocks/>
            <a:stCxn id="62" idx="3"/>
            <a:endCxn id="60" idx="0"/>
          </p:cNvCxnSpPr>
          <p:nvPr/>
        </p:nvCxnSpPr>
        <p:spPr>
          <a:xfrm>
            <a:off x="9788459" y="662621"/>
            <a:ext cx="1521111" cy="16552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34B95D42-EBBF-0F11-DB0F-AD655C6A9FE8}"/>
              </a:ext>
            </a:extLst>
          </p:cNvPr>
          <p:cNvSpPr/>
          <p:nvPr/>
        </p:nvSpPr>
        <p:spPr>
          <a:xfrm>
            <a:off x="7652409" y="988011"/>
            <a:ext cx="4523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BFB3E3C-B2A8-28F1-5B44-57E5D7F984D4}"/>
              </a:ext>
            </a:extLst>
          </p:cNvPr>
          <p:cNvSpPr/>
          <p:nvPr/>
        </p:nvSpPr>
        <p:spPr>
          <a:xfrm>
            <a:off x="10626694" y="988011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7051EC2-5E3F-B766-5793-99FE0CD6C996}"/>
              </a:ext>
            </a:extLst>
          </p:cNvPr>
          <p:cNvSpPr/>
          <p:nvPr/>
        </p:nvSpPr>
        <p:spPr>
          <a:xfrm>
            <a:off x="9077180" y="2671774"/>
            <a:ext cx="4299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z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0E04B27-4765-C4B0-8B20-48B1B675363B}"/>
              </a:ext>
            </a:extLst>
          </p:cNvPr>
          <p:cNvSpPr/>
          <p:nvPr/>
        </p:nvSpPr>
        <p:spPr>
          <a:xfrm>
            <a:off x="10848971" y="-12263"/>
            <a:ext cx="1259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u="sng" dirty="0"/>
              <a:t>Step 2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50175F34-EC7D-BBE0-299C-7A0FD4D1F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847" y="2291640"/>
            <a:ext cx="813447" cy="81344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88983CB-D50F-3123-8BBA-EFAB90407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044" y="2328992"/>
            <a:ext cx="676511" cy="70640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FEA3BCA-A186-B51E-87EE-65C5EFAB3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7198" y="349730"/>
            <a:ext cx="640080" cy="64008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1321AE-3829-EE14-6B91-578F4262683B}"/>
              </a:ext>
            </a:extLst>
          </p:cNvPr>
          <p:cNvSpPr/>
          <p:nvPr/>
        </p:nvSpPr>
        <p:spPr>
          <a:xfrm>
            <a:off x="1317654" y="4315169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1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3C1D7A3-6779-0446-0A86-1480DC592A31}"/>
              </a:ext>
            </a:extLst>
          </p:cNvPr>
          <p:cNvSpPr/>
          <p:nvPr/>
        </p:nvSpPr>
        <p:spPr>
          <a:xfrm>
            <a:off x="4119663" y="4315169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6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5769219-1CC0-3250-481B-26FAA5E910C9}"/>
              </a:ext>
            </a:extLst>
          </p:cNvPr>
          <p:cNvSpPr/>
          <p:nvPr/>
        </p:nvSpPr>
        <p:spPr>
          <a:xfrm>
            <a:off x="2742425" y="5998932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8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072BF30-520F-669D-FA42-15D07E58D5BE}"/>
              </a:ext>
            </a:extLst>
          </p:cNvPr>
          <p:cNvSpPr/>
          <p:nvPr/>
        </p:nvSpPr>
        <p:spPr>
          <a:xfrm>
            <a:off x="1289078" y="4343722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BDBFCC4-50F7-4FD0-4557-3BEBA599465A}"/>
              </a:ext>
            </a:extLst>
          </p:cNvPr>
          <p:cNvSpPr/>
          <p:nvPr/>
        </p:nvSpPr>
        <p:spPr>
          <a:xfrm>
            <a:off x="4119663" y="4343722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5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6079BBC-3FC0-ADFA-38BD-73FC609ED190}"/>
              </a:ext>
            </a:extLst>
          </p:cNvPr>
          <p:cNvSpPr/>
          <p:nvPr/>
        </p:nvSpPr>
        <p:spPr>
          <a:xfrm>
            <a:off x="2756711" y="6027485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4A3712C-EA51-A2EC-269E-DC73314B429C}"/>
              </a:ext>
            </a:extLst>
          </p:cNvPr>
          <p:cNvSpPr/>
          <p:nvPr/>
        </p:nvSpPr>
        <p:spPr>
          <a:xfrm>
            <a:off x="1283306" y="4315169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F4274A1-515C-DCB2-4167-7DAF9F440CC6}"/>
              </a:ext>
            </a:extLst>
          </p:cNvPr>
          <p:cNvSpPr/>
          <p:nvPr/>
        </p:nvSpPr>
        <p:spPr>
          <a:xfrm>
            <a:off x="4142467" y="4315169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4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80487A5-7ECA-E77A-85C0-AF2CF3A505DA}"/>
              </a:ext>
            </a:extLst>
          </p:cNvPr>
          <p:cNvSpPr/>
          <p:nvPr/>
        </p:nvSpPr>
        <p:spPr>
          <a:xfrm>
            <a:off x="2693789" y="5998932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DD5A46F-4FDA-45CD-D4EE-FDD2E81EB6DD}"/>
              </a:ext>
            </a:extLst>
          </p:cNvPr>
          <p:cNvSpPr/>
          <p:nvPr/>
        </p:nvSpPr>
        <p:spPr>
          <a:xfrm>
            <a:off x="1325278" y="4343722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4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4FB27FA-A69E-E369-8301-614902BD23E5}"/>
              </a:ext>
            </a:extLst>
          </p:cNvPr>
          <p:cNvSpPr/>
          <p:nvPr/>
        </p:nvSpPr>
        <p:spPr>
          <a:xfrm>
            <a:off x="4127287" y="4343722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21FAAA5-2896-D830-BB18-F84D83CC7BEA}"/>
              </a:ext>
            </a:extLst>
          </p:cNvPr>
          <p:cNvSpPr/>
          <p:nvPr/>
        </p:nvSpPr>
        <p:spPr>
          <a:xfrm>
            <a:off x="2750049" y="6027485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1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1BFF9E1-8154-05CB-229B-5EFA34D80677}"/>
              </a:ext>
            </a:extLst>
          </p:cNvPr>
          <p:cNvSpPr/>
          <p:nvPr/>
        </p:nvSpPr>
        <p:spPr>
          <a:xfrm>
            <a:off x="1253383" y="4343722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5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8B5A12D-4B6E-D588-2FE9-CE8835EF2712}"/>
              </a:ext>
            </a:extLst>
          </p:cNvPr>
          <p:cNvSpPr/>
          <p:nvPr/>
        </p:nvSpPr>
        <p:spPr>
          <a:xfrm>
            <a:off x="4083968" y="4343722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53988EC-6CBA-5A95-E7CC-2BA2B2C09A06}"/>
              </a:ext>
            </a:extLst>
          </p:cNvPr>
          <p:cNvSpPr/>
          <p:nvPr/>
        </p:nvSpPr>
        <p:spPr>
          <a:xfrm>
            <a:off x="2721016" y="6027485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C2B9A69-E465-8251-83E5-18002CE53F75}"/>
              </a:ext>
            </a:extLst>
          </p:cNvPr>
          <p:cNvSpPr/>
          <p:nvPr/>
        </p:nvSpPr>
        <p:spPr>
          <a:xfrm>
            <a:off x="1288800" y="4343722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FF07"/>
                </a:solidFill>
                <a:latin typeface="Calisto MT" panose="02040603050505030304" pitchFamily="18" charset="77"/>
              </a:rPr>
              <a:t>6</a:t>
            </a:r>
            <a:endParaRPr lang="en-US" sz="4000" dirty="0">
              <a:solidFill>
                <a:srgbClr val="00FF07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B37AFFE-4825-4179-D77E-9182ECAFB5DF}"/>
              </a:ext>
            </a:extLst>
          </p:cNvPr>
          <p:cNvSpPr/>
          <p:nvPr/>
        </p:nvSpPr>
        <p:spPr>
          <a:xfrm>
            <a:off x="4147961" y="4343722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FF07"/>
                </a:solidFill>
                <a:latin typeface="Calisto MT" panose="02040603050505030304" pitchFamily="18" charset="77"/>
              </a:rPr>
              <a:t>1</a:t>
            </a:r>
            <a:endParaRPr lang="en-US" sz="4000" dirty="0">
              <a:solidFill>
                <a:srgbClr val="00FF07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6E19630-A452-C304-0D86-029E5CD15593}"/>
              </a:ext>
            </a:extLst>
          </p:cNvPr>
          <p:cNvSpPr/>
          <p:nvPr/>
        </p:nvSpPr>
        <p:spPr>
          <a:xfrm>
            <a:off x="2699283" y="6027485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FF07"/>
                </a:solidFill>
                <a:latin typeface="Calisto MT" panose="02040603050505030304" pitchFamily="18" charset="77"/>
              </a:rPr>
              <a:t>3</a:t>
            </a:r>
            <a:endParaRPr lang="en-US" sz="4000" dirty="0">
              <a:solidFill>
                <a:srgbClr val="00FF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7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xit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xit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repeatCount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xit" presetSubtype="0" repeatCount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repeatCount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repeatCount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0" presetClass="exit" presetSubtype="0" repeatCount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xit" presetSubtype="0" repeatCount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xit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10" presetClass="exit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xit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50"/>
                            </p:stCondLst>
                            <p:childTnLst>
                              <p:par>
                                <p:cTn id="9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0" presetClass="exit" presetSubtype="0" repeatCount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250"/>
                            </p:stCondLst>
                            <p:childTnLst>
                              <p:par>
                                <p:cTn id="105" presetID="10" presetClass="exit" presetSubtype="0" repeatCount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10" presetClass="exit" presetSubtype="0" repeatCount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250"/>
                            </p:stCondLst>
                            <p:childTnLst>
                              <p:par>
                                <p:cTn id="121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9" grpId="0"/>
      <p:bldP spid="9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094217-AB93-D84B-A4A2-F11B88D17B18}"/>
              </a:ext>
            </a:extLst>
          </p:cNvPr>
          <p:cNvCxnSpPr>
            <a:cxnSpLocks/>
          </p:cNvCxnSpPr>
          <p:nvPr/>
        </p:nvCxnSpPr>
        <p:spPr>
          <a:xfrm>
            <a:off x="6096000" y="-4"/>
            <a:ext cx="0" cy="68734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766C42-D567-9044-A336-F17F6C3C1357}"/>
              </a:ext>
            </a:extLst>
          </p:cNvPr>
          <p:cNvCxnSpPr>
            <a:cxnSpLocks/>
          </p:cNvCxnSpPr>
          <p:nvPr/>
        </p:nvCxnSpPr>
        <p:spPr>
          <a:xfrm flipV="1">
            <a:off x="0" y="3428997"/>
            <a:ext cx="12192000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0F776CD-6FA5-0F44-817C-E0EC2DD5D781}"/>
              </a:ext>
            </a:extLst>
          </p:cNvPr>
          <p:cNvSpPr/>
          <p:nvPr/>
        </p:nvSpPr>
        <p:spPr>
          <a:xfrm>
            <a:off x="1480641" y="299852"/>
            <a:ext cx="3199915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sto MT" panose="02040603050505030304" pitchFamily="18" charset="77"/>
              </a:rPr>
              <a:t>x</a:t>
            </a:r>
            <a:r>
              <a:rPr lang="en-US" sz="3600" dirty="0">
                <a:latin typeface="Calisto MT" panose="02040603050505030304" pitchFamily="18" charset="77"/>
              </a:rPr>
              <a:t> = 2yz</a:t>
            </a:r>
          </a:p>
          <a:p>
            <a:endParaRPr lang="en-US" sz="3600" dirty="0">
              <a:latin typeface="Calisto MT" panose="02040603050505030304" pitchFamily="18" charset="77"/>
            </a:endParaRPr>
          </a:p>
          <a:p>
            <a:r>
              <a:rPr lang="en-US" sz="3600" dirty="0">
                <a:solidFill>
                  <a:srgbClr val="FF0000"/>
                </a:solidFill>
                <a:latin typeface="Calisto MT" panose="02040603050505030304" pitchFamily="18" charset="77"/>
              </a:rPr>
              <a:t>y</a:t>
            </a:r>
            <a:r>
              <a:rPr lang="en-US" sz="3600" dirty="0">
                <a:latin typeface="Calisto MT" panose="02040603050505030304" pitchFamily="18" charset="77"/>
              </a:rPr>
              <a:t> = x/z - y</a:t>
            </a:r>
          </a:p>
          <a:p>
            <a:endParaRPr lang="en-US" sz="3600" dirty="0">
              <a:latin typeface="Calisto MT" panose="02040603050505030304" pitchFamily="18" charset="77"/>
            </a:endParaRPr>
          </a:p>
          <a:p>
            <a:r>
              <a:rPr lang="en-US" sz="3600" dirty="0">
                <a:solidFill>
                  <a:srgbClr val="FF0000"/>
                </a:solidFill>
                <a:latin typeface="Calisto MT" panose="02040603050505030304" pitchFamily="18" charset="77"/>
              </a:rPr>
              <a:t>z</a:t>
            </a:r>
            <a:r>
              <a:rPr lang="en-US" sz="3600" dirty="0">
                <a:latin typeface="Calisto MT" panose="02040603050505030304" pitchFamily="18" charset="77"/>
              </a:rPr>
              <a:t> = (x + z) / 3y</a:t>
            </a:r>
            <a:endParaRPr lang="en-US" sz="36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42F93D-285A-F749-84B8-ED170DE9278E}"/>
              </a:ext>
            </a:extLst>
          </p:cNvPr>
          <p:cNvSpPr/>
          <p:nvPr/>
        </p:nvSpPr>
        <p:spPr>
          <a:xfrm>
            <a:off x="4758426" y="-9052"/>
            <a:ext cx="1259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u="sng" dirty="0"/>
              <a:t>Step 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E496578-854A-994A-837D-4AAD3E769C23}"/>
              </a:ext>
            </a:extLst>
          </p:cNvPr>
          <p:cNvSpPr/>
          <p:nvPr/>
        </p:nvSpPr>
        <p:spPr>
          <a:xfrm>
            <a:off x="10875207" y="3478335"/>
            <a:ext cx="1207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u="sng" dirty="0"/>
              <a:t>Step 4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0789898-D351-AA48-AC9D-6166A9FC72C5}"/>
              </a:ext>
            </a:extLst>
          </p:cNvPr>
          <p:cNvSpPr/>
          <p:nvPr/>
        </p:nvSpPr>
        <p:spPr>
          <a:xfrm>
            <a:off x="4767508" y="3479197"/>
            <a:ext cx="12125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u="sng" dirty="0"/>
              <a:t>Step 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458CE03-6883-AE48-ABA3-E7B267F38144}"/>
              </a:ext>
            </a:extLst>
          </p:cNvPr>
          <p:cNvSpPr/>
          <p:nvPr/>
        </p:nvSpPr>
        <p:spPr>
          <a:xfrm>
            <a:off x="2699283" y="6027485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FF07"/>
                </a:solidFill>
                <a:latin typeface="Calisto MT" panose="02040603050505030304" pitchFamily="18" charset="77"/>
              </a:rPr>
              <a:t>3</a:t>
            </a:r>
            <a:endParaRPr lang="en-US" sz="4000" dirty="0">
              <a:solidFill>
                <a:srgbClr val="00FF07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4314272-651C-0445-8317-ADC8706C9C26}"/>
              </a:ext>
            </a:extLst>
          </p:cNvPr>
          <p:cNvSpPr/>
          <p:nvPr/>
        </p:nvSpPr>
        <p:spPr>
          <a:xfrm>
            <a:off x="4147961" y="4343722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FF07"/>
                </a:solidFill>
                <a:latin typeface="Calisto MT" panose="02040603050505030304" pitchFamily="18" charset="77"/>
              </a:rPr>
              <a:t>1</a:t>
            </a:r>
            <a:endParaRPr lang="en-US" sz="4000" dirty="0">
              <a:solidFill>
                <a:srgbClr val="00FF07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51CE5BA-484B-544A-AC06-AD67D00839A8}"/>
              </a:ext>
            </a:extLst>
          </p:cNvPr>
          <p:cNvSpPr/>
          <p:nvPr/>
        </p:nvSpPr>
        <p:spPr>
          <a:xfrm>
            <a:off x="1288800" y="4343722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FF07"/>
                </a:solidFill>
                <a:latin typeface="Calisto MT" panose="02040603050505030304" pitchFamily="18" charset="77"/>
              </a:rPr>
              <a:t>6</a:t>
            </a:r>
            <a:endParaRPr lang="en-US" sz="4000" dirty="0">
              <a:solidFill>
                <a:srgbClr val="00FF0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3F23F1-1D2B-AF14-4191-5F72040C41E8}"/>
              </a:ext>
            </a:extLst>
          </p:cNvPr>
          <p:cNvSpPr/>
          <p:nvPr/>
        </p:nvSpPr>
        <p:spPr>
          <a:xfrm>
            <a:off x="10954344" y="2317831"/>
            <a:ext cx="710452" cy="707886"/>
          </a:xfrm>
          <a:prstGeom prst="rect">
            <a:avLst/>
          </a:prstGeom>
          <a:solidFill>
            <a:srgbClr val="A2F19E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Calisto MT" panose="02040603050505030304" pitchFamily="18" charset="77"/>
              </a:rPr>
              <a:t>    </a:t>
            </a:r>
            <a:endParaRPr lang="en-US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E950B8-FD4D-BE6B-BFF5-3F80828374E6}"/>
              </a:ext>
            </a:extLst>
          </p:cNvPr>
          <p:cNvSpPr/>
          <p:nvPr/>
        </p:nvSpPr>
        <p:spPr>
          <a:xfrm>
            <a:off x="6979648" y="2317831"/>
            <a:ext cx="841898" cy="707886"/>
          </a:xfrm>
          <a:prstGeom prst="rect">
            <a:avLst/>
          </a:prstGeom>
          <a:solidFill>
            <a:srgbClr val="8BEAFF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Calisto MT" panose="02040603050505030304" pitchFamily="18" charset="77"/>
              </a:rPr>
              <a:t> 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499E44-8074-7D14-0DD5-655013EF250C}"/>
              </a:ext>
            </a:extLst>
          </p:cNvPr>
          <p:cNvSpPr/>
          <p:nvPr/>
        </p:nvSpPr>
        <p:spPr>
          <a:xfrm>
            <a:off x="8946561" y="308678"/>
            <a:ext cx="841898" cy="707886"/>
          </a:xfrm>
          <a:prstGeom prst="rect">
            <a:avLst/>
          </a:prstGeom>
          <a:solidFill>
            <a:srgbClr val="FFB6FF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Calisto MT" panose="02040603050505030304" pitchFamily="18" charset="77"/>
              </a:rPr>
              <a:t>     </a:t>
            </a:r>
            <a:endParaRPr lang="en-US" sz="4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297705-C513-21AD-B474-77CEBDF74A0A}"/>
              </a:ext>
            </a:extLst>
          </p:cNvPr>
          <p:cNvCxnSpPr>
            <a:cxnSpLocks/>
            <a:stCxn id="6" idx="0"/>
            <a:endCxn id="7" idx="1"/>
          </p:cNvCxnSpPr>
          <p:nvPr/>
        </p:nvCxnSpPr>
        <p:spPr>
          <a:xfrm flipV="1">
            <a:off x="7400597" y="662621"/>
            <a:ext cx="1545964" cy="16552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6D0DA5-BA93-BEB5-E4F0-C58CB8943C18}"/>
              </a:ext>
            </a:extLst>
          </p:cNvPr>
          <p:cNvCxnSpPr>
            <a:cxnSpLocks/>
            <a:stCxn id="6" idx="3"/>
            <a:endCxn id="2" idx="1"/>
          </p:cNvCxnSpPr>
          <p:nvPr/>
        </p:nvCxnSpPr>
        <p:spPr>
          <a:xfrm>
            <a:off x="7821546" y="2671774"/>
            <a:ext cx="313279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0F79982-2572-CFF0-F3FA-870BFDFA7DA0}"/>
              </a:ext>
            </a:extLst>
          </p:cNvPr>
          <p:cNvCxnSpPr>
            <a:cxnSpLocks/>
            <a:stCxn id="7" idx="3"/>
            <a:endCxn id="2" idx="0"/>
          </p:cNvCxnSpPr>
          <p:nvPr/>
        </p:nvCxnSpPr>
        <p:spPr>
          <a:xfrm>
            <a:off x="9788459" y="662621"/>
            <a:ext cx="1521111" cy="16552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88B2973-C159-9CFA-F12F-DF966BE9BDDC}"/>
              </a:ext>
            </a:extLst>
          </p:cNvPr>
          <p:cNvSpPr/>
          <p:nvPr/>
        </p:nvSpPr>
        <p:spPr>
          <a:xfrm>
            <a:off x="7652409" y="988011"/>
            <a:ext cx="4523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x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67064B-70A6-1097-7E92-BEE8C5706D44}"/>
              </a:ext>
            </a:extLst>
          </p:cNvPr>
          <p:cNvSpPr/>
          <p:nvPr/>
        </p:nvSpPr>
        <p:spPr>
          <a:xfrm>
            <a:off x="10626694" y="988011"/>
            <a:ext cx="445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A2546A-6A53-0C5A-10A7-8A7993959A36}"/>
              </a:ext>
            </a:extLst>
          </p:cNvPr>
          <p:cNvSpPr/>
          <p:nvPr/>
        </p:nvSpPr>
        <p:spPr>
          <a:xfrm>
            <a:off x="9077180" y="2671774"/>
            <a:ext cx="4299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sto MT" panose="02040603050505030304" pitchFamily="18" charset="77"/>
              </a:rPr>
              <a:t>z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3F0C52-ABD9-7BEB-97D5-C48C9585799F}"/>
              </a:ext>
            </a:extLst>
          </p:cNvPr>
          <p:cNvSpPr/>
          <p:nvPr/>
        </p:nvSpPr>
        <p:spPr>
          <a:xfrm>
            <a:off x="10848971" y="-12263"/>
            <a:ext cx="1259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u="sng" dirty="0"/>
              <a:t>Step 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5ABFD57-D0FA-2171-0A64-A72592F58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847" y="2291640"/>
            <a:ext cx="813447" cy="8134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197350-EE4C-D046-6FC4-26802640B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044" y="2328992"/>
            <a:ext cx="676511" cy="7064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30B029C-F186-1A53-30D4-A1CB69F7A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7198" y="349730"/>
            <a:ext cx="640080" cy="64008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657312D-51A0-9C12-3DCA-A17CB16F68C6}"/>
              </a:ext>
            </a:extLst>
          </p:cNvPr>
          <p:cNvGrpSpPr/>
          <p:nvPr/>
        </p:nvGrpSpPr>
        <p:grpSpPr>
          <a:xfrm>
            <a:off x="563434" y="3674959"/>
            <a:ext cx="4736646" cy="2796409"/>
            <a:chOff x="6979648" y="308678"/>
            <a:chExt cx="4736646" cy="279640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9851C0F-6721-F38F-6139-0EC3EBA628B8}"/>
                </a:ext>
              </a:extLst>
            </p:cNvPr>
            <p:cNvSpPr/>
            <p:nvPr/>
          </p:nvSpPr>
          <p:spPr>
            <a:xfrm>
              <a:off x="10954344" y="2317831"/>
              <a:ext cx="710452" cy="707886"/>
            </a:xfrm>
            <a:prstGeom prst="rect">
              <a:avLst/>
            </a:prstGeom>
            <a:solidFill>
              <a:srgbClr val="A2F19E"/>
            </a:solidFill>
            <a:ln w="381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dirty="0">
                  <a:latin typeface="Calisto MT" panose="02040603050505030304" pitchFamily="18" charset="77"/>
                </a:rPr>
                <a:t>    </a:t>
              </a:r>
              <a:endParaRPr lang="en-US" sz="4000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75F37A-14A9-9621-8099-503D4A096745}"/>
                </a:ext>
              </a:extLst>
            </p:cNvPr>
            <p:cNvSpPr/>
            <p:nvPr/>
          </p:nvSpPr>
          <p:spPr>
            <a:xfrm>
              <a:off x="6979648" y="2317831"/>
              <a:ext cx="841898" cy="707886"/>
            </a:xfrm>
            <a:prstGeom prst="rect">
              <a:avLst/>
            </a:prstGeom>
            <a:solidFill>
              <a:srgbClr val="8BEAFF"/>
            </a:solidFill>
            <a:ln w="381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dirty="0">
                  <a:latin typeface="Calisto MT" panose="02040603050505030304" pitchFamily="18" charset="77"/>
                </a:rPr>
                <a:t>     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4A72574-A1D5-3C3D-D039-FF6B06A5B2F6}"/>
                </a:ext>
              </a:extLst>
            </p:cNvPr>
            <p:cNvSpPr/>
            <p:nvPr/>
          </p:nvSpPr>
          <p:spPr>
            <a:xfrm>
              <a:off x="8946561" y="308678"/>
              <a:ext cx="841898" cy="707886"/>
            </a:xfrm>
            <a:prstGeom prst="rect">
              <a:avLst/>
            </a:prstGeom>
            <a:solidFill>
              <a:srgbClr val="FFB6FF"/>
            </a:solidFill>
            <a:ln w="381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dirty="0">
                  <a:latin typeface="Calisto MT" panose="02040603050505030304" pitchFamily="18" charset="77"/>
                </a:rPr>
                <a:t>     </a:t>
              </a:r>
              <a:endParaRPr lang="en-US" sz="4000" dirty="0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5FCCC88-7E6E-C943-D0B7-020C3D282C65}"/>
                </a:ext>
              </a:extLst>
            </p:cNvPr>
            <p:cNvCxnSpPr>
              <a:cxnSpLocks/>
              <a:stCxn id="36" idx="0"/>
              <a:endCxn id="39" idx="1"/>
            </p:cNvCxnSpPr>
            <p:nvPr/>
          </p:nvCxnSpPr>
          <p:spPr>
            <a:xfrm flipV="1">
              <a:off x="7400597" y="662621"/>
              <a:ext cx="1545964" cy="165521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7A95693-745C-5AEB-A6BB-95A2131D4D24}"/>
                </a:ext>
              </a:extLst>
            </p:cNvPr>
            <p:cNvCxnSpPr>
              <a:cxnSpLocks/>
              <a:stCxn id="36" idx="3"/>
              <a:endCxn id="35" idx="1"/>
            </p:cNvCxnSpPr>
            <p:nvPr/>
          </p:nvCxnSpPr>
          <p:spPr>
            <a:xfrm>
              <a:off x="7821546" y="2671774"/>
              <a:ext cx="3132798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6BF0D3F-2E0D-6A6E-FC0A-B67B01125808}"/>
                </a:ext>
              </a:extLst>
            </p:cNvPr>
            <p:cNvCxnSpPr>
              <a:cxnSpLocks/>
              <a:stCxn id="39" idx="3"/>
              <a:endCxn id="35" idx="0"/>
            </p:cNvCxnSpPr>
            <p:nvPr/>
          </p:nvCxnSpPr>
          <p:spPr>
            <a:xfrm>
              <a:off x="9788459" y="662621"/>
              <a:ext cx="1521111" cy="165521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F1E3FC5-699D-0B3E-D397-7AC2FE9FF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02847" y="2291640"/>
              <a:ext cx="813447" cy="81344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58360A5-4BDB-E872-A663-626F4C7EF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52044" y="2328992"/>
              <a:ext cx="676511" cy="706404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35ADF6C-98FF-38AE-E7B2-3CD3FE6DC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87198" y="349730"/>
              <a:ext cx="640080" cy="640080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8B93523-2E49-1A38-07AA-39953C3462E2}"/>
              </a:ext>
            </a:extLst>
          </p:cNvPr>
          <p:cNvGrpSpPr/>
          <p:nvPr/>
        </p:nvGrpSpPr>
        <p:grpSpPr>
          <a:xfrm>
            <a:off x="6234750" y="4330625"/>
            <a:ext cx="2743200" cy="1600200"/>
            <a:chOff x="6979648" y="308678"/>
            <a:chExt cx="4736646" cy="2796409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AF5C742-BB5B-B364-E363-50615799F734}"/>
                </a:ext>
              </a:extLst>
            </p:cNvPr>
            <p:cNvSpPr/>
            <p:nvPr/>
          </p:nvSpPr>
          <p:spPr>
            <a:xfrm>
              <a:off x="10954344" y="2317831"/>
              <a:ext cx="710452" cy="707886"/>
            </a:xfrm>
            <a:prstGeom prst="rect">
              <a:avLst/>
            </a:prstGeom>
            <a:solidFill>
              <a:srgbClr val="A2F19E"/>
            </a:solidFill>
            <a:ln w="381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dirty="0">
                  <a:latin typeface="Calisto MT" panose="02040603050505030304" pitchFamily="18" charset="77"/>
                </a:rPr>
                <a:t>    </a:t>
              </a:r>
              <a:endParaRPr lang="en-US" sz="4000" dirty="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B13CB3F-611F-7603-18CD-4F06E1AEC43F}"/>
                </a:ext>
              </a:extLst>
            </p:cNvPr>
            <p:cNvSpPr/>
            <p:nvPr/>
          </p:nvSpPr>
          <p:spPr>
            <a:xfrm>
              <a:off x="6979648" y="2317831"/>
              <a:ext cx="841898" cy="707886"/>
            </a:xfrm>
            <a:prstGeom prst="rect">
              <a:avLst/>
            </a:prstGeom>
            <a:solidFill>
              <a:srgbClr val="8BEAFF"/>
            </a:solidFill>
            <a:ln w="381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dirty="0">
                  <a:latin typeface="Calisto MT" panose="02040603050505030304" pitchFamily="18" charset="77"/>
                </a:rPr>
                <a:t>     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9E681B71-6BA9-8727-BB67-B372575FD6D8}"/>
                </a:ext>
              </a:extLst>
            </p:cNvPr>
            <p:cNvSpPr/>
            <p:nvPr/>
          </p:nvSpPr>
          <p:spPr>
            <a:xfrm>
              <a:off x="8946561" y="308678"/>
              <a:ext cx="841898" cy="707886"/>
            </a:xfrm>
            <a:prstGeom prst="rect">
              <a:avLst/>
            </a:prstGeom>
            <a:solidFill>
              <a:srgbClr val="FFB6FF"/>
            </a:solidFill>
            <a:ln w="381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dirty="0">
                  <a:latin typeface="Calisto MT" panose="02040603050505030304" pitchFamily="18" charset="77"/>
                </a:rPr>
                <a:t>     </a:t>
              </a:r>
              <a:endParaRPr lang="en-US" sz="4000" dirty="0"/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6786AC0E-C624-EDB1-CF51-5AE17191820C}"/>
                </a:ext>
              </a:extLst>
            </p:cNvPr>
            <p:cNvCxnSpPr>
              <a:cxnSpLocks/>
              <a:stCxn id="84" idx="0"/>
              <a:endCxn id="85" idx="1"/>
            </p:cNvCxnSpPr>
            <p:nvPr/>
          </p:nvCxnSpPr>
          <p:spPr>
            <a:xfrm flipV="1">
              <a:off x="7400597" y="662621"/>
              <a:ext cx="1545964" cy="165521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98196345-0AD6-371E-9F73-96E2DA58143C}"/>
                </a:ext>
              </a:extLst>
            </p:cNvPr>
            <p:cNvCxnSpPr>
              <a:cxnSpLocks/>
              <a:stCxn id="84" idx="3"/>
              <a:endCxn id="83" idx="1"/>
            </p:cNvCxnSpPr>
            <p:nvPr/>
          </p:nvCxnSpPr>
          <p:spPr>
            <a:xfrm>
              <a:off x="7821546" y="2671774"/>
              <a:ext cx="3132798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A46F60CC-FFCE-99EB-127F-B0461FB1B579}"/>
                </a:ext>
              </a:extLst>
            </p:cNvPr>
            <p:cNvCxnSpPr>
              <a:cxnSpLocks/>
              <a:stCxn id="85" idx="3"/>
              <a:endCxn id="83" idx="0"/>
            </p:cNvCxnSpPr>
            <p:nvPr/>
          </p:nvCxnSpPr>
          <p:spPr>
            <a:xfrm>
              <a:off x="9788459" y="662621"/>
              <a:ext cx="1521111" cy="165521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CD2B929B-BDCC-2185-AF0E-6B8E39DAF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02847" y="2291640"/>
              <a:ext cx="813447" cy="813447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58B67238-E95B-6222-AF66-82575A28E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52044" y="2328992"/>
              <a:ext cx="676511" cy="706404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88C48324-AC27-B709-6E75-ED4CAC946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87198" y="349730"/>
              <a:ext cx="640080" cy="640080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486F0F3-D276-3E75-5985-CE3821993CB7}"/>
              </a:ext>
            </a:extLst>
          </p:cNvPr>
          <p:cNvGrpSpPr/>
          <p:nvPr/>
        </p:nvGrpSpPr>
        <p:grpSpPr>
          <a:xfrm>
            <a:off x="9365475" y="4309830"/>
            <a:ext cx="2743200" cy="1600200"/>
            <a:chOff x="6451572" y="3869838"/>
            <a:chExt cx="4736646" cy="2796409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C6FC69B6-A556-FC39-8680-E6D8643C2A39}"/>
                </a:ext>
              </a:extLst>
            </p:cNvPr>
            <p:cNvSpPr/>
            <p:nvPr/>
          </p:nvSpPr>
          <p:spPr>
            <a:xfrm>
              <a:off x="10426268" y="5878991"/>
              <a:ext cx="710452" cy="707886"/>
            </a:xfrm>
            <a:prstGeom prst="rect">
              <a:avLst/>
            </a:prstGeom>
            <a:solidFill>
              <a:srgbClr val="A2F19E"/>
            </a:solidFill>
            <a:ln w="381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dirty="0">
                  <a:latin typeface="Calisto MT" panose="02040603050505030304" pitchFamily="18" charset="77"/>
                </a:rPr>
                <a:t>    </a:t>
              </a:r>
              <a:endParaRPr lang="en-US" sz="4000" dirty="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0BF68FCE-C39D-3E3D-ADE6-D1E1DCAE8B7A}"/>
                </a:ext>
              </a:extLst>
            </p:cNvPr>
            <p:cNvSpPr/>
            <p:nvPr/>
          </p:nvSpPr>
          <p:spPr>
            <a:xfrm>
              <a:off x="6451572" y="5878991"/>
              <a:ext cx="841898" cy="707886"/>
            </a:xfrm>
            <a:prstGeom prst="rect">
              <a:avLst/>
            </a:prstGeom>
            <a:solidFill>
              <a:srgbClr val="8BEAFF"/>
            </a:solidFill>
            <a:ln w="381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dirty="0">
                  <a:latin typeface="Calisto MT" panose="02040603050505030304" pitchFamily="18" charset="77"/>
                </a:rPr>
                <a:t>     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F309168-CCAA-18AB-A4AB-9AA7988F3976}"/>
                </a:ext>
              </a:extLst>
            </p:cNvPr>
            <p:cNvSpPr/>
            <p:nvPr/>
          </p:nvSpPr>
          <p:spPr>
            <a:xfrm>
              <a:off x="8418485" y="3869838"/>
              <a:ext cx="841898" cy="707886"/>
            </a:xfrm>
            <a:prstGeom prst="rect">
              <a:avLst/>
            </a:prstGeom>
            <a:solidFill>
              <a:srgbClr val="FFB6FF"/>
            </a:solidFill>
            <a:ln w="381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dirty="0">
                  <a:latin typeface="Calisto MT" panose="02040603050505030304" pitchFamily="18" charset="77"/>
                </a:rPr>
                <a:t>     </a:t>
              </a:r>
              <a:endParaRPr lang="en-US" sz="4000" dirty="0"/>
            </a:p>
          </p:txBody>
        </p: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09642DC8-6390-F98D-4F57-396096E2EA91}"/>
                </a:ext>
              </a:extLst>
            </p:cNvPr>
            <p:cNvCxnSpPr>
              <a:cxnSpLocks/>
              <a:stCxn id="108" idx="0"/>
              <a:endCxn id="109" idx="1"/>
            </p:cNvCxnSpPr>
            <p:nvPr/>
          </p:nvCxnSpPr>
          <p:spPr>
            <a:xfrm flipV="1">
              <a:off x="6872521" y="4223781"/>
              <a:ext cx="1545964" cy="165521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C12952D9-AC3C-85DA-5CFE-971769C03BF3}"/>
                </a:ext>
              </a:extLst>
            </p:cNvPr>
            <p:cNvCxnSpPr>
              <a:cxnSpLocks/>
              <a:stCxn id="109" idx="3"/>
              <a:endCxn id="107" idx="0"/>
            </p:cNvCxnSpPr>
            <p:nvPr/>
          </p:nvCxnSpPr>
          <p:spPr>
            <a:xfrm>
              <a:off x="9260383" y="4223781"/>
              <a:ext cx="1521111" cy="165521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B223DDFC-C9BC-CF82-4AD7-AD5AEBF41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74771" y="5852800"/>
              <a:ext cx="813447" cy="813447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0E71134F-3C81-8272-47F2-A9950B1DD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3968" y="5890152"/>
              <a:ext cx="676511" cy="706404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1D75EF5E-857A-1DA8-D3E6-EA10AC7B3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9122" y="3910890"/>
              <a:ext cx="640080" cy="640080"/>
            </a:xfrm>
            <a:prstGeom prst="rect">
              <a:avLst/>
            </a:prstGeom>
          </p:spPr>
        </p:pic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825AE6C0-1944-03D5-CA0F-61917CB76E32}"/>
              </a:ext>
            </a:extLst>
          </p:cNvPr>
          <p:cNvSpPr/>
          <p:nvPr/>
        </p:nvSpPr>
        <p:spPr>
          <a:xfrm>
            <a:off x="8872493" y="4463219"/>
            <a:ext cx="862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vs.</a:t>
            </a: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F2CDFDD1-B6C1-FD66-0C58-493278204FF7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8759" t="19872" r="53898" b="26418"/>
          <a:stretch/>
        </p:blipFill>
        <p:spPr>
          <a:xfrm>
            <a:off x="7330418" y="4935650"/>
            <a:ext cx="559092" cy="559029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CE8F10EA-B4B0-7112-34F6-51BB8BF9688F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51768" t="15820" r="8636" b="25086"/>
          <a:stretch/>
        </p:blipFill>
        <p:spPr>
          <a:xfrm>
            <a:off x="10467375" y="4935278"/>
            <a:ext cx="557784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8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7355</TotalTime>
  <Words>2754</Words>
  <Application>Microsoft Macintosh PowerPoint</Application>
  <PresentationFormat>Widescreen</PresentationFormat>
  <Paragraphs>1476</Paragraphs>
  <Slides>91</Slides>
  <Notes>91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8" baseType="lpstr">
      <vt:lpstr>Hiragino Sans GB W3</vt:lpstr>
      <vt:lpstr>Arial</vt:lpstr>
      <vt:lpstr>Calibri</vt:lpstr>
      <vt:lpstr>Calibri Light</vt:lpstr>
      <vt:lpstr>Calisto MT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”All models are wrong, some are useful.”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Jared Balbona</dc:creator>
  <cp:lastModifiedBy>Jared Balbona</cp:lastModifiedBy>
  <cp:revision>37</cp:revision>
  <dcterms:created xsi:type="dcterms:W3CDTF">2024-03-02T21:16:32Z</dcterms:created>
  <dcterms:modified xsi:type="dcterms:W3CDTF">2024-03-07T23:51:43Z</dcterms:modified>
</cp:coreProperties>
</file>