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9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0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1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69A_47E16C2.xml" ContentType="application/vnd.ms-powerpoint.comments+xml"/>
  <Override PartName="/ppt/comments/modernComment_169B_43A68AA8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857" r:id="rId2"/>
    <p:sldMasterId id="2147483728" r:id="rId3"/>
    <p:sldMasterId id="2147483776" r:id="rId4"/>
    <p:sldMasterId id="2147483810" r:id="rId5"/>
    <p:sldMasterId id="2147483838" r:id="rId6"/>
    <p:sldMasterId id="2147483872" r:id="rId7"/>
    <p:sldMasterId id="2147483988" r:id="rId8"/>
    <p:sldMasterId id="2147484033" r:id="rId9"/>
    <p:sldMasterId id="2147484047" r:id="rId10"/>
    <p:sldMasterId id="2147484113" r:id="rId11"/>
    <p:sldMasterId id="2147484126" r:id="rId12"/>
  </p:sldMasterIdLst>
  <p:notesMasterIdLst>
    <p:notesMasterId r:id="rId55"/>
  </p:notesMasterIdLst>
  <p:sldIdLst>
    <p:sldId id="256" r:id="rId13"/>
    <p:sldId id="436" r:id="rId14"/>
    <p:sldId id="584" r:id="rId15"/>
    <p:sldId id="2147376763" r:id="rId16"/>
    <p:sldId id="560" r:id="rId17"/>
    <p:sldId id="2147376764" r:id="rId18"/>
    <p:sldId id="529" r:id="rId19"/>
    <p:sldId id="562" r:id="rId20"/>
    <p:sldId id="1291" r:id="rId21"/>
    <p:sldId id="570" r:id="rId22"/>
    <p:sldId id="1292" r:id="rId23"/>
    <p:sldId id="380" r:id="rId24"/>
    <p:sldId id="5772" r:id="rId25"/>
    <p:sldId id="5773" r:id="rId26"/>
    <p:sldId id="5783" r:id="rId27"/>
    <p:sldId id="367" r:id="rId28"/>
    <p:sldId id="1260" r:id="rId29"/>
    <p:sldId id="261" r:id="rId30"/>
    <p:sldId id="2141411524" r:id="rId31"/>
    <p:sldId id="326" r:id="rId32"/>
    <p:sldId id="2141411507" r:id="rId33"/>
    <p:sldId id="2141411533" r:id="rId34"/>
    <p:sldId id="1277" r:id="rId35"/>
    <p:sldId id="5791" r:id="rId36"/>
    <p:sldId id="2141411534" r:id="rId37"/>
    <p:sldId id="5786" r:id="rId38"/>
    <p:sldId id="5787" r:id="rId39"/>
    <p:sldId id="5788" r:id="rId40"/>
    <p:sldId id="288" r:id="rId41"/>
    <p:sldId id="264" r:id="rId42"/>
    <p:sldId id="274" r:id="rId43"/>
    <p:sldId id="2147376765" r:id="rId44"/>
    <p:sldId id="2141411529" r:id="rId45"/>
    <p:sldId id="2141411530" r:id="rId46"/>
    <p:sldId id="366" r:id="rId47"/>
    <p:sldId id="319" r:id="rId48"/>
    <p:sldId id="266" r:id="rId49"/>
    <p:sldId id="273" r:id="rId50"/>
    <p:sldId id="275" r:id="rId51"/>
    <p:sldId id="5796" r:id="rId52"/>
    <p:sldId id="2141411525" r:id="rId53"/>
    <p:sldId id="2140754693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0A3E45-68DC-9B0D-6049-E926D17A7981}" name="McCrorie, Daniella" initials="MD" userId="S::Daniella.Mccrorie@zenogroup.com::2e63d5fd-ed7c-42cd-b9db-c092b98d40cb" providerId="AD"/>
  <p188:author id="{CC136F55-07BC-C1F9-C783-7E26716E60DC}" name="Timothy Thornton-s" initials="TT" userId="S::s.timothy.thornton@regeneron.com::ad2e2888-5feb-4e4b-865c-7952b8bfdee8" providerId="AD"/>
  <p188:author id="{8E117C77-AF9D-FB1E-C987-D4DDE3FABEE8}" name="Joelle Mbatchou" initials="JM" userId="S::joelle.mbatchou@regeneron.com::43b2663c-ede4-4c29-931e-ff33cb34bfd7" providerId="AD"/>
  <p188:author id="{D000CA8E-61ED-B5DA-9784-B3877AE43BBD}" name="Jeffrey Staples" initials="JS" userId="S::jeffrey.staples@regeneron.com::0deb2ad4-6f0f-440f-8675-f7eb7bc9edeb" providerId="AD"/>
  <p188:author id="{6DF55BB4-885A-8F5F-A99C-612714765C73}" name="Tyler Joseph" initials="TJ" userId="S::tyler.joseph@regeneron.com::6ebb12af-e068-4289-9e6f-5fd373045847" providerId="AD"/>
  <p188:author id="{43CD18CA-A01D-5419-9C2E-73905B13917A}" name="Andrey Ziyatdinov" initials="AZ" userId="S::andrey.ziyatdinov@regeneron.com::ad32bd44-0a2d-4ebc-8307-0ca123c1e114" providerId="AD"/>
  <p188:author id="{E9E535E6-8881-C1ED-FB35-7F400EF088CB}" name="Jonathan Marchini" initials="JM" userId="S::jonathan.marchini@regeneron.com::4eeca8c9-3a04-4e6e-9754-3a64bd98e136" providerId="AD"/>
  <p188:author id="{1FAEC9F2-828C-EC86-F47C-6A583951CF06}" name="Sheila Gaynor" initials="SG" userId="S::sheila.gaynor@regeneron.com::93988ceb-fbd7-43bc-8fa0-9d9a7c40c9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173C"/>
    <a:srgbClr val="009DFF"/>
    <a:srgbClr val="0050C6"/>
    <a:srgbClr val="31A4E4"/>
    <a:srgbClr val="3EB554"/>
    <a:srgbClr val="F13E4D"/>
    <a:srgbClr val="FA8737"/>
    <a:srgbClr val="000000"/>
    <a:srgbClr val="F4F4F4"/>
    <a:srgbClr val="142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/>
    <p:restoredTop sz="94559"/>
  </p:normalViewPr>
  <p:slideViewPr>
    <p:cSldViewPr snapToGrid="0">
      <p:cViewPr varScale="1">
        <p:scale>
          <a:sx n="125" d="100"/>
          <a:sy n="125" d="100"/>
        </p:scale>
        <p:origin x="16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microsoft.com/office/2018/10/relationships/authors" Target="authors.xml"/></Relationships>
</file>

<file path=ppt/comments/modernComment_169A_47E16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340EE53-ED5E-4A19-A46D-5CFA7A99F3F8}" authorId="{1FAEC9F2-828C-EC86-F47C-6A583951CF06}" created="2021-12-01T15:48:26.640">
    <pc:sldMkLst xmlns:pc="http://schemas.microsoft.com/office/powerpoint/2013/main/command">
      <pc:docMk/>
      <pc:sldMk cId="2163618265" sldId="1236"/>
    </pc:sldMkLst>
    <p188:replyLst>
      <p188:reply id="{A23AF482-936C-4809-9E67-8243C4C952CE}" authorId="{CC136F55-07BC-C1F9-C783-7E26716E60DC}" created="2021-12-01T17:34:28.713">
        <p188:txBody>
          <a:bodyPr/>
          <a:lstStyle/>
          <a:p>
            <a:r>
              <a:rPr lang="en-US"/>
              <a:t>Good idea.  I will definitely mention it.  My guess is that we will have an opportunity to present our  relatedness pipeline to the RGC once it is up and running with a demo in the near future.  </a:t>
            </a:r>
          </a:p>
        </p188:txBody>
      </p188:reply>
      <p188:reply id="{5F8A6756-2EB5-5D4C-B5F4-B1FAABADA798}" authorId="{E9E535E6-8881-C1ED-FB35-7F400EF088CB}" created="2021-12-02T02:20:45.641">
        <p188:txBody>
          <a:bodyPr/>
          <a:lstStyle/>
          <a:p>
            <a:r>
              <a:rPr lang="en-US"/>
              <a:t>Yes. First chance would likely be in one of the Wednesday AG meetings. I’d suggest a good time to do that might be once it is running on both array and GxS datasets.</a:t>
            </a:r>
          </a:p>
        </p188:txBody>
      </p188:reply>
    </p188:replyLst>
    <p188:txBody>
      <a:bodyPr/>
      <a:lstStyle/>
      <a:p>
        <a:r>
          <a:rPr lang="en-US"/>
          <a:t>This may be valuable to highlight on previous slide(s, if another added) where pipeline is shared, as it seems the scalability + admixture robustness are key updates, if not already well covered during this week's overview</a:t>
        </a:r>
      </a:p>
    </p188:txBody>
  </p188:cm>
</p188:cmLst>
</file>

<file path=ppt/comments/modernComment_169B_43A68AA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B0B376-72AE-433D-8E8C-B3B750F20646}" authorId="{CC136F55-07BC-C1F9-C783-7E26716E60DC}" created="2021-12-01T17:47:24.635">
    <pc:sldMkLst xmlns:pc="http://schemas.microsoft.com/office/powerpoint/2013/main/command">
      <pc:docMk/>
      <pc:sldMk cId="3696002787" sldId="1237"/>
    </pc:sldMkLst>
    <p188:replyLst>
      <p188:reply id="{DFCB41AF-2571-43B6-B0DA-A96979378EE3}" authorId="{D000CA8E-61ED-B5DA-9784-B3877AE43BBD}" created="2021-12-01T17:59:02.901">
        <p188:txBody>
          <a:bodyPr/>
          <a:lstStyle/>
          <a:p>
            <a:r>
              <a:rPr lang="en-US"/>
              <a:t>sounds good</a:t>
            </a:r>
          </a:p>
        </p188:txBody>
      </p188:reply>
    </p188:replyLst>
    <p188:txBody>
      <a:bodyPr/>
      <a:lstStyle/>
      <a:p>
        <a:r>
          <a:rPr lang="en-US"/>
          <a:t>[@Jeffrey Staples], I think you should present slides 12 and 13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0AE97-C31B-FE4E-928E-131C239332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EC0C0-D2E1-5248-9E21-A342718F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0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Gets 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2F7FA-07A7-9743-B2E2-4874175CE6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45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280FE-89FF-9643-A36A-E04E80A308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8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next applied our method to MCPS WES and WGS data and estimated ancestry-specific allele frequencies for all 142M variants. </a:t>
            </a:r>
          </a:p>
          <a:p>
            <a:endParaRPr lang="en-US" dirty="0"/>
          </a:p>
          <a:p>
            <a:r>
              <a:rPr lang="en-US" dirty="0"/>
              <a:t>This is a 10-fold increase in number of variants compared to gnomAD. </a:t>
            </a:r>
          </a:p>
          <a:p>
            <a:endParaRPr lang="en-US" dirty="0"/>
          </a:p>
          <a:p>
            <a:r>
              <a:rPr lang="en-US" dirty="0"/>
              <a:t>And we have a 20-fold increase in samples size for the exome variants.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653D-6EDA-9841-BCD2-BC4B8494489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80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find that our results agree very well with gnomAD.</a:t>
            </a:r>
          </a:p>
          <a:p>
            <a:endParaRPr lang="en-US" dirty="0"/>
          </a:p>
          <a:p>
            <a:r>
              <a:rPr lang="en-US" dirty="0"/>
              <a:t>The plot on the left shows a correlation of 0.99 between European frequencies estimated in gnomAD Non-Finish Europeans and MCPS samples.</a:t>
            </a:r>
          </a:p>
          <a:p>
            <a:endParaRPr lang="en-US" dirty="0"/>
          </a:p>
          <a:p>
            <a:r>
              <a:rPr lang="en-US" dirty="0"/>
              <a:t>The plot in the middle shows a correlation of 0.98 for the African ancestry.</a:t>
            </a:r>
          </a:p>
          <a:p>
            <a:endParaRPr lang="en-US" dirty="0"/>
          </a:p>
          <a:p>
            <a:r>
              <a:rPr lang="en-US" dirty="0"/>
              <a:t>And the plot on the right shows a correlation of 0.99 between frequencies for gnomAD Amerindigenous and MCPS Indigenous Mexican ancestries.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E653D-6EDA-9841-BCD2-BC4B84944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08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developed and released the MCPS Variant Browser, publicly available at </a:t>
            </a:r>
            <a:r>
              <a:rPr lang="en-US" dirty="0" err="1"/>
              <a:t>rgc-mcps.regeneron.com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Here is a screenshot for the splice acceptor variant in the IGF2 gene, the T2D locus discovered in Latino GWAS. The top bar shows the MCPS estimates with the overall frequency of 23%, the Indigenous frequency of 35% and nearly 0 European and African frequencies.</a:t>
            </a:r>
          </a:p>
          <a:p>
            <a:endParaRPr lang="en-US" dirty="0"/>
          </a:p>
          <a:p>
            <a:r>
              <a:rPr lang="en-US" dirty="0"/>
              <a:t>The browser also adds information from other public databases like gnomAD, TOPMed and 1,000 Genomes.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E653D-6EDA-9841-BCD2-BC4B84944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24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7B93D-56CB-BE41-8F47-DA13E4E3CA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61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Gets updated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2F7FA-07A7-9743-B2E2-4874175CE6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76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80CC1-B9C8-8348-997A-35F365B6F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92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Coding variants in canonical transcripts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 err="1">
                <a:latin typeface="+mn-lt"/>
              </a:rPr>
              <a:t>GnomAD</a:t>
            </a:r>
            <a:r>
              <a:rPr lang="en-US" sz="1200">
                <a:latin typeface="+mn-lt"/>
              </a:rPr>
              <a:t> genome V3.0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TOPMED freeze8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err="1"/>
              <a:t>GnomAD</a:t>
            </a:r>
            <a:r>
              <a:rPr lang="en-US"/>
              <a:t> exome V2.1.1</a:t>
            </a:r>
            <a:endParaRPr lang="en-US" sz="1200">
              <a:latin typeface="+mn-lt"/>
            </a:endParaRPr>
          </a:p>
          <a:p>
            <a:endParaRPr lang="en-US"/>
          </a:p>
          <a:p>
            <a:r>
              <a:rPr lang="en-US"/>
              <a:t>1ME what cohorts included; composition</a:t>
            </a:r>
          </a:p>
          <a:p>
            <a:r>
              <a:rPr lang="en-US"/>
              <a:t>emphasize analysis sample size; </a:t>
            </a:r>
          </a:p>
          <a:p>
            <a:r>
              <a:rPr lang="en-US"/>
              <a:t>drop cohorts cannot be analyzed; </a:t>
            </a:r>
          </a:p>
        </p:txBody>
      </p:sp>
    </p:spTree>
    <p:extLst>
      <p:ext uri="{BB962C8B-B14F-4D97-AF65-F5344CB8AC3E}">
        <p14:creationId xmlns:p14="http://schemas.microsoft.com/office/powerpoint/2010/main" val="3589062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I will be talking about the Mexico City Prospective Study.</a:t>
            </a:r>
          </a:p>
          <a:p>
            <a:endParaRPr lang="en-US" dirty="0"/>
          </a:p>
          <a:p>
            <a:r>
              <a:rPr lang="en-US" dirty="0"/>
              <a:t>It was founded by epidemiologists from Mexico City and Oxford more than 20 years ago. They established a prospective cohort to study risk factors for chronic diseases in a Mexican population.</a:t>
            </a:r>
            <a:endParaRPr lang="en-US" dirty="0">
              <a:cs typeface="Calibri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Between 1998 and 2004, they visited over 112 thousand family households and enrolled almost 160 thousand adults from two districts of Mexico City, Coyoacán and Iztapalapa.</a:t>
            </a:r>
          </a:p>
          <a:p>
            <a:endParaRPr lang="en-US" dirty="0"/>
          </a:p>
          <a:p>
            <a:pPr>
              <a:spcBef>
                <a:spcPts val="2400"/>
              </a:spcBef>
              <a:buClrTx/>
            </a:pPr>
            <a:r>
              <a:rPr lang="en-GB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participants completed health questionnaires, had physical measurements taken, and provided blood samples. </a:t>
            </a:r>
          </a:p>
          <a:p>
            <a:endParaRPr lang="en-US" dirty="0"/>
          </a:p>
          <a:p>
            <a:r>
              <a:rPr lang="en-US" dirty="0"/>
              <a:t>The study is still active through resurvey of participants and linkage to mortality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E653D-6EDA-9841-BCD2-BC4B84944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few years ago, the academic institutions, who founded MCPS, partnered with Regeneron to do a genetic study of this cohort.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Symbol" pitchFamily="2" charset="2"/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Regeneron Genetics Center performed genotyping and WES for 140,000 individuals, and WGS for a smaller set of about 10,000 individuals.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>
              <a:defRPr/>
            </a:pPr>
            <a:r>
              <a:rPr lang="en-US" sz="1200" dirty="0"/>
              <a:t>From the WES data, we identified </a:t>
            </a:r>
            <a:r>
              <a:rPr lang="en-US" dirty="0"/>
              <a:t>4M </a:t>
            </a:r>
            <a:r>
              <a:rPr lang="en-US" sz="1200" dirty="0"/>
              <a:t>coding variants with 1.4M variants unique to MCPS, not seen in other external datasets. WGS data revealed 132M variants with 32M unique variants.</a:t>
            </a:r>
            <a:endParaRPr lang="en-US" sz="1200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To date, MCPS is the largest sequencing study in Mexico, and also one of the most extensive genetic datasets of non-European ancestry.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653D-6EDA-9841-BCD2-BC4B849448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9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today talk I will focus on 2 aspects of the study.</a:t>
            </a:r>
          </a:p>
          <a:p>
            <a:endParaRPr lang="en-US" dirty="0"/>
          </a:p>
          <a:p>
            <a:r>
              <a:rPr lang="en-US" dirty="0"/>
              <a:t>First, I will describe an allele freq. browser with 142M variants and a novel method to estimate ancestry-specific frequencies.</a:t>
            </a:r>
          </a:p>
          <a:p>
            <a:endParaRPr lang="en-US" dirty="0"/>
          </a:p>
          <a:p>
            <a:r>
              <a:rPr lang="en-US" dirty="0"/>
              <a:t>Second, I will present an imputation reference panel created by phasing whole genomes.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E653D-6EDA-9841-BCD2-BC4B849448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1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280FE-89FF-9643-A36A-E04E80A30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63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280FE-89FF-9643-A36A-E04E80A308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60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EC0C0-D2E1-5248-9E21-A342718FE2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40.wdp"/><Relationship Id="rId4" Type="http://schemas.openxmlformats.org/officeDocument/2006/relationships/image" Target="../media/image16.png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42.wdp"/><Relationship Id="rId4" Type="http://schemas.openxmlformats.org/officeDocument/2006/relationships/image" Target="../media/image16.png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30.wdp"/><Relationship Id="rId4" Type="http://schemas.openxmlformats.org/officeDocument/2006/relationships/image" Target="../media/image16.png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6.png"/><Relationship Id="rId4" Type="http://schemas.openxmlformats.org/officeDocument/2006/relationships/image" Target="../media/image51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3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3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3.png"/><Relationship Id="rId4" Type="http://schemas.openxmlformats.org/officeDocument/2006/relationships/image" Target="../media/image51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6.jpe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8.svg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0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2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3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4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5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6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7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8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1.wdp"/><Relationship Id="rId4" Type="http://schemas.openxmlformats.org/officeDocument/2006/relationships/image" Target="../media/image16.png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3.wdp"/><Relationship Id="rId4" Type="http://schemas.openxmlformats.org/officeDocument/2006/relationships/image" Target="../media/image1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7.wdp"/><Relationship Id="rId4" Type="http://schemas.openxmlformats.org/officeDocument/2006/relationships/image" Target="../media/image16.png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23.wdp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30.wdp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30.wdp"/><Relationship Id="rId4" Type="http://schemas.openxmlformats.org/officeDocument/2006/relationships/image" Target="../media/image16.png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33.wdp"/><Relationship Id="rId4" Type="http://schemas.openxmlformats.org/officeDocument/2006/relationships/image" Target="../media/image16.png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34.wdp"/><Relationship Id="rId4" Type="http://schemas.openxmlformats.org/officeDocument/2006/relationships/image" Target="../media/image16.png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microsoft.com/office/2007/relationships/hdphoto" Target="../media/hdphoto36.wdp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microsoft.com/office/2007/relationships/hdphoto" Target="../media/hdphoto38.wdp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 No Photo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26A59C-3936-A24E-B834-57299277F31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5A69BF1-2D54-2D42-857C-EABD3084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85910" y="4430985"/>
            <a:ext cx="7014754" cy="445815"/>
          </a:xfrm>
        </p:spPr>
        <p:txBody>
          <a:bodyPr/>
          <a:lstStyle>
            <a:lvl1pPr algn="ctr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095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85910" y="6224948"/>
            <a:ext cx="7014754" cy="445815"/>
          </a:xfrm>
        </p:spPr>
        <p:txBody>
          <a:bodyPr/>
          <a:lstStyle>
            <a:lvl1pPr algn="ctr">
              <a:defRPr sz="1200" spc="200" baseline="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12832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51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EAA082-6C6C-6D4A-ABDB-6BC2D8F3C985}"/>
              </a:ext>
            </a:extLst>
          </p:cNvPr>
          <p:cNvSpPr/>
          <p:nvPr userDrawn="1"/>
        </p:nvSpPr>
        <p:spPr>
          <a:xfrm>
            <a:off x="6119446" y="0"/>
            <a:ext cx="60725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1599924-D667-FB42-988E-3438692C7DD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7113" y="0"/>
            <a:ext cx="6084887" cy="6858000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		       IMAGE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13A6BD-C317-C047-B894-936FC80186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7" name="Google Shape;8;p1">
            <a:extLst>
              <a:ext uri="{FF2B5EF4-FFF2-40B4-BE49-F238E27FC236}">
                <a16:creationId xmlns:a16="http://schemas.microsoft.com/office/drawing/2014/main" id="{306C264D-0A31-AA48-A12D-5972713498CC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5DC91C51-456A-4444-B578-6A841A20C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2791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7D11BB6-4EB2-5043-B9BC-369C6EC5D263}"/>
              </a:ext>
            </a:extLst>
          </p:cNvPr>
          <p:cNvSpPr/>
          <p:nvPr userDrawn="1"/>
        </p:nvSpPr>
        <p:spPr>
          <a:xfrm>
            <a:off x="5033412" y="20476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93425FF-7F18-4D4C-8FF3-0DB310861DEF}"/>
              </a:ext>
            </a:extLst>
          </p:cNvPr>
          <p:cNvSpPr/>
          <p:nvPr userDrawn="1"/>
        </p:nvSpPr>
        <p:spPr>
          <a:xfrm>
            <a:off x="5511746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3" name="Shape 457">
            <a:extLst>
              <a:ext uri="{FF2B5EF4-FFF2-40B4-BE49-F238E27FC236}">
                <a16:creationId xmlns:a16="http://schemas.microsoft.com/office/drawing/2014/main" id="{BF5BA188-8236-604C-B7EE-25BDD0455067}"/>
              </a:ext>
            </a:extLst>
          </p:cNvPr>
          <p:cNvSpPr/>
          <p:nvPr userDrawn="1"/>
        </p:nvSpPr>
        <p:spPr>
          <a:xfrm>
            <a:off x="5682664" y="5452969"/>
            <a:ext cx="121239" cy="1212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57">
            <a:extLst>
              <a:ext uri="{FF2B5EF4-FFF2-40B4-BE49-F238E27FC236}">
                <a16:creationId xmlns:a16="http://schemas.microsoft.com/office/drawing/2014/main" id="{6DFB61F5-4B54-584C-AA8B-F8AA7B9FD7C0}"/>
              </a:ext>
            </a:extLst>
          </p:cNvPr>
          <p:cNvSpPr/>
          <p:nvPr userDrawn="1"/>
        </p:nvSpPr>
        <p:spPr>
          <a:xfrm>
            <a:off x="5884464" y="5452969"/>
            <a:ext cx="121239" cy="1212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8DEF4412-EDDD-2345-8EB2-3378F85A2B5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95601" y="5365064"/>
            <a:ext cx="2190750" cy="966787"/>
          </a:xfrm>
        </p:spPr>
        <p:txBody>
          <a:bodyPr/>
          <a:lstStyle>
            <a:lvl1pPr algn="r"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069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44E4CFE-35E8-094B-9DB5-A6BFC0CE18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77000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31510D-2C62-A246-BD07-4EF27A764AE5}"/>
              </a:ext>
            </a:extLst>
          </p:cNvPr>
          <p:cNvSpPr/>
          <p:nvPr userDrawn="1"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9B69C0D5-8820-F845-9602-2750BFBA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ED3693-F7B4-2C49-A55A-C4C0A3F94B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4</a:t>
            </a:r>
          </a:p>
        </p:txBody>
      </p:sp>
    </p:spTree>
    <p:extLst>
      <p:ext uri="{BB962C8B-B14F-4D97-AF65-F5344CB8AC3E}">
        <p14:creationId xmlns:p14="http://schemas.microsoft.com/office/powerpoint/2010/main" val="40301595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 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 userDrawn="1"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5163871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F970C-299C-F74F-A420-BD9CEA3F86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88138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262A64BB-5098-0D41-BFE3-CBBFB4A7F6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88138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03108D72-96FB-AD4E-90CA-7B4FE73A3C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72600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0393635F-B08E-4548-AA02-299CEFBBE8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72600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398BBABD-D419-2E4E-AF5A-B31B2C2ACCB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88138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5256BF6A-9F5E-1449-8EDB-DFBA6C9201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8138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8175C3F-823A-7343-9A23-EF544ECEC20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2600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521E8EB8-53B5-A643-9068-49299C1321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72600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CD47E2-23C6-4D4C-BFFC-B2D7DBCBEABB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3" name="Google Shape;8;p1">
            <a:extLst>
              <a:ext uri="{FF2B5EF4-FFF2-40B4-BE49-F238E27FC236}">
                <a16:creationId xmlns:a16="http://schemas.microsoft.com/office/drawing/2014/main" id="{0A50659C-A348-F248-8991-BB70148B876E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5441C45-FA40-0941-BC86-FBA5C0251E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4</a:t>
            </a:r>
          </a:p>
        </p:txBody>
      </p:sp>
    </p:spTree>
    <p:extLst>
      <p:ext uri="{BB962C8B-B14F-4D97-AF65-F5344CB8AC3E}">
        <p14:creationId xmlns:p14="http://schemas.microsoft.com/office/powerpoint/2010/main" val="41891828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w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725271"/>
            <a:ext cx="4567810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E6EA20-C524-8648-98FF-622DB55EE3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96286" y="2062629"/>
            <a:ext cx="2957607" cy="2957607"/>
          </a:xfrm>
          <a:prstGeom prst="ellipse">
            <a:avLst/>
          </a:prstGeo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F1B936-0FBF-2F48-ABD5-D96C48B7CC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7738" y="2151064"/>
            <a:ext cx="3184525" cy="321204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2102CE4-9D78-D945-9815-1577D9635E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67738" y="2463799"/>
            <a:ext cx="3184525" cy="1583267"/>
          </a:xfrm>
        </p:spPr>
        <p:txBody>
          <a:bodyPr/>
          <a:lstStyle>
            <a:lvl1pPr>
              <a:defRPr sz="1600" b="0"/>
            </a:lvl1pPr>
          </a:lstStyle>
          <a:p>
            <a:pPr lvl="0"/>
            <a:endParaRPr lang="en-US"/>
          </a:p>
        </p:txBody>
      </p:sp>
      <p:sp>
        <p:nvSpPr>
          <p:cNvPr id="24" name="Shape 457">
            <a:extLst>
              <a:ext uri="{FF2B5EF4-FFF2-40B4-BE49-F238E27FC236}">
                <a16:creationId xmlns:a16="http://schemas.microsoft.com/office/drawing/2014/main" id="{8383C6E0-1C7D-A841-9FA9-3A59A5BE6607}"/>
              </a:ext>
            </a:extLst>
          </p:cNvPr>
          <p:cNvSpPr/>
          <p:nvPr userDrawn="1"/>
        </p:nvSpPr>
        <p:spPr>
          <a:xfrm>
            <a:off x="8678377" y="3769641"/>
            <a:ext cx="121239" cy="1212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57">
            <a:extLst>
              <a:ext uri="{FF2B5EF4-FFF2-40B4-BE49-F238E27FC236}">
                <a16:creationId xmlns:a16="http://schemas.microsoft.com/office/drawing/2014/main" id="{A5A94F64-D981-B747-BAE2-5F0AA5345954}"/>
              </a:ext>
            </a:extLst>
          </p:cNvPr>
          <p:cNvSpPr/>
          <p:nvPr userDrawn="1"/>
        </p:nvSpPr>
        <p:spPr>
          <a:xfrm>
            <a:off x="8880175" y="3769641"/>
            <a:ext cx="121239" cy="1212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457">
            <a:extLst>
              <a:ext uri="{FF2B5EF4-FFF2-40B4-BE49-F238E27FC236}">
                <a16:creationId xmlns:a16="http://schemas.microsoft.com/office/drawing/2014/main" id="{8A4563FF-45BB-3746-B963-851CECDD6D70}"/>
              </a:ext>
            </a:extLst>
          </p:cNvPr>
          <p:cNvSpPr/>
          <p:nvPr userDrawn="1"/>
        </p:nvSpPr>
        <p:spPr>
          <a:xfrm>
            <a:off x="9081973" y="3769641"/>
            <a:ext cx="121239" cy="1212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457">
            <a:extLst>
              <a:ext uri="{FF2B5EF4-FFF2-40B4-BE49-F238E27FC236}">
                <a16:creationId xmlns:a16="http://schemas.microsoft.com/office/drawing/2014/main" id="{D52A1B82-135C-DD4F-ADBB-431F2EE21D44}"/>
              </a:ext>
            </a:extLst>
          </p:cNvPr>
          <p:cNvSpPr/>
          <p:nvPr userDrawn="1"/>
        </p:nvSpPr>
        <p:spPr>
          <a:xfrm>
            <a:off x="9283771" y="3769641"/>
            <a:ext cx="121239" cy="1212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457">
            <a:extLst>
              <a:ext uri="{FF2B5EF4-FFF2-40B4-BE49-F238E27FC236}">
                <a16:creationId xmlns:a16="http://schemas.microsoft.com/office/drawing/2014/main" id="{F6864529-4EEC-BA40-BB1F-58A7CF913433}"/>
              </a:ext>
            </a:extLst>
          </p:cNvPr>
          <p:cNvSpPr/>
          <p:nvPr userDrawn="1"/>
        </p:nvSpPr>
        <p:spPr>
          <a:xfrm>
            <a:off x="9485571" y="3769641"/>
            <a:ext cx="121239" cy="12123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7D0CF6-6C06-844D-9933-428D85E781C4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2" name="Google Shape;8;p1">
            <a:extLst>
              <a:ext uri="{FF2B5EF4-FFF2-40B4-BE49-F238E27FC236}">
                <a16:creationId xmlns:a16="http://schemas.microsoft.com/office/drawing/2014/main" id="{38BE7787-B182-AC40-9F70-BCFBB19009E8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B234702-A72A-784E-B11F-FF0F3D519C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4</a:t>
            </a:r>
          </a:p>
        </p:txBody>
      </p:sp>
    </p:spTree>
    <p:extLst>
      <p:ext uri="{BB962C8B-B14F-4D97-AF65-F5344CB8AC3E}">
        <p14:creationId xmlns:p14="http://schemas.microsoft.com/office/powerpoint/2010/main" val="38092457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521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13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A14308A0-9836-42FE-A2BE-342A84E55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56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invertebrate, coelenterate, jellyfish&#10;&#10;Description automatically generated">
            <a:extLst>
              <a:ext uri="{FF2B5EF4-FFF2-40B4-BE49-F238E27FC236}">
                <a16:creationId xmlns:a16="http://schemas.microsoft.com/office/drawing/2014/main" id="{A2C07052-33AB-4126-948D-1B56D4652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937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A14308A0-9836-42FE-A2BE-342A84E55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56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07052-33AB-4126-948D-1B56D4652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56" y="3173"/>
            <a:ext cx="12192000" cy="6851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AB316-B536-4708-B8C4-8AEF7F32FA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37" y="5596012"/>
            <a:ext cx="2494327" cy="268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11805-CBCA-4514-A246-6D58DF5D7A77}"/>
              </a:ext>
            </a:extLst>
          </p:cNvPr>
          <p:cNvSpPr/>
          <p:nvPr userDrawn="1"/>
        </p:nvSpPr>
        <p:spPr>
          <a:xfrm flipV="1">
            <a:off x="609475" y="508513"/>
            <a:ext cx="10973052" cy="5834631"/>
          </a:xfrm>
          <a:prstGeom prst="snip1Rect">
            <a:avLst>
              <a:gd name="adj" fmla="val 5239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D3FB-BDDA-41FF-B6FA-C468324A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BFC4-8CE1-47D5-A026-0F7FBA2D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14"/>
            <a:ext cx="41148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1C98-115B-42FC-AE88-D190E9D8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fld id="{88D38F90-7880-4982-9E0F-2501D4B1F8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6C6E5B-D81F-4F69-B0C6-CD91057E1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1" y="3066482"/>
            <a:ext cx="10972927" cy="725036"/>
          </a:xfrm>
        </p:spPr>
        <p:txBody>
          <a:bodyPr anchor="b"/>
          <a:lstStyle>
            <a:lvl1pPr algn="ctr">
              <a:defRPr sz="3597" b="0" i="0" spc="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6E359-D3D2-44E1-A789-BE3C6AD01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83161"/>
            <a:ext cx="9144000" cy="365124"/>
          </a:xfrm>
        </p:spPr>
        <p:txBody>
          <a:bodyPr>
            <a:normAutofit/>
          </a:bodyPr>
          <a:lstStyle>
            <a:lvl1pPr marL="0" indent="0" algn="ctr">
              <a:buNone/>
              <a:defRPr sz="1465" b="0" i="0" spc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77" indent="0" algn="ctr">
              <a:buNone/>
              <a:defRPr sz="1999"/>
            </a:lvl2pPr>
            <a:lvl3pPr marL="913554" indent="0" algn="ctr">
              <a:buNone/>
              <a:defRPr sz="1799"/>
            </a:lvl3pPr>
            <a:lvl4pPr marL="1370331" indent="0" algn="ctr">
              <a:buNone/>
              <a:defRPr sz="1599"/>
            </a:lvl4pPr>
            <a:lvl5pPr marL="1827109" indent="0" algn="ctr">
              <a:buNone/>
              <a:defRPr sz="1599"/>
            </a:lvl5pPr>
            <a:lvl6pPr marL="2283886" indent="0" algn="ctr">
              <a:buNone/>
              <a:defRPr sz="1599"/>
            </a:lvl6pPr>
            <a:lvl7pPr marL="2740662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pPr marL="0" indent="0" algn="ctr">
              <a:buNone/>
            </a:pPr>
            <a:r>
              <a:rPr lang="en-US" spc="799">
                <a:solidFill>
                  <a:schemeClr val="bg1"/>
                </a:solidFill>
              </a:rPr>
              <a:t>MM.DD.YYYY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A9D9A4A-3D0E-EF4B-A998-9168C43009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2" y="4053898"/>
            <a:ext cx="9243484" cy="338353"/>
          </a:xfrm>
        </p:spPr>
        <p:txBody>
          <a:bodyPr/>
          <a:lstStyle>
            <a:lvl1pPr marL="0" indent="0" algn="ctr" defTabSz="1218072" rtl="0" eaLnBrk="1" latinLnBrk="0" hangingPunct="1">
              <a:lnSpc>
                <a:spcPct val="90000"/>
              </a:lnSpc>
              <a:spcBef>
                <a:spcPts val="1332"/>
              </a:spcBef>
              <a:buClr>
                <a:schemeClr val="accent1"/>
              </a:buClr>
              <a:buFont typeface="+mj-lt"/>
              <a:buNone/>
              <a:defRPr lang="en-US" sz="1599" b="0" i="0" kern="1200" spc="4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ctr">
              <a:buFontTx/>
              <a:buNone/>
              <a:defRPr/>
            </a:lvl2pPr>
            <a:lvl3pPr marL="1218072" indent="0" algn="ctr">
              <a:buFontTx/>
              <a:buNone/>
              <a:defRPr/>
            </a:lvl3pPr>
            <a:lvl4pPr marL="1827109" indent="0" algn="ctr">
              <a:buFontTx/>
              <a:buNone/>
              <a:defRPr/>
            </a:lvl4pPr>
            <a:lvl5pPr marL="2436144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68396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young, child, holding&#10;&#10;Description automatically generated">
            <a:extLst>
              <a:ext uri="{FF2B5EF4-FFF2-40B4-BE49-F238E27FC236}">
                <a16:creationId xmlns:a16="http://schemas.microsoft.com/office/drawing/2014/main" id="{CA002FA8-4B71-9F4F-A599-B87EE812D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9" cy="6851655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0">
                <a:schemeClr val="tx2"/>
              </a:gs>
            </a:gsLst>
            <a:lin ang="16200000" scaled="1"/>
          </a:gra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AB316-B536-4708-B8C4-8AEF7F32F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37" y="5596012"/>
            <a:ext cx="2494327" cy="268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11805-CBCA-4514-A246-6D58DF5D7A77}"/>
              </a:ext>
            </a:extLst>
          </p:cNvPr>
          <p:cNvSpPr/>
          <p:nvPr userDrawn="1"/>
        </p:nvSpPr>
        <p:spPr>
          <a:xfrm flipV="1">
            <a:off x="609475" y="508513"/>
            <a:ext cx="10973052" cy="5834631"/>
          </a:xfrm>
          <a:prstGeom prst="snip1Rect">
            <a:avLst>
              <a:gd name="adj" fmla="val 5239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D3FB-BDDA-41FF-B6FA-C468324A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BFC4-8CE1-47D5-A026-0F7FBA2D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14"/>
            <a:ext cx="41148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1C98-115B-42FC-AE88-D190E9D8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fld id="{88D38F90-7880-4982-9E0F-2501D4B1F8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6C6E5B-D81F-4F69-B0C6-CD91057E1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1" y="3066482"/>
            <a:ext cx="10972927" cy="725036"/>
          </a:xfrm>
        </p:spPr>
        <p:txBody>
          <a:bodyPr anchor="b"/>
          <a:lstStyle>
            <a:lvl1pPr algn="ctr">
              <a:defRPr sz="3597" b="0" i="0" spc="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6E359-D3D2-44E1-A789-BE3C6AD01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83161"/>
            <a:ext cx="9144000" cy="365124"/>
          </a:xfrm>
        </p:spPr>
        <p:txBody>
          <a:bodyPr>
            <a:normAutofit/>
          </a:bodyPr>
          <a:lstStyle>
            <a:lvl1pPr marL="0" indent="0" algn="ctr">
              <a:buNone/>
              <a:defRPr sz="1465" b="0" i="0" spc="799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777" indent="0" algn="ctr">
              <a:buNone/>
              <a:defRPr sz="1999"/>
            </a:lvl2pPr>
            <a:lvl3pPr marL="913554" indent="0" algn="ctr">
              <a:buNone/>
              <a:defRPr sz="1799"/>
            </a:lvl3pPr>
            <a:lvl4pPr marL="1370331" indent="0" algn="ctr">
              <a:buNone/>
              <a:defRPr sz="1599"/>
            </a:lvl4pPr>
            <a:lvl5pPr marL="1827109" indent="0" algn="ctr">
              <a:buNone/>
              <a:defRPr sz="1599"/>
            </a:lvl5pPr>
            <a:lvl6pPr marL="2283886" indent="0" algn="ctr">
              <a:buNone/>
              <a:defRPr sz="1599"/>
            </a:lvl6pPr>
            <a:lvl7pPr marL="2740662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pPr marL="0" indent="0" algn="ctr">
              <a:buNone/>
            </a:pPr>
            <a:r>
              <a:rPr lang="en-US" spc="799">
                <a:solidFill>
                  <a:schemeClr val="bg1"/>
                </a:solidFill>
              </a:rPr>
              <a:t>MM.DD.YYYY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18B75D-F4F8-6441-BE1F-91F450E11D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2" y="4053898"/>
            <a:ext cx="9243484" cy="338353"/>
          </a:xfrm>
        </p:spPr>
        <p:txBody>
          <a:bodyPr/>
          <a:lstStyle>
            <a:lvl1pPr marL="0" indent="0" algn="ctr" defTabSz="1218072" rtl="0" eaLnBrk="1" latinLnBrk="0" hangingPunct="1">
              <a:lnSpc>
                <a:spcPct val="90000"/>
              </a:lnSpc>
              <a:spcBef>
                <a:spcPts val="1332"/>
              </a:spcBef>
              <a:buClr>
                <a:schemeClr val="accent1"/>
              </a:buClr>
              <a:buFont typeface="+mj-lt"/>
              <a:buNone/>
              <a:defRPr lang="en-US" sz="1599" b="0" i="0" kern="1200" spc="4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ctr">
              <a:buFontTx/>
              <a:buNone/>
              <a:defRPr/>
            </a:lvl2pPr>
            <a:lvl3pPr marL="1218072" indent="0" algn="ctr">
              <a:buFontTx/>
              <a:buNone/>
              <a:defRPr/>
            </a:lvl3pPr>
            <a:lvl4pPr marL="1827109" indent="0" algn="ctr">
              <a:buFontTx/>
              <a:buNone/>
              <a:defRPr/>
            </a:lvl4pPr>
            <a:lvl5pPr marL="2436144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00669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BD5EE1BD-AE92-4489-AD98-6BD664616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493"/>
            <a:ext cx="12192000" cy="67255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F8B99C-99BB-4EC0-B384-A3F80096F368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DE5F77-617A-47BA-BEF6-DBDE99B8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846" y="830680"/>
            <a:ext cx="9416309" cy="561237"/>
          </a:xfrm>
        </p:spPr>
        <p:txBody>
          <a:bodyPr/>
          <a:lstStyle>
            <a:lvl1pPr>
              <a:defRPr sz="3197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2702503-FD41-1642-A67A-E2FEF89185A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CE65D4-F3F7-FF4F-A359-B4937AA028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8CA3D-D931-2947-A78C-F2A7CE0B07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88534" y="1771451"/>
            <a:ext cx="9414933" cy="4032749"/>
          </a:xfrm>
        </p:spPr>
        <p:txBody>
          <a:bodyPr/>
          <a:lstStyle>
            <a:lvl1pPr marL="456777" indent="-456777">
              <a:tabLst/>
              <a:defRPr/>
            </a:lvl1pPr>
            <a:lvl2pPr marL="998143" indent="-389106">
              <a:tabLst/>
              <a:defRPr/>
            </a:lvl2pPr>
            <a:lvl3pPr marL="1446461" indent="-306634">
              <a:tabLst/>
              <a:defRPr/>
            </a:lvl3pPr>
            <a:lvl4pPr marL="2207755" indent="-380648">
              <a:tabLst/>
              <a:defRPr/>
            </a:lvl4pPr>
            <a:lvl5pPr marL="2821021" indent="-384877">
              <a:tabLst/>
              <a:defRPr sz="15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97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015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DC131-6124-4D50-AEB3-F0B70C3B4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575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57BD861-7599-4380-BFE4-DCB030FB627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0038" y="1762995"/>
            <a:ext cx="10496549" cy="364788"/>
          </a:xfrm>
        </p:spPr>
        <p:txBody>
          <a:bodyPr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65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 sz="1332"/>
            </a:lvl5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B9A552E5-31DE-4713-BD36-101D0C7EFD7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59158" y="3254910"/>
            <a:ext cx="10496549" cy="364788"/>
          </a:xfrm>
        </p:spPr>
        <p:txBody>
          <a:bodyPr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65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 sz="1332"/>
            </a:lvl5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CD9E7618-6311-455D-9FD3-0FDFD8E80B7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8278" y="4746825"/>
            <a:ext cx="10496549" cy="364788"/>
          </a:xfrm>
        </p:spPr>
        <p:txBody>
          <a:bodyPr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65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 sz="1332"/>
            </a:lvl5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4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0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FC682-90F3-7444-8B72-6975BF6B202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278" y="5114718"/>
            <a:ext cx="10496549" cy="805703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B0B7873-7FA6-294E-B33B-9C3BEF95F1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8278" y="3650502"/>
            <a:ext cx="10496549" cy="805703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A8958F0-7218-2649-A6C2-DBA882DE1AF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8278" y="2168314"/>
            <a:ext cx="10496549" cy="805703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7381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575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800" y="1647359"/>
            <a:ext cx="10498667" cy="4187123"/>
          </a:xfrm>
        </p:spPr>
        <p:txBody>
          <a:bodyPr/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 marL="845884" indent="-234733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3pPr>
            <a:lvl4pPr marL="1222301" indent="-224160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4pPr>
            <a:lvl5pPr marL="1598720" indent="-224160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E0B7F94-FD6D-574C-812C-67D8DEFC79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4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227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9291" y="1420410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2B03D9-4AFE-3740-B40F-3EA74330BC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441712" y="1420410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4D49B8C-C722-7C46-A42F-5E8B402D211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04133" y="1420410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3442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2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9291" y="1420410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2B03D9-4AFE-3740-B40F-3EA74330BC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441712" y="1420410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4D49B8C-C722-7C46-A42F-5E8B402D211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04133" y="1420410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38B237E-1131-9148-8076-A19E64AB844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32638"/>
            <a:ext cx="34370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A070E2E-6270-3A4C-8788-A9F325060DA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1712" y="1032638"/>
            <a:ext cx="34370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C9563274-18B6-4F40-A184-6D1B7372AE1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293888" y="1032638"/>
            <a:ext cx="34370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91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2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9291" y="1416261"/>
            <a:ext cx="5363115" cy="4003401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2B03D9-4AFE-3740-B40F-3EA74330BC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90576" y="1416261"/>
            <a:ext cx="5363115" cy="4003401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48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2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9291" y="1416261"/>
            <a:ext cx="5363115" cy="4003401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2B03D9-4AFE-3740-B40F-3EA74330BC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90576" y="1416261"/>
            <a:ext cx="5363115" cy="4003401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0F2C952A-B059-8247-B40C-F721A17EB6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33828"/>
            <a:ext cx="5383605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47DC68F-FE40-304F-BEB4-F6215BEDD04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90576" y="1033828"/>
            <a:ext cx="5363115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489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2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575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4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59B8B4-28FD-5440-B81D-89798AB12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0CD840D-0BF4-0E40-902F-3B4FA34641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800" y="1763855"/>
            <a:ext cx="10496549" cy="4275036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1330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575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4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1C9D1-7707-C84D-9D78-1055F204B0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19AB1F-2E4F-7A4D-8B44-F87965651B7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800" y="1763855"/>
            <a:ext cx="10496549" cy="4275036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>
              <a:defRPr sz="1465">
                <a:solidFill>
                  <a:schemeClr val="tx2"/>
                </a:solidFill>
              </a:defRPr>
            </a:lvl3pPr>
            <a:lvl4pPr>
              <a:defRPr sz="1465">
                <a:solidFill>
                  <a:schemeClr val="tx2"/>
                </a:solidFill>
              </a:defRPr>
            </a:lvl4pPr>
            <a:lvl5pPr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6328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575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4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57C03-721A-8B40-A7F0-D22A38C4F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2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Single Column +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1">
            <a:extLst>
              <a:ext uri="{FF2B5EF4-FFF2-40B4-BE49-F238E27FC236}">
                <a16:creationId xmlns:a16="http://schemas.microsoft.com/office/drawing/2014/main" id="{E1DAF4C7-9849-034E-96E2-46353A79E561}"/>
              </a:ext>
            </a:extLst>
          </p:cNvPr>
          <p:cNvSpPr/>
          <p:nvPr userDrawn="1"/>
        </p:nvSpPr>
        <p:spPr>
          <a:xfrm flipV="1">
            <a:off x="558800" y="579980"/>
            <a:ext cx="10969413" cy="5632187"/>
          </a:xfrm>
          <a:prstGeom prst="snip1Rect">
            <a:avLst>
              <a:gd name="adj" fmla="val 942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86" y="986006"/>
            <a:ext cx="10114921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8747" y="2053383"/>
            <a:ext cx="10115973" cy="3818613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-224160">
              <a:buFont typeface="Arial" panose="020B0604020202020204" pitchFamily="34" charset="0"/>
              <a:buChar char="•"/>
              <a:tabLst/>
              <a:defRPr sz="1599">
                <a:solidFill>
                  <a:schemeClr val="tx2"/>
                </a:solidFill>
              </a:defRPr>
            </a:lvl2pPr>
            <a:lvl3pPr marL="1374560" indent="-156488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1985712" indent="-158604">
              <a:buClr>
                <a:schemeClr val="accent1"/>
              </a:buClr>
              <a:tabLst/>
              <a:defRPr sz="1199">
                <a:solidFill>
                  <a:schemeClr val="tx2"/>
                </a:solidFill>
              </a:defRPr>
            </a:lvl4pPr>
            <a:lvl5pPr marL="2588403" indent="-152259">
              <a:buClr>
                <a:schemeClr val="accent1"/>
              </a:buClr>
              <a:tabLst/>
              <a:defRPr sz="10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E0B7F94-FD6D-574C-812C-67D8DEFC79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8747" y="1501268"/>
            <a:ext cx="10115973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189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65EC89-BEE6-F44D-BD6B-0FF23688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570F4-50EB-CF4A-9415-DE4A8E079D31}" type="datetimeFigureOut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EC7DC-DA0A-4D49-B5D5-D7A95DDF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1CBBF-00C4-E545-B8EC-80044576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62E81-8F15-C54C-9BC1-4970DE2BB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86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Four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575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29D4E1-7CF7-0F43-AC85-DFC580C092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48298" y="1904538"/>
            <a:ext cx="4100453" cy="364788"/>
          </a:xfrm>
        </p:spPr>
        <p:txBody>
          <a:bodyPr/>
          <a:lstStyle>
            <a:lvl1pPr>
              <a:buNone/>
              <a:defRPr sz="1865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AA9A59A-E515-E04E-9167-2D4C039591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57159" y="1904538"/>
            <a:ext cx="4100453" cy="364788"/>
          </a:xfrm>
        </p:spPr>
        <p:txBody>
          <a:bodyPr/>
          <a:lstStyle>
            <a:lvl1pPr>
              <a:buNone/>
              <a:defRPr sz="1865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317E8BF-E53C-9244-96BD-43404DDAB2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248298" y="3764049"/>
            <a:ext cx="4100453" cy="364788"/>
          </a:xfrm>
        </p:spPr>
        <p:txBody>
          <a:bodyPr/>
          <a:lstStyle>
            <a:lvl1pPr>
              <a:buNone/>
              <a:defRPr sz="1865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94941B1-70ED-3640-9FF8-8DD4261961A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57159" y="3764049"/>
            <a:ext cx="4100453" cy="364788"/>
          </a:xfrm>
        </p:spPr>
        <p:txBody>
          <a:bodyPr/>
          <a:lstStyle>
            <a:lvl1pPr>
              <a:buNone/>
              <a:defRPr sz="1865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707BAC5D-7C72-4190-B6E5-F2DCFA4E7B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0" y="1097440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EDA1BB-9DDA-1240-AD3B-A37CE6282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6B196BC-9A59-B442-9FB6-CD4A9B1CF19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48298" y="2269328"/>
            <a:ext cx="4100453" cy="1175993"/>
          </a:xfrm>
        </p:spPr>
        <p:txBody>
          <a:bodyPr/>
          <a:lstStyle>
            <a:lvl1pPr marL="228389" indent="-228389">
              <a:buFont typeface="Arial" panose="020B0604020202020204" pitchFamily="34" charset="0"/>
              <a:buChar char="•"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E414CEF-6803-7A4F-B302-206C11213D9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48298" y="4139072"/>
            <a:ext cx="4100453" cy="1175993"/>
          </a:xfrm>
        </p:spPr>
        <p:txBody>
          <a:bodyPr/>
          <a:lstStyle>
            <a:lvl1pPr marL="228389" indent="-228389">
              <a:buFont typeface="Arial" panose="020B0604020202020204" pitchFamily="34" charset="0"/>
              <a:buChar char="•"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441FA15-10A4-D34B-AEC6-E3F42AF4AB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957014" y="2281808"/>
            <a:ext cx="4100453" cy="1175993"/>
          </a:xfrm>
        </p:spPr>
        <p:txBody>
          <a:bodyPr/>
          <a:lstStyle>
            <a:lvl1pPr marL="228389" indent="-228389">
              <a:buFont typeface="Arial" panose="020B0604020202020204" pitchFamily="34" charset="0"/>
              <a:buChar char="•"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1EC3F2F-76B6-154A-A4B3-05306E8C01B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957014" y="4151553"/>
            <a:ext cx="4100453" cy="1175993"/>
          </a:xfrm>
        </p:spPr>
        <p:txBody>
          <a:bodyPr/>
          <a:lstStyle>
            <a:lvl1pPr marL="228389" indent="-228389">
              <a:buFont typeface="Arial" panose="020B0604020202020204" pitchFamily="34" charset="0"/>
              <a:buChar char="•"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426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46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95F049E7-EA34-5948-B9DC-3167E8109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952" y="1"/>
            <a:ext cx="5832049" cy="685165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5"/>
              </a:gs>
            </a:gsLst>
            <a:lin ang="5400000" scaled="1"/>
          </a:gra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096343-3845-9B41-8450-E123DEA3E4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74501" y="484699"/>
            <a:ext cx="4397287" cy="432093"/>
          </a:xfrm>
        </p:spPr>
        <p:txBody>
          <a:bodyPr>
            <a:normAutofit/>
          </a:bodyPr>
          <a:lstStyle>
            <a:lvl1pPr>
              <a:buNone/>
              <a:defRPr sz="186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F02DA7B-26E7-7143-8168-CAAB3AD38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74499" y="2526314"/>
            <a:ext cx="4397287" cy="432093"/>
          </a:xfrm>
        </p:spPr>
        <p:txBody>
          <a:bodyPr>
            <a:normAutofit/>
          </a:bodyPr>
          <a:lstStyle>
            <a:lvl1pPr>
              <a:buNone/>
              <a:defRPr sz="186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CE985E3-F2B9-684E-B06F-3FF2DF940C9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74498" y="4613391"/>
            <a:ext cx="4397287" cy="432093"/>
          </a:xfrm>
        </p:spPr>
        <p:txBody>
          <a:bodyPr>
            <a:normAutofit/>
          </a:bodyPr>
          <a:lstStyle>
            <a:lvl1pPr>
              <a:buNone/>
              <a:defRPr sz="186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C5ED1075-B3A4-3F40-B36E-3600387D160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2" y="110734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DDAFFF-D348-A94F-A348-137EA6A613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C1FB4E0-6596-7C40-BDE1-42CA9EB881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1"/>
            <a:ext cx="5331581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EC5174-A677-4441-9F8E-462F96E733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964253" y="949987"/>
            <a:ext cx="4406151" cy="893864"/>
          </a:xfrm>
        </p:spPr>
        <p:txBody>
          <a:bodyPr>
            <a:normAutofit/>
          </a:bodyPr>
          <a:lstStyle>
            <a:lvl1pPr marL="0" indent="0">
              <a:buNone/>
              <a:defRPr sz="1465">
                <a:solidFill>
                  <a:schemeClr val="bg1"/>
                </a:solidFill>
              </a:defRPr>
            </a:lvl1pPr>
            <a:lvl2pPr marL="456777" indent="-22416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5">
                <a:solidFill>
                  <a:schemeClr val="bg1"/>
                </a:solidFill>
              </a:defRPr>
            </a:lvl2pPr>
            <a:lvl3pPr marL="99814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3pPr>
            <a:lvl4pPr marL="1446461" indent="-224160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4pPr>
            <a:lvl5pPr marL="183345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595D133-7E0A-EB40-8D78-6A0F36FBD56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974498" y="2982177"/>
            <a:ext cx="4406151" cy="893864"/>
          </a:xfrm>
        </p:spPr>
        <p:txBody>
          <a:bodyPr>
            <a:normAutofit/>
          </a:bodyPr>
          <a:lstStyle>
            <a:lvl1pPr marL="0" indent="0">
              <a:buNone/>
              <a:defRPr sz="1465">
                <a:solidFill>
                  <a:schemeClr val="bg1"/>
                </a:solidFill>
              </a:defRPr>
            </a:lvl1pPr>
            <a:lvl2pPr marL="456777" indent="-22416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5">
                <a:solidFill>
                  <a:schemeClr val="bg1"/>
                </a:solidFill>
              </a:defRPr>
            </a:lvl2pPr>
            <a:lvl3pPr marL="99814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3pPr>
            <a:lvl4pPr marL="1446461" indent="-224160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4pPr>
            <a:lvl5pPr marL="183345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CDD8FE-E7C3-8B46-BF5C-7A285B473D4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74497" y="5045484"/>
            <a:ext cx="4406151" cy="893864"/>
          </a:xfrm>
        </p:spPr>
        <p:txBody>
          <a:bodyPr>
            <a:normAutofit/>
          </a:bodyPr>
          <a:lstStyle>
            <a:lvl1pPr marL="0" indent="0">
              <a:buNone/>
              <a:defRPr sz="1465">
                <a:solidFill>
                  <a:schemeClr val="bg1"/>
                </a:solidFill>
              </a:defRPr>
            </a:lvl1pPr>
            <a:lvl2pPr marL="456777" indent="-22416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5">
                <a:solidFill>
                  <a:schemeClr val="bg1"/>
                </a:solidFill>
              </a:defRPr>
            </a:lvl2pPr>
            <a:lvl3pPr marL="99814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3pPr>
            <a:lvl4pPr marL="1446461" indent="-224160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4pPr>
            <a:lvl5pPr marL="183345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9322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19" descr="A picture containing weapon&#10;&#10;Description automatically generated">
            <a:extLst>
              <a:ext uri="{FF2B5EF4-FFF2-40B4-BE49-F238E27FC236}">
                <a16:creationId xmlns:a16="http://schemas.microsoft.com/office/drawing/2014/main" id="{A7A4112C-0585-F945-B7AB-BF04F900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184251" cy="685165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1"/>
              </a:gs>
            </a:gsLst>
            <a:lin ang="5400000" scaled="1"/>
          </a:gradFill>
        </p:spPr>
      </p:pic>
      <p:sp>
        <p:nvSpPr>
          <p:cNvPr id="29" name="Rectangle 8">
            <a:extLst>
              <a:ext uri="{FF2B5EF4-FFF2-40B4-BE49-F238E27FC236}">
                <a16:creationId xmlns:a16="http://schemas.microsoft.com/office/drawing/2014/main" id="{AD7E7190-E973-694B-AAFA-EB9303596B5C}"/>
              </a:ext>
            </a:extLst>
          </p:cNvPr>
          <p:cNvSpPr/>
          <p:nvPr userDrawn="1"/>
        </p:nvSpPr>
        <p:spPr>
          <a:xfrm rot="16200000" flipH="1" flipV="1">
            <a:off x="-335963" y="1408236"/>
            <a:ext cx="5667329" cy="4035184"/>
          </a:xfrm>
          <a:prstGeom prst="snip1Rect">
            <a:avLst>
              <a:gd name="adj" fmla="val 14187"/>
            </a:avLst>
          </a:prstGeom>
          <a:gradFill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10800000" scaled="0"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087" y="579982"/>
            <a:ext cx="5435047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55EA6BA-F257-0442-8B99-957C5FC513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86" y="1147508"/>
            <a:ext cx="1146385" cy="11453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D4E09-0F94-3946-BA28-59C7E98DA5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38123" y="1904538"/>
            <a:ext cx="4685012" cy="364788"/>
          </a:xfrm>
        </p:spPr>
        <p:txBody>
          <a:bodyPr/>
          <a:lstStyle>
            <a:lvl1pPr>
              <a:buNone/>
              <a:defRPr sz="1865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F43B2F2-B196-9044-8150-2DD192937B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38123" y="2269348"/>
            <a:ext cx="4685012" cy="1159651"/>
          </a:xfrm>
        </p:spPr>
        <p:txBody>
          <a:bodyPr>
            <a:normAutofit/>
          </a:bodyPr>
          <a:lstStyle>
            <a:lvl1pPr marL="228389" marR="0" indent="-228389" algn="l" defTabSz="6090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0056"/>
              </a:buClr>
              <a:buSzTx/>
              <a:buFont typeface="Arial"/>
              <a:buChar char="•"/>
              <a:tabLst/>
              <a:defRPr sz="1465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389" marR="0" lvl="0" indent="-228389" algn="l" defTabSz="60903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0056"/>
              </a:buClr>
              <a:buSzTx/>
              <a:buFont typeface="Arial"/>
              <a:buChar char="•"/>
              <a:tabLst/>
              <a:defRPr/>
            </a:pPr>
            <a:r>
              <a:rPr lang="en-US" sz="1332">
                <a:solidFill>
                  <a:schemeClr val="tx2"/>
                </a:solidFill>
                <a:latin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5296F7-35F0-1B44-AF40-0D8CF83666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9349" y="2475757"/>
            <a:ext cx="3021847" cy="968328"/>
          </a:xfrm>
        </p:spPr>
        <p:txBody>
          <a:bodyPr/>
          <a:lstStyle>
            <a:lvl1pPr marL="0" indent="0" algn="ctr">
              <a:buFontTx/>
              <a:buNone/>
              <a:defRPr sz="186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FCA4ED8-B8A7-F34B-8CB5-13BE75EFB1F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88086" y="1107342"/>
            <a:ext cx="5435045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E29AEE-FF05-6A4F-97E5-1D671F2B31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A399ED-593F-444C-8E6A-3BFF8746409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75501" y="3471083"/>
            <a:ext cx="3021847" cy="968328"/>
          </a:xfrm>
        </p:spPr>
        <p:txBody>
          <a:bodyPr>
            <a:normAutofit/>
          </a:bodyPr>
          <a:lstStyle>
            <a:lvl1pPr marL="0" indent="0" algn="ctr">
              <a:buNone/>
              <a:defRPr sz="1465">
                <a:solidFill>
                  <a:schemeClr val="bg1"/>
                </a:solidFill>
              </a:defRPr>
            </a:lvl1pPr>
            <a:lvl2pPr marL="456777" indent="-22416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5">
                <a:solidFill>
                  <a:schemeClr val="bg1"/>
                </a:solidFill>
              </a:defRPr>
            </a:lvl2pPr>
            <a:lvl3pPr marL="99814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3pPr>
            <a:lvl4pPr marL="1446461" indent="-224160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4pPr>
            <a:lvl5pPr marL="183345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1054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25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47F98F9C-03A6-4D4E-B165-9B21D8CE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210435"/>
            <a:ext cx="12191999" cy="2641221"/>
          </a:xfrm>
          <a:prstGeom prst="rect">
            <a:avLst/>
          </a:prstGeom>
          <a:gradFill flip="none" rotWithShape="1">
            <a:gsLst>
              <a:gs pos="100000">
                <a:srgbClr val="D50056"/>
              </a:gs>
              <a:gs pos="0">
                <a:schemeClr val="tx2"/>
              </a:gs>
            </a:gsLst>
            <a:lin ang="16200000" scaled="1"/>
            <a:tileRect/>
          </a:gra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42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1219B7-6371-FA49-A76F-7D8D0265ECCF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8EAB16-934B-7842-AF87-D59358E0172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05876" y="4797053"/>
            <a:ext cx="7580243" cy="364788"/>
          </a:xfrm>
        </p:spPr>
        <p:txBody>
          <a:bodyPr/>
          <a:lstStyle>
            <a:lvl1pPr algn="ctr">
              <a:buNone/>
              <a:defRPr sz="186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9DC5F8A-0B77-4D41-B54B-5D7BE17174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0" y="1107342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D9E7C7-1F6D-874D-9D44-1A4F98C94D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609E70-E582-B24D-AFEF-5192BDFF52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1"/>
            <a:ext cx="10496548" cy="1583604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20B0004-98A1-DB4E-AA15-E5A676A483D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025902" y="5250823"/>
            <a:ext cx="4119033" cy="968328"/>
          </a:xfrm>
        </p:spPr>
        <p:txBody>
          <a:bodyPr>
            <a:normAutofit/>
          </a:bodyPr>
          <a:lstStyle>
            <a:lvl1pPr marL="0" indent="0" algn="ctr">
              <a:buNone/>
              <a:defRPr sz="1465">
                <a:solidFill>
                  <a:schemeClr val="bg1"/>
                </a:solidFill>
              </a:defRPr>
            </a:lvl1pPr>
            <a:lvl2pPr marL="456777" indent="-224160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5">
                <a:solidFill>
                  <a:schemeClr val="bg1"/>
                </a:solidFill>
              </a:defRPr>
            </a:lvl2pPr>
            <a:lvl3pPr marL="99814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3pPr>
            <a:lvl4pPr marL="1446461" indent="-224160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4pPr>
            <a:lvl5pPr marL="1833453" indent="-234733">
              <a:buClr>
                <a:schemeClr val="bg1"/>
              </a:buClr>
              <a:tabLst/>
              <a:defRPr sz="146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8218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, Data,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10497575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30DA58F-9D1C-C341-B4D1-7914D19CFBE2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560918" y="1374561"/>
            <a:ext cx="4886153" cy="4292859"/>
          </a:xfrm>
        </p:spPr>
        <p:txBody>
          <a:bodyPr anchor="t" anchorCtr="1">
            <a:normAutofit/>
          </a:bodyPr>
          <a:lstStyle>
            <a:lvl1pPr marL="228389" marR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chart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7208A60-B937-CA43-BEE1-39C6CB64C578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5604934" y="1374561"/>
            <a:ext cx="5452533" cy="4292859"/>
          </a:xfrm>
        </p:spPr>
        <p:txBody>
          <a:bodyPr anchor="t" anchorCtr="1">
            <a:normAutofit/>
          </a:bodyPr>
          <a:lstStyle>
            <a:lvl1pPr marL="228389" marR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table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C2F44-4DCB-2447-870D-92307A819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158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C13A0-F14B-A94C-AADD-1812E3BF91E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0541" y="590497"/>
            <a:ext cx="5704172" cy="5482585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C454575-85B5-5D4D-9137-685F4E2675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1" y="111797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9AD9A8-98A9-004A-B65B-2FAD96D94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CC4E0A5-0774-BE47-9EE8-99EF074E8BE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0345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7C7E062-D40A-6D47-800A-2E1B72F73B2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90541" y="590497"/>
            <a:ext cx="2798417" cy="5482585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6C75D41-1F9B-1544-BFFC-7B32310D10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96294" y="590496"/>
            <a:ext cx="2798417" cy="5482585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E7405F3-B12C-9742-B64C-FFF9BD2E80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1" y="111797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E3193F-D06B-D849-82C0-4AFC5E37C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3193C22-9D84-B74E-8506-0139D96E2C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59857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D48E9E3-5864-D749-A1FB-E6C49EF1982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90541" y="590496"/>
            <a:ext cx="2798417" cy="3063721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0356597-8A57-6345-B7E9-9D0E6FF9C4D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96294" y="590494"/>
            <a:ext cx="2798417" cy="3063721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1E6FB8D-06B7-B74B-A725-6C7FACA898A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90539" y="3746908"/>
            <a:ext cx="5704172" cy="2326173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30A01CA-A081-FB46-BD15-ED7E7E35AB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1" y="111797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CB8767-B210-A74A-960D-AC45134A6D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5CF3BA0-C139-6040-8A31-96955EBD68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8693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368757F-C29D-3146-B95A-10412EB51E0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90541" y="590495"/>
            <a:ext cx="2798417" cy="2679699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D0BA4FA-98B4-8E42-94F0-66984484C59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096294" y="590493"/>
            <a:ext cx="2798417" cy="2679699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7503DF1-BDC3-F944-8A58-74352C21974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87646" y="3393386"/>
            <a:ext cx="2798417" cy="2679697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1062C85-BA6E-E145-ACEB-B2356CA25EC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93400" y="3393385"/>
            <a:ext cx="2798417" cy="2679697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5315287-F3F6-0243-AD33-8D1FF3F2BD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1" y="111797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A0A4ED-343A-4C49-8319-862F38E5B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35C9-47F1-594A-92D1-60AA2D25923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43971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75292A-387E-C74A-9CA5-0F69A6C4C88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830" y="590497"/>
            <a:ext cx="5704172" cy="5482585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4E564B4-8D1D-614C-918C-39CE9AFAA4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01598B-0563-E242-A875-60856104E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44FDBD-3528-E94F-9F9A-490773EA8F5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6" y="178078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1158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AEFC-6DFC-6643-94B1-404C5CD2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BB7D4-41E1-6240-99B1-3E6F86747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484FE-C8F2-E648-A121-B5ABB32B3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D9D2-7A27-ED4E-B3D9-48163DD2F473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9A48F-9E26-3E45-870A-B81694F8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32866-5902-6B4F-AFD4-62E3C9A3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4D74A-A305-9241-8A8B-523ECA307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390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7021BD4-274A-0043-966B-7FA01A0936E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91830" y="590497"/>
            <a:ext cx="2798417" cy="5482585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5452FE-F940-944F-B4F5-4C9D945B84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297584" y="590496"/>
            <a:ext cx="2798417" cy="5482585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FD701A6-C945-2C45-A3B9-7F2D86DADF8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9C0FEC-3903-2247-9A2F-613B5172FA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FFAF30-B209-B947-83C4-8955711BE16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6" y="178078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3132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7956B7-F681-0C4A-AC8B-C438BCE837B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97624" y="590496"/>
            <a:ext cx="2798417" cy="3063721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86DCC76-B362-3B46-B557-F359B8F69E4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03377" y="590494"/>
            <a:ext cx="2798417" cy="3063721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DD75621-1045-8D4F-976D-55294954C83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97622" y="3746908"/>
            <a:ext cx="5704172" cy="2326173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5B70F34-C1D2-E347-B5D5-14BD5086E2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999BCF-8D92-4C4D-A62B-38D11EADD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0E7903-74F2-4E49-96ED-2B58CD4DBEF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6" y="178078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31672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81D00-CCBF-134A-BA71-E18AEFC7C61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91832" y="590495"/>
            <a:ext cx="2798417" cy="2679699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9EE3FC-7BCE-804C-81CE-3A7B2BA08D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97585" y="590493"/>
            <a:ext cx="2798417" cy="2679699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F9ECC5-33CF-D548-BBDD-4DD9910D1A0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88937" y="3393386"/>
            <a:ext cx="2798417" cy="2679697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AB6EB4C-8871-1D4B-94D6-D618B9B61BE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294690" y="3393385"/>
            <a:ext cx="2798417" cy="2679697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0DCC75-3A7F-E147-976E-2398E0C60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69F2BE-A382-2B44-8470-E9618BD2D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75B4E46-5A45-574D-81DC-D5E3F64D1C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6" y="1780781"/>
            <a:ext cx="5322169" cy="4310088"/>
          </a:xfrm>
        </p:spPr>
        <p:txBody>
          <a:bodyPr/>
          <a:lstStyle>
            <a:lvl1pPr marL="0" indent="0">
              <a:buNone/>
              <a:defRPr sz="1465"/>
            </a:lvl1pPr>
            <a:lvl2pPr marL="386993" indent="-154375">
              <a:tabLst/>
              <a:defRPr sz="1332"/>
            </a:lvl2pPr>
            <a:lvl3pPr marL="691511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0" indent="-224160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8157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Mac.png">
            <a:extLst>
              <a:ext uri="{FF2B5EF4-FFF2-40B4-BE49-F238E27FC236}">
                <a16:creationId xmlns:a16="http://schemas.microsoft.com/office/drawing/2014/main" id="{33010BE9-1C5A-344B-A4F7-5FBCB9F9D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12"/>
          <a:stretch/>
        </p:blipFill>
        <p:spPr>
          <a:xfrm>
            <a:off x="766673" y="994374"/>
            <a:ext cx="5435064" cy="43255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2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756084A-98AF-8D46-8C75-C04CEC554E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8823" y="1904538"/>
            <a:ext cx="4685012" cy="364788"/>
          </a:xfrm>
        </p:spPr>
        <p:txBody>
          <a:bodyPr/>
          <a:lstStyle>
            <a:lvl1pPr>
              <a:buNone/>
              <a:defRPr sz="1865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71EBF0C-C6B4-CA43-A05A-96DE5AF895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08823" y="3764369"/>
            <a:ext cx="4685012" cy="364788"/>
          </a:xfrm>
        </p:spPr>
        <p:txBody>
          <a:bodyPr/>
          <a:lstStyle>
            <a:lvl1pPr>
              <a:buNone/>
              <a:defRPr sz="1865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Point B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54F7DA8-1812-E442-8A52-16F8F51114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125" y="1904539"/>
            <a:ext cx="442927" cy="44251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4C645BF-DA7A-D44F-851C-B0B35E40F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0038" y="3764370"/>
            <a:ext cx="442927" cy="442517"/>
          </a:xfrm>
          <a:prstGeom prst="rect">
            <a:avLst/>
          </a:prstGeom>
        </p:spPr>
      </p:pic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A069095A-76A7-3242-802D-584028AB0D5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13497" y="1238609"/>
            <a:ext cx="3962400" cy="22168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457200" anchor="t">
            <a:normAutofit/>
          </a:bodyPr>
          <a:lstStyle>
            <a:lvl1pPr algn="ctr">
              <a:buNone/>
              <a:defRPr sz="1332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9F0D81-20A4-CD4F-9E84-BCC83DA0D92E}"/>
              </a:ext>
            </a:extLst>
          </p:cNvPr>
          <p:cNvSpPr/>
          <p:nvPr userDrawn="1"/>
        </p:nvSpPr>
        <p:spPr>
          <a:xfrm>
            <a:off x="2444235" y="5790632"/>
            <a:ext cx="1201699" cy="109045"/>
          </a:xfrm>
          <a:prstGeom prst="ellipse">
            <a:avLst/>
          </a:prstGeom>
          <a:gradFill flip="none" rotWithShape="1">
            <a:gsLst>
              <a:gs pos="0">
                <a:srgbClr val="B3B4B2"/>
              </a:gs>
              <a:gs pos="50000">
                <a:srgbClr val="D7D7D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90B922-CB3E-4349-BE6E-B264841C3DC0}"/>
              </a:ext>
            </a:extLst>
          </p:cNvPr>
          <p:cNvSpPr/>
          <p:nvPr userDrawn="1"/>
        </p:nvSpPr>
        <p:spPr>
          <a:xfrm>
            <a:off x="514237" y="5623877"/>
            <a:ext cx="2228876" cy="309577"/>
          </a:xfrm>
          <a:prstGeom prst="ellipse">
            <a:avLst/>
          </a:prstGeom>
          <a:gradFill flip="none" rotWithShape="1">
            <a:gsLst>
              <a:gs pos="0">
                <a:srgbClr val="B3B4B2"/>
              </a:gs>
              <a:gs pos="50000">
                <a:srgbClr val="D7D7D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pic>
        <p:nvPicPr>
          <p:cNvPr id="22" name="Picture 21" descr="black_ipad_mockup.png">
            <a:extLst>
              <a:ext uri="{FF2B5EF4-FFF2-40B4-BE49-F238E27FC236}">
                <a16:creationId xmlns:a16="http://schemas.microsoft.com/office/drawing/2014/main" id="{C25A88C0-E78E-3741-A151-8E62B904BF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01" y="3653959"/>
            <a:ext cx="1706208" cy="2326232"/>
          </a:xfrm>
          <a:prstGeom prst="rect">
            <a:avLst/>
          </a:prstGeom>
          <a:effectLst/>
        </p:spPr>
      </p:pic>
      <p:pic>
        <p:nvPicPr>
          <p:cNvPr id="23" name="Picture 22" descr="iPhone6_mockup_front_black.png">
            <a:extLst>
              <a:ext uri="{FF2B5EF4-FFF2-40B4-BE49-F238E27FC236}">
                <a16:creationId xmlns:a16="http://schemas.microsoft.com/office/drawing/2014/main" id="{86212A52-94B9-3D47-8DED-B996C2599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201" y="4276053"/>
            <a:ext cx="974332" cy="1704140"/>
          </a:xfrm>
          <a:prstGeom prst="rect">
            <a:avLst/>
          </a:prstGeom>
        </p:spPr>
      </p:pic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C2835A8E-2361-074F-A427-0AAE1FCB0AB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33421" y="3939310"/>
            <a:ext cx="1280160" cy="17174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rIns="0" anchor="ctr">
            <a:normAutofit/>
          </a:bodyPr>
          <a:lstStyle>
            <a:lvl1pPr algn="ctr">
              <a:buNone/>
              <a:defRPr sz="1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E378721-3293-854B-979B-50FBAEA55CF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743113" y="4579985"/>
            <a:ext cx="598516" cy="1084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rIns="0" anchor="ctr">
            <a:normAutofit/>
          </a:bodyPr>
          <a:lstStyle>
            <a:lvl1pPr algn="ctr">
              <a:lnSpc>
                <a:spcPct val="100000"/>
              </a:lnSpc>
              <a:buNone/>
              <a:defRPr sz="1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7ACC2C9-B4C4-5442-A111-5158969BF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CF5F2B-49D0-064F-82EA-A026F1C8EFB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F8B2776-BA00-CF47-87C7-27CD73FD631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208823" y="2283232"/>
            <a:ext cx="4684133" cy="1185427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 marL="998143" indent="-234733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3pPr>
            <a:lvl4pPr marL="1446461" indent="-224160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4pPr>
            <a:lvl5pPr marL="1833453" indent="-234733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29BAC02-2C49-E349-8780-368BDBEAC93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208822" y="4142452"/>
            <a:ext cx="4684133" cy="1185427"/>
          </a:xfrm>
        </p:spPr>
        <p:txBody>
          <a:bodyPr>
            <a:normAutofit/>
          </a:bodyPr>
          <a:lstStyle>
            <a:lvl1pPr marL="0" indent="0">
              <a:buNone/>
              <a:defRPr sz="1465"/>
            </a:lvl1pPr>
            <a:lvl2pPr marL="456777" indent="-22416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65">
                <a:solidFill>
                  <a:schemeClr val="tx2"/>
                </a:solidFill>
              </a:defRPr>
            </a:lvl2pPr>
            <a:lvl3pPr marL="998143" indent="-234733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3pPr>
            <a:lvl4pPr marL="1446461" indent="-224160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4pPr>
            <a:lvl5pPr marL="1833453" indent="-234733">
              <a:buClr>
                <a:schemeClr val="accent1"/>
              </a:buClr>
              <a:tabLst/>
              <a:defRPr sz="1465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12600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buNone/>
              <a:defRPr sz="1332" b="0" i="0" kern="600" spc="799" baseline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86489-313E-5A4E-95E5-7492FBEE2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5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0" descr="A picture containing indoor, person, birthday, person&#10;&#10;Description automatically generated">
            <a:extLst>
              <a:ext uri="{FF2B5EF4-FFF2-40B4-BE49-F238E27FC236}">
                <a16:creationId xmlns:a16="http://schemas.microsoft.com/office/drawing/2014/main" id="{2C9F93DD-7F1B-2148-8C6D-8147407BB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6346"/>
            <a:ext cx="12192000" cy="6851655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0">
                <a:schemeClr val="accent1"/>
              </a:gs>
            </a:gsLst>
            <a:lin ang="16200000" scaled="1"/>
            <a:tileRect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EC0F7F-167E-134E-BC21-2E0BC97C24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045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room&#10;&#10;Description automatically generated">
            <a:extLst>
              <a:ext uri="{FF2B5EF4-FFF2-40B4-BE49-F238E27FC236}">
                <a16:creationId xmlns:a16="http://schemas.microsoft.com/office/drawing/2014/main" id="{BD92E00C-FEAA-2447-A92E-163378D68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1655"/>
          </a:xfrm>
          <a:prstGeom prst="rect">
            <a:avLst/>
          </a:prstGeom>
          <a:gradFill>
            <a:gsLst>
              <a:gs pos="79000">
                <a:schemeClr val="tx1">
                  <a:lumMod val="60000"/>
                  <a:lumOff val="40000"/>
                </a:schemeClr>
              </a:gs>
              <a:gs pos="0">
                <a:schemeClr val="accent5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5DBDA-DC0F-A94B-87A6-C42A8618C0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574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racket on a court&#10;&#10;Description automatically generated">
            <a:extLst>
              <a:ext uri="{FF2B5EF4-FFF2-40B4-BE49-F238E27FC236}">
                <a16:creationId xmlns:a16="http://schemas.microsoft.com/office/drawing/2014/main" id="{6963FE4B-AF8E-D04D-BD2C-3639A2FBA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9" cy="6851655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1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DD25-DB0D-9548-800C-B7419396A8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650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oung, child, holding&#10;&#10;Description automatically generated">
            <a:extLst>
              <a:ext uri="{FF2B5EF4-FFF2-40B4-BE49-F238E27FC236}">
                <a16:creationId xmlns:a16="http://schemas.microsoft.com/office/drawing/2014/main" id="{357F0E67-55E9-B746-BD94-F76C20604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9" cy="6851655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0">
                <a:schemeClr val="tx2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23353-4A64-8346-93D5-1E19FD1B06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922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DB0F265B-B7CB-8548-854E-846C0632E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1655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6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3D8779-594A-6C42-AC39-AE3B9DD30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8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/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57C03-721A-8B40-A7F0-D22A38C4F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5290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fish&#10;&#10;Description automatically generated">
            <a:extLst>
              <a:ext uri="{FF2B5EF4-FFF2-40B4-BE49-F238E27FC236}">
                <a16:creationId xmlns:a16="http://schemas.microsoft.com/office/drawing/2014/main" id="{063314DF-2021-ED4A-A2C7-A4060A8AB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165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1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68BC3-5689-8548-9506-FE42F68751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806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ns face&#10;&#10;Description automatically generated">
            <a:extLst>
              <a:ext uri="{FF2B5EF4-FFF2-40B4-BE49-F238E27FC236}">
                <a16:creationId xmlns:a16="http://schemas.microsoft.com/office/drawing/2014/main" id="{D5F9CB75-8696-2549-9B53-C4BA37F40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9" cy="6851655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tx1">
                  <a:lumMod val="60000"/>
                  <a:lumOff val="40000"/>
                </a:schemeClr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6954E2-5751-5043-93A3-67F913CE3F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344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keyboard&#10;&#10;Description automatically generated">
            <a:extLst>
              <a:ext uri="{FF2B5EF4-FFF2-40B4-BE49-F238E27FC236}">
                <a16:creationId xmlns:a16="http://schemas.microsoft.com/office/drawing/2014/main" id="{640B9989-8CB3-AF44-A7AD-A2A2FD43B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"/>
          <a:stretch/>
        </p:blipFill>
        <p:spPr>
          <a:xfrm>
            <a:off x="-22576" y="0"/>
            <a:ext cx="12214576" cy="6858000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0">
                <a:schemeClr val="tx2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6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65" tIns="22832" rIns="45665" bIns="22832" rtlCol="0" anchor="ctr"/>
          <a:lstStyle/>
          <a:p>
            <a:pPr algn="ctr"/>
            <a:endParaRPr lang="en-US" sz="2397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5659" y="2476252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5" b="0" i="0" kern="600" spc="799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2"/>
            </a:lvl2pPr>
            <a:lvl3pPr algn="ctr">
              <a:defRPr sz="1332"/>
            </a:lvl3pPr>
            <a:lvl4pPr algn="ctr">
              <a:defRPr sz="1332"/>
            </a:lvl4pPr>
            <a:lvl5pPr algn="ctr">
              <a:defRPr sz="1332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6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5"/>
              </a:spcBef>
              <a:buNone/>
              <a:defRPr sz="3729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14EE7D-7B1D-8D45-A733-ECDEF12BFB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337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C5D4356-E9C6-314E-8F93-36EFE3419D4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44A82-0EE4-A94D-8683-0F2AB4059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5" y="6467692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125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802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136A11-83DA-5B4B-B201-ABDA6E21AEA4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736080"/>
            <a:ext cx="12192000" cy="14507"/>
          </a:xfrm>
          <a:prstGeom prst="line">
            <a:avLst/>
          </a:prstGeom>
          <a:ln w="190500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C73E27-5AB1-F446-8297-5A754A82170B}"/>
              </a:ext>
            </a:extLst>
          </p:cNvPr>
          <p:cNvCxnSpPr>
            <a:cxnSpLocks/>
          </p:cNvCxnSpPr>
          <p:nvPr userDrawn="1"/>
        </p:nvCxnSpPr>
        <p:spPr>
          <a:xfrm>
            <a:off x="-8040" y="6638828"/>
            <a:ext cx="12202159" cy="10681"/>
          </a:xfrm>
          <a:prstGeom prst="line">
            <a:avLst/>
          </a:prstGeom>
          <a:ln w="2508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ACA57B7-5188-9B46-B6A1-8C664C0D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F19CF-F059-AF41-9448-C353038B2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876A7C89-20B6-9C47-B52A-1D0F25FACC3F}"/>
              </a:ext>
            </a:extLst>
          </p:cNvPr>
          <p:cNvSpPr/>
          <p:nvPr userDrawn="1"/>
        </p:nvSpPr>
        <p:spPr>
          <a:xfrm rot="5400000">
            <a:off x="0" y="0"/>
            <a:ext cx="864621" cy="86462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B38A9B8E-D2E2-3248-BA88-9FB26A771359}"/>
              </a:ext>
            </a:extLst>
          </p:cNvPr>
          <p:cNvSpPr txBox="1">
            <a:spLocks/>
          </p:cNvSpPr>
          <p:nvPr userDrawn="1"/>
        </p:nvSpPr>
        <p:spPr>
          <a:xfrm>
            <a:off x="-12425" y="6476576"/>
            <a:ext cx="1221465" cy="3658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Confidential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A3520D8-A2E1-2445-8EDD-A13DC7AFEC12}"/>
              </a:ext>
            </a:extLst>
          </p:cNvPr>
          <p:cNvSpPr txBox="1">
            <a:spLocks/>
          </p:cNvSpPr>
          <p:nvPr userDrawn="1"/>
        </p:nvSpPr>
        <p:spPr>
          <a:xfrm>
            <a:off x="4174699" y="6476267"/>
            <a:ext cx="3860800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" b="0" i="0" u="none" strike="noStrike" kern="1200" cap="none" spc="0" normalizeH="0" baseline="0" noProof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BtC</a:t>
            </a:r>
            <a:r>
              <a:rPr kumimoji="0" lang="en-US" sz="1332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Initiative</a:t>
            </a:r>
            <a:endParaRPr kumimoji="0" lang="en-US" sz="1332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F835CEF-7263-8044-887D-1A087F1B6E91}"/>
              </a:ext>
            </a:extLst>
          </p:cNvPr>
          <p:cNvSpPr txBox="1">
            <a:spLocks/>
          </p:cNvSpPr>
          <p:nvPr userDrawn="1"/>
        </p:nvSpPr>
        <p:spPr>
          <a:xfrm>
            <a:off x="11592139" y="6466105"/>
            <a:ext cx="569383" cy="366184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CC70A6-4919-234B-8CD0-08A13211E8D9}" type="slidenum">
              <a:rPr kumimoji="0" lang="en-US" sz="1332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609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2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73C86F7-AC04-0846-A04B-891025DE5DBE}"/>
              </a:ext>
            </a:extLst>
          </p:cNvPr>
          <p:cNvCxnSpPr>
            <a:cxnSpLocks/>
          </p:cNvCxnSpPr>
          <p:nvPr userDrawn="1"/>
        </p:nvCxnSpPr>
        <p:spPr>
          <a:xfrm>
            <a:off x="0" y="1127760"/>
            <a:ext cx="12192000" cy="0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6467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ext Page Lower 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82880" y="1182624"/>
            <a:ext cx="11826240" cy="4998720"/>
          </a:xfrm>
        </p:spPr>
        <p:txBody>
          <a:bodyPr lIns="45720" rIns="45720"/>
          <a:lstStyle>
            <a:lvl1pPr marL="243614" indent="-243614">
              <a:spcBef>
                <a:spcPts val="799"/>
              </a:spcBef>
              <a:spcAft>
                <a:spcPts val="400"/>
              </a:spcAft>
              <a:defRPr>
                <a:latin typeface="Arial Narrow" panose="020B0606020202030204" pitchFamily="34" charset="0"/>
              </a:defRPr>
            </a:lvl1pPr>
            <a:lvl2pPr marL="487229" indent="-243614">
              <a:spcBef>
                <a:spcPts val="400"/>
              </a:spcBef>
              <a:spcAft>
                <a:spcPts val="400"/>
              </a:spcAft>
              <a:defRPr>
                <a:latin typeface="Arial Narrow" panose="020B0606020202030204" pitchFamily="34" charset="0"/>
              </a:defRPr>
            </a:lvl2pPr>
            <a:lvl3pPr marL="730843" indent="-243614">
              <a:spcBef>
                <a:spcPts val="133"/>
              </a:spcBef>
              <a:spcAft>
                <a:spcPts val="133"/>
              </a:spcAft>
              <a:defRPr>
                <a:latin typeface="Arial Narrow" panose="020B0606020202030204" pitchFamily="34" charset="0"/>
              </a:defRPr>
            </a:lvl3pPr>
            <a:lvl4pPr marL="1218072" indent="-243614">
              <a:spcBef>
                <a:spcPts val="133"/>
              </a:spcBef>
              <a:spcAft>
                <a:spcPts val="133"/>
              </a:spcAft>
              <a:defRPr sz="1599">
                <a:latin typeface="Arial Narrow" panose="020B0606020202030204" pitchFamily="34" charset="0"/>
              </a:defRPr>
            </a:lvl4pPr>
            <a:lvl5pPr marL="1461686" indent="-243614">
              <a:spcBef>
                <a:spcPts val="133"/>
              </a:spcBef>
              <a:spcAft>
                <a:spcPts val="133"/>
              </a:spcAft>
              <a:defRPr sz="1599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2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100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9078-DF8A-2812-5661-E2C0C30D1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26AFD-CCF4-E17D-9F6E-5E1C30913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91F49-35B4-76F5-D7D4-A8B0433F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A82AD-AE4F-5BB0-5E17-569FD0F9C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6AD6C-AEC7-881F-48F9-E9500C88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9828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A5C20-634C-D4BF-2CB8-86C83268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52486-B568-10D6-D3E6-DFE1CED9A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6C5C1-1665-D31C-6B1E-65F7A759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E61DE-1D68-B772-C2D7-F7642105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E992-E3F1-DDA2-B72C-3A83C413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800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14FBD-D612-7042-715C-8021F2EF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5637D-CDFB-D3D8-822C-200D2F538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CCF7B-E1C0-CA6E-1E15-17546838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02FCF-31D1-BD14-2F27-2AFD9503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7C5F4-0E90-5B4B-5CC4-F9AC4A73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80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52789" y="6389478"/>
            <a:ext cx="812883" cy="365125"/>
          </a:xfrm>
          <a:prstGeom prst="rect">
            <a:avLst/>
          </a:prstGeom>
        </p:spPr>
        <p:txBody>
          <a:bodyPr/>
          <a:lstStyle/>
          <a:p>
            <a:fld id="{F16AE760-88C3-0342-808C-98557EA1C9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224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1A5F2-C22E-8042-7043-1BA8CF46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C68A7-3E0F-A6E4-155B-D665BDED5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DFF1E-2596-C590-650F-D689ADAEF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08DBC-10A6-B51F-B972-A2E4F8D6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2EB3A-2FA1-226B-369E-295CEDA41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BC5CA-A2DF-714D-833E-92A251F1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756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7006-B9F9-DD5E-A491-709BEE9B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CB5F3-6B39-25FA-34B1-9EF69864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F34E4-D90E-51DF-7DCD-7DB239CF4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29F31-6790-4326-E4A3-DD3897B83F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D183F-B75E-8941-E65D-1CD6EA17F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6C3FF-7B2C-61D6-E081-1F6BE530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FDAA57-1586-2F9B-C3BB-6347B391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4B03E-5BC4-F9E6-DC83-7DC126B3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170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6636D-7544-D215-4A7A-37FB374C3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27F56E-A525-3D7E-245F-08CD03248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C82C2-0F73-F243-8A36-124E2FDA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C1625-C7D7-C809-E96B-A8960EA4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174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F2E4B6-A9A6-5C6A-DC95-B80F5C93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955A0D-9FDF-D709-1C23-4A1E6557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3276E-F714-A65B-BD31-5EB32433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010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F55C-EF5E-CDE1-B08A-043CE639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E42B4-6080-EB3C-BAE9-51A7CCC0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B8079-68A7-834A-73F2-2C9F17CF72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D11A6-A923-C777-E398-9BD225B3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4A73F-9A7D-05EC-5230-D83291D8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539E8-3ED8-5A76-7EA7-F0AA1DD3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802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26B46-FD00-99FC-30C8-B8FC58BB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622B91-9AAC-A3A9-BA7E-7BDF332A7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FC476-4D02-FC42-070A-60B9EA3B0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D399A-BDD7-A3D4-C5CE-87180F18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2A5B6-EB88-5F03-38CD-B4582F7C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21B9B-C94F-330D-0D5B-26F985ED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52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4AFE-3D92-2845-8846-771718FB9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8ED5-2C5C-87A0-5EAB-FC14B883F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68A51-07A9-43D5-725A-3CF2625E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C18AD-577E-8C6C-C7E5-FA8E9D31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0F14F-6893-6422-CBF1-21724C39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260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7075C9-586C-6A55-C0FB-B46E7FA44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26E3AD-D173-AB0E-3291-C4FB3024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E357B-CF69-5172-EDB2-7F628E5E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89557-1BCE-A370-9C00-D59B90EE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A1941-8ABB-5514-B429-7C76DA7F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08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utr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43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Column Text w/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2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75292A-387E-C74A-9CA5-0F69A6C4C88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829" y="590495"/>
            <a:ext cx="5704172" cy="5482586"/>
          </a:xfrm>
          <a:noFill/>
        </p:spPr>
        <p:txBody>
          <a:bodyPr anchor="t" anchorCtr="1"/>
          <a:lstStyle>
            <a:lvl1pPr marL="0" marR="0" indent="0" algn="ctr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5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389" marR="0" lvl="0" indent="-228389" algn="l" defTabSz="913554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1"/>
            <a:ext cx="5323048" cy="503919"/>
          </a:xfrm>
        </p:spPr>
        <p:txBody>
          <a:bodyPr>
            <a:noAutofit/>
          </a:bodyPr>
          <a:lstStyle>
            <a:lvl1pPr>
              <a:defRPr sz="2931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78" y="6354375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2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4E564B4-8D1D-614C-918C-39CE9AFAA4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6" y="1096991"/>
            <a:ext cx="5322169" cy="363730"/>
          </a:xfrm>
        </p:spPr>
        <p:txBody>
          <a:bodyPr>
            <a:normAutofit/>
          </a:bodyPr>
          <a:lstStyle>
            <a:lvl1pPr marL="0" indent="0">
              <a:buNone/>
              <a:defRPr sz="1465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01598B-0563-E242-A875-60856104EC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50274" y="6467690"/>
            <a:ext cx="1144439" cy="13756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44FDBD-3528-E94F-9F9A-490773EA8F5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5" y="1780781"/>
            <a:ext cx="5322169" cy="4310087"/>
          </a:xfrm>
        </p:spPr>
        <p:txBody>
          <a:bodyPr/>
          <a:lstStyle>
            <a:lvl1pPr marL="0" indent="0">
              <a:buNone/>
              <a:defRPr sz="1465"/>
            </a:lvl1pPr>
            <a:lvl2pPr marL="386992" indent="-154374">
              <a:tabLst/>
              <a:defRPr sz="1332"/>
            </a:lvl2pPr>
            <a:lvl3pPr marL="691510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3pPr>
            <a:lvl4pPr marL="998143" indent="-1522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4pPr>
            <a:lvl5pPr marL="1374561" indent="-224159">
              <a:buClr>
                <a:schemeClr val="accent1"/>
              </a:buClr>
              <a:tabLst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8D60120-4135-C24F-A486-9A4A8E134E12}"/>
              </a:ext>
            </a:extLst>
          </p:cNvPr>
          <p:cNvSpPr/>
          <p:nvPr userDrawn="1"/>
        </p:nvSpPr>
        <p:spPr>
          <a:xfrm>
            <a:off x="0" y="0"/>
            <a:ext cx="12191999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F32D2C-6C11-DC42-AAB3-EA54110A1BA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6024558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8" y="1205618"/>
            <a:ext cx="6037605" cy="3397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AF163E-E1BA-1246-B24B-1238227796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4497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43E6275-A1A3-7A41-B6DD-0B87DD4001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0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40C6F6C-62D7-D94A-9F63-E10F15A4D3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43400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EDE4E8F-A3A5-014F-9FAF-E9A0E20ED3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6164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7C0B94F-6AF0-A547-85B6-452B08B81B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6164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8B8282C4-4223-9444-B332-17C1BFC3A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21" t="24075" r="22530" b="24073"/>
          <a:stretch/>
        </p:blipFill>
        <p:spPr>
          <a:xfrm>
            <a:off x="97654" y="150922"/>
            <a:ext cx="266330" cy="2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85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/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57C03-721A-8B40-A7F0-D22A38C4F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766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A14308A0-9836-42FE-A2BE-342A84E55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56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invertebrate, coelenterate, jellyfish&#10;&#10;Description automatically generated">
            <a:extLst>
              <a:ext uri="{FF2B5EF4-FFF2-40B4-BE49-F238E27FC236}">
                <a16:creationId xmlns:a16="http://schemas.microsoft.com/office/drawing/2014/main" id="{A2C07052-33AB-4126-948D-1B56D4652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6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AB316-B536-4708-B8C4-8AEF7F32FA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39" y="5596012"/>
            <a:ext cx="2494327" cy="268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11805-CBCA-4514-A246-6D58DF5D7A77}"/>
              </a:ext>
            </a:extLst>
          </p:cNvPr>
          <p:cNvSpPr/>
          <p:nvPr userDrawn="1"/>
        </p:nvSpPr>
        <p:spPr>
          <a:xfrm flipV="1">
            <a:off x="609478" y="508514"/>
            <a:ext cx="10973052" cy="5834631"/>
          </a:xfrm>
          <a:prstGeom prst="snip1Rect">
            <a:avLst>
              <a:gd name="adj" fmla="val 5239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D3FB-BDDA-41FF-B6FA-C468324A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BFC4-8CE1-47D5-A026-0F7FBA2D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14"/>
            <a:ext cx="41148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1C98-115B-42FC-AE88-D190E9D8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fld id="{88D38F90-7880-4982-9E0F-2501D4B1F8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6C6E5B-D81F-4F69-B0C6-CD91057E1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3" y="3066483"/>
            <a:ext cx="10972927" cy="725036"/>
          </a:xfrm>
        </p:spPr>
        <p:txBody>
          <a:bodyPr anchor="b"/>
          <a:lstStyle>
            <a:lvl1pPr algn="ctr">
              <a:defRPr sz="3595" b="0" i="0" spc="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6E359-D3D2-44E1-A789-BE3C6AD01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83162"/>
            <a:ext cx="9144000" cy="365124"/>
          </a:xfrm>
        </p:spPr>
        <p:txBody>
          <a:bodyPr>
            <a:normAutofit/>
          </a:bodyPr>
          <a:lstStyle>
            <a:lvl1pPr marL="0" indent="0" algn="ctr">
              <a:buNone/>
              <a:defRPr sz="1464" b="0" i="0" spc="7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366" indent="0" algn="ctr">
              <a:buNone/>
              <a:defRPr sz="1997"/>
            </a:lvl2pPr>
            <a:lvl3pPr marL="912732" indent="0" algn="ctr">
              <a:buNone/>
              <a:defRPr sz="1797"/>
            </a:lvl3pPr>
            <a:lvl4pPr marL="1369098" indent="0" algn="ctr">
              <a:buNone/>
              <a:defRPr sz="1597"/>
            </a:lvl4pPr>
            <a:lvl5pPr marL="1825465" indent="0" algn="ctr">
              <a:buNone/>
              <a:defRPr sz="1597"/>
            </a:lvl5pPr>
            <a:lvl6pPr marL="2281830" indent="0" algn="ctr">
              <a:buNone/>
              <a:defRPr sz="1597"/>
            </a:lvl6pPr>
            <a:lvl7pPr marL="2738196" indent="0" algn="ctr">
              <a:buNone/>
              <a:defRPr sz="1597"/>
            </a:lvl7pPr>
            <a:lvl8pPr marL="3194563" indent="0" algn="ctr">
              <a:buNone/>
              <a:defRPr sz="1597"/>
            </a:lvl8pPr>
            <a:lvl9pPr marL="3650927" indent="0" algn="ctr">
              <a:buNone/>
              <a:defRPr sz="1597"/>
            </a:lvl9pPr>
          </a:lstStyle>
          <a:p>
            <a:pPr marL="0" indent="0" algn="ctr">
              <a:buNone/>
            </a:pPr>
            <a:r>
              <a:rPr lang="en-US" spc="797">
                <a:solidFill>
                  <a:schemeClr val="bg1"/>
                </a:solidFill>
              </a:rPr>
              <a:t>MM.DD.YYYY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92E7E-FE96-2F4F-9FD6-79A391FA0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5" y="4053900"/>
            <a:ext cx="9243484" cy="338353"/>
          </a:xfrm>
        </p:spPr>
        <p:txBody>
          <a:bodyPr/>
          <a:lstStyle>
            <a:lvl1pPr marL="0" indent="0" algn="ctr" defTabSz="1216976" rtl="0" eaLnBrk="1" latinLnBrk="0" hangingPunct="1">
              <a:lnSpc>
                <a:spcPct val="90000"/>
              </a:lnSpc>
              <a:spcBef>
                <a:spcPts val="1331"/>
              </a:spcBef>
              <a:buClr>
                <a:schemeClr val="accent1"/>
              </a:buClr>
              <a:buFont typeface="+mj-lt"/>
              <a:buNone/>
              <a:defRPr lang="en-US" sz="1597" b="0" i="0" kern="1200" spc="4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ctr">
              <a:buFontTx/>
              <a:buNone/>
              <a:defRPr/>
            </a:lvl2pPr>
            <a:lvl3pPr marL="1216976" indent="0" algn="ctr">
              <a:buFontTx/>
              <a:buNone/>
              <a:defRPr/>
            </a:lvl3pPr>
            <a:lvl4pPr marL="1825465" indent="0" algn="ctr">
              <a:buFontTx/>
              <a:buNone/>
              <a:defRPr/>
            </a:lvl4pPr>
            <a:lvl5pPr marL="2433952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38070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A14308A0-9836-42FE-A2BE-342A84E55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56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07052-33AB-4126-948D-1B56D4652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56" y="3174"/>
            <a:ext cx="12192000" cy="6851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AB316-B536-4708-B8C4-8AEF7F32FA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39" y="5596012"/>
            <a:ext cx="2494327" cy="268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11805-CBCA-4514-A246-6D58DF5D7A77}"/>
              </a:ext>
            </a:extLst>
          </p:cNvPr>
          <p:cNvSpPr/>
          <p:nvPr userDrawn="1"/>
        </p:nvSpPr>
        <p:spPr>
          <a:xfrm flipV="1">
            <a:off x="609478" y="508514"/>
            <a:ext cx="10973052" cy="5834631"/>
          </a:xfrm>
          <a:prstGeom prst="snip1Rect">
            <a:avLst>
              <a:gd name="adj" fmla="val 5239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D3FB-BDDA-41FF-B6FA-C468324A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BFC4-8CE1-47D5-A026-0F7FBA2D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14"/>
            <a:ext cx="41148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1C98-115B-42FC-AE88-D190E9D8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fld id="{88D38F90-7880-4982-9E0F-2501D4B1F8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6C6E5B-D81F-4F69-B0C6-CD91057E1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3" y="3066483"/>
            <a:ext cx="10972927" cy="725036"/>
          </a:xfrm>
        </p:spPr>
        <p:txBody>
          <a:bodyPr anchor="b"/>
          <a:lstStyle>
            <a:lvl1pPr algn="ctr">
              <a:defRPr sz="3595" b="0" i="0" spc="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6E359-D3D2-44E1-A789-BE3C6AD01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83162"/>
            <a:ext cx="9144000" cy="365124"/>
          </a:xfrm>
        </p:spPr>
        <p:txBody>
          <a:bodyPr>
            <a:normAutofit/>
          </a:bodyPr>
          <a:lstStyle>
            <a:lvl1pPr marL="0" indent="0" algn="ctr">
              <a:buNone/>
              <a:defRPr sz="1464" b="0" i="0" spc="7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366" indent="0" algn="ctr">
              <a:buNone/>
              <a:defRPr sz="1997"/>
            </a:lvl2pPr>
            <a:lvl3pPr marL="912732" indent="0" algn="ctr">
              <a:buNone/>
              <a:defRPr sz="1797"/>
            </a:lvl3pPr>
            <a:lvl4pPr marL="1369098" indent="0" algn="ctr">
              <a:buNone/>
              <a:defRPr sz="1597"/>
            </a:lvl4pPr>
            <a:lvl5pPr marL="1825465" indent="0" algn="ctr">
              <a:buNone/>
              <a:defRPr sz="1597"/>
            </a:lvl5pPr>
            <a:lvl6pPr marL="2281830" indent="0" algn="ctr">
              <a:buNone/>
              <a:defRPr sz="1597"/>
            </a:lvl6pPr>
            <a:lvl7pPr marL="2738196" indent="0" algn="ctr">
              <a:buNone/>
              <a:defRPr sz="1597"/>
            </a:lvl7pPr>
            <a:lvl8pPr marL="3194563" indent="0" algn="ctr">
              <a:buNone/>
              <a:defRPr sz="1597"/>
            </a:lvl8pPr>
            <a:lvl9pPr marL="3650927" indent="0" algn="ctr">
              <a:buNone/>
              <a:defRPr sz="1597"/>
            </a:lvl9pPr>
          </a:lstStyle>
          <a:p>
            <a:pPr marL="0" indent="0" algn="ctr">
              <a:buNone/>
            </a:pPr>
            <a:r>
              <a:rPr lang="en-US" spc="797">
                <a:solidFill>
                  <a:schemeClr val="bg1"/>
                </a:solidFill>
              </a:rPr>
              <a:t>MM.DD.YYYY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A9D9A4A-3D0E-EF4B-A998-9168C43009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5" y="4053900"/>
            <a:ext cx="9243484" cy="338353"/>
          </a:xfrm>
        </p:spPr>
        <p:txBody>
          <a:bodyPr/>
          <a:lstStyle>
            <a:lvl1pPr marL="0" indent="0" algn="ctr" defTabSz="1216976" rtl="0" eaLnBrk="1" latinLnBrk="0" hangingPunct="1">
              <a:lnSpc>
                <a:spcPct val="90000"/>
              </a:lnSpc>
              <a:spcBef>
                <a:spcPts val="1331"/>
              </a:spcBef>
              <a:buClr>
                <a:schemeClr val="accent1"/>
              </a:buClr>
              <a:buFont typeface="+mj-lt"/>
              <a:buNone/>
              <a:defRPr lang="en-US" sz="1597" b="0" i="0" kern="1200" spc="4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ctr">
              <a:buFontTx/>
              <a:buNone/>
              <a:defRPr/>
            </a:lvl2pPr>
            <a:lvl3pPr marL="1216976" indent="0" algn="ctr">
              <a:buFontTx/>
              <a:buNone/>
              <a:defRPr/>
            </a:lvl3pPr>
            <a:lvl4pPr marL="1825465" indent="0" algn="ctr">
              <a:buFontTx/>
              <a:buNone/>
              <a:defRPr/>
            </a:lvl4pPr>
            <a:lvl5pPr marL="2433952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6394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young, child, holding&#10;&#10;Description automatically generated">
            <a:extLst>
              <a:ext uri="{FF2B5EF4-FFF2-40B4-BE49-F238E27FC236}">
                <a16:creationId xmlns:a16="http://schemas.microsoft.com/office/drawing/2014/main" id="{CA002FA8-4B71-9F4F-A599-B87EE812D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1"/>
            <a:ext cx="12191999" cy="6851655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0">
                <a:schemeClr val="tx2"/>
              </a:gs>
            </a:gsLst>
            <a:lin ang="16200000" scaled="1"/>
          </a:gra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EAB316-B536-4708-B8C4-8AEF7F32F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839" y="5596012"/>
            <a:ext cx="2494327" cy="268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A11805-CBCA-4514-A246-6D58DF5D7A77}"/>
              </a:ext>
            </a:extLst>
          </p:cNvPr>
          <p:cNvSpPr/>
          <p:nvPr userDrawn="1"/>
        </p:nvSpPr>
        <p:spPr>
          <a:xfrm flipV="1">
            <a:off x="609478" y="508514"/>
            <a:ext cx="10973052" cy="5834631"/>
          </a:xfrm>
          <a:prstGeom prst="snip1Rect">
            <a:avLst>
              <a:gd name="adj" fmla="val 5239"/>
            </a:avLst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ED3FB-BDDA-41FF-B6FA-C468324A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BFC4-8CE1-47D5-A026-0F7FBA2DC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814"/>
            <a:ext cx="4114800" cy="3637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31C98-115B-42FC-AE88-D190E9D8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814"/>
            <a:ext cx="2743200" cy="363729"/>
          </a:xfrm>
          <a:prstGeom prst="rect">
            <a:avLst/>
          </a:prstGeom>
        </p:spPr>
        <p:txBody>
          <a:bodyPr/>
          <a:lstStyle/>
          <a:p>
            <a:fld id="{88D38F90-7880-4982-9E0F-2501D4B1F85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6C6E5B-D81F-4F69-B0C6-CD91057E19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3" y="3066483"/>
            <a:ext cx="10972927" cy="725036"/>
          </a:xfrm>
        </p:spPr>
        <p:txBody>
          <a:bodyPr anchor="b"/>
          <a:lstStyle>
            <a:lvl1pPr algn="ctr">
              <a:defRPr sz="3595" b="0" i="0" spc="4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6E359-D3D2-44E1-A789-BE3C6AD01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83162"/>
            <a:ext cx="9144000" cy="365124"/>
          </a:xfrm>
        </p:spPr>
        <p:txBody>
          <a:bodyPr>
            <a:normAutofit/>
          </a:bodyPr>
          <a:lstStyle>
            <a:lvl1pPr marL="0" indent="0" algn="ctr">
              <a:buNone/>
              <a:defRPr sz="1464" b="0" i="0" spc="7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366" indent="0" algn="ctr">
              <a:buNone/>
              <a:defRPr sz="1997"/>
            </a:lvl2pPr>
            <a:lvl3pPr marL="912732" indent="0" algn="ctr">
              <a:buNone/>
              <a:defRPr sz="1797"/>
            </a:lvl3pPr>
            <a:lvl4pPr marL="1369098" indent="0" algn="ctr">
              <a:buNone/>
              <a:defRPr sz="1597"/>
            </a:lvl4pPr>
            <a:lvl5pPr marL="1825465" indent="0" algn="ctr">
              <a:buNone/>
              <a:defRPr sz="1597"/>
            </a:lvl5pPr>
            <a:lvl6pPr marL="2281830" indent="0" algn="ctr">
              <a:buNone/>
              <a:defRPr sz="1597"/>
            </a:lvl6pPr>
            <a:lvl7pPr marL="2738196" indent="0" algn="ctr">
              <a:buNone/>
              <a:defRPr sz="1597"/>
            </a:lvl7pPr>
            <a:lvl8pPr marL="3194563" indent="0" algn="ctr">
              <a:buNone/>
              <a:defRPr sz="1597"/>
            </a:lvl8pPr>
            <a:lvl9pPr marL="3650927" indent="0" algn="ctr">
              <a:buNone/>
              <a:defRPr sz="1597"/>
            </a:lvl9pPr>
          </a:lstStyle>
          <a:p>
            <a:pPr marL="0" indent="0" algn="ctr">
              <a:buNone/>
            </a:pPr>
            <a:r>
              <a:rPr lang="en-US" spc="797">
                <a:solidFill>
                  <a:schemeClr val="bg1"/>
                </a:solidFill>
              </a:rPr>
              <a:t>MM.DD.YYYY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18B75D-F4F8-6441-BE1F-91F450E11D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5" y="4053900"/>
            <a:ext cx="9243484" cy="338353"/>
          </a:xfrm>
        </p:spPr>
        <p:txBody>
          <a:bodyPr/>
          <a:lstStyle>
            <a:lvl1pPr marL="0" indent="0" algn="ctr" defTabSz="1216976" rtl="0" eaLnBrk="1" latinLnBrk="0" hangingPunct="1">
              <a:lnSpc>
                <a:spcPct val="90000"/>
              </a:lnSpc>
              <a:spcBef>
                <a:spcPts val="1331"/>
              </a:spcBef>
              <a:buClr>
                <a:schemeClr val="accent1"/>
              </a:buClr>
              <a:buFont typeface="+mj-lt"/>
              <a:buNone/>
              <a:defRPr lang="en-US" sz="1597" b="0" i="0" kern="1200" spc="4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ctr">
              <a:buFontTx/>
              <a:buNone/>
              <a:defRPr/>
            </a:lvl2pPr>
            <a:lvl3pPr marL="1216976" indent="0" algn="ctr">
              <a:buFontTx/>
              <a:buNone/>
              <a:defRPr/>
            </a:lvl3pPr>
            <a:lvl4pPr marL="1825465" indent="0" algn="ctr">
              <a:buFontTx/>
              <a:buNone/>
              <a:defRPr/>
            </a:lvl4pPr>
            <a:lvl5pPr marL="2433952" indent="0" algn="ctr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7132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ans face&#10;&#10;Description automatically generated">
            <a:extLst>
              <a:ext uri="{FF2B5EF4-FFF2-40B4-BE49-F238E27FC236}">
                <a16:creationId xmlns:a16="http://schemas.microsoft.com/office/drawing/2014/main" id="{9AF572A6-AE92-F948-86EC-FB437DB4C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1"/>
            <a:ext cx="12191999" cy="6851655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tx1">
                  <a:lumMod val="60000"/>
                  <a:lumOff val="40000"/>
                </a:schemeClr>
              </a:gs>
            </a:gsLst>
            <a:lin ang="16200000" scaled="1"/>
          </a:gradFill>
        </p:spPr>
      </p:pic>
    </p:spTree>
    <p:extLst>
      <p:ext uri="{BB962C8B-B14F-4D97-AF65-F5344CB8AC3E}">
        <p14:creationId xmlns:p14="http://schemas.microsoft.com/office/powerpoint/2010/main" val="12070025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BD5EE1BD-AE92-4489-AD98-6BD664616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2493"/>
            <a:ext cx="12192000" cy="67255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F8B99C-99BB-4EC0-B384-A3F80096F368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DE5F77-617A-47BA-BEF6-DBDE99B8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846" y="830680"/>
            <a:ext cx="9416309" cy="561237"/>
          </a:xfrm>
        </p:spPr>
        <p:txBody>
          <a:bodyPr/>
          <a:lstStyle>
            <a:lvl1pPr>
              <a:defRPr sz="3195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2702503-FD41-1642-A67A-E2FEF89185A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CE65D4-F3F7-FF4F-A359-B4937AA028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2C0976E-5AF3-F448-A869-37AFEBC85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850" y="1824995"/>
            <a:ext cx="9362428" cy="4274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6366" indent="-456366">
              <a:buClr>
                <a:schemeClr val="accent1"/>
              </a:buClr>
              <a:buFont typeface="+mj-lt"/>
              <a:buAutoNum type="arabicPeriod"/>
              <a:defRPr sz="1864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5123" indent="-388756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597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sz="1864"/>
              <a:t>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347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DC131-6124-4D50-AEB3-F0B70C3B4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57BD861-7599-4380-BFE4-DCB030FB627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0038" y="1762995"/>
            <a:ext cx="10496549" cy="364788"/>
          </a:xfrm>
        </p:spPr>
        <p:txBody>
          <a:bodyPr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64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 sz="1331"/>
            </a:lvl5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B9A552E5-31DE-4713-BD36-101D0C7EFD7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59158" y="3254910"/>
            <a:ext cx="10496549" cy="364788"/>
          </a:xfrm>
        </p:spPr>
        <p:txBody>
          <a:bodyPr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64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 sz="1331"/>
            </a:lvl5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CD9E7618-6311-455D-9FD3-0FDFD8E80B7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8278" y="4746825"/>
            <a:ext cx="10496549" cy="364788"/>
          </a:xfrm>
        </p:spPr>
        <p:txBody>
          <a:bodyPr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64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 sz="1331"/>
            </a:lvl5pPr>
          </a:lstStyle>
          <a:p>
            <a:pPr marL="0" lv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0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FC682-90F3-7444-8B72-6975BF6B202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278" y="5114719"/>
            <a:ext cx="10496549" cy="805703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B0B7873-7FA6-294E-B33B-9C3BEF95F1C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8278" y="3650503"/>
            <a:ext cx="10496549" cy="805703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A8958F0-7218-2649-A6C2-DBA882DE1AF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8278" y="2168315"/>
            <a:ext cx="10496549" cy="805703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57656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800" y="1647359"/>
            <a:ext cx="10498667" cy="4187123"/>
          </a:xfrm>
        </p:spPr>
        <p:txBody>
          <a:bodyPr/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 marL="845123" indent="-234522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3pPr>
            <a:lvl4pPr marL="1221201" indent="-223958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4pPr>
            <a:lvl5pPr marL="1597281" indent="-223958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E0B7F94-FD6D-574C-812C-67D8DEFC79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61999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9291" y="1420411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>
              <a:defRPr sz="1464">
                <a:solidFill>
                  <a:schemeClr val="tx2"/>
                </a:solidFill>
              </a:defRPr>
            </a:lvl3pPr>
            <a:lvl4pPr>
              <a:defRPr sz="1464">
                <a:solidFill>
                  <a:schemeClr val="tx2"/>
                </a:solidFill>
              </a:defRPr>
            </a:lvl4pPr>
            <a:lvl5pPr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2B03D9-4AFE-3740-B40F-3EA74330BC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441712" y="1420411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>
              <a:defRPr sz="1464">
                <a:solidFill>
                  <a:schemeClr val="tx2"/>
                </a:solidFill>
              </a:defRPr>
            </a:lvl3pPr>
            <a:lvl4pPr>
              <a:defRPr sz="1464">
                <a:solidFill>
                  <a:schemeClr val="tx2"/>
                </a:solidFill>
              </a:defRPr>
            </a:lvl4pPr>
            <a:lvl5pPr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4D49B8C-C722-7C46-A42F-5E8B402D211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04133" y="1420411"/>
            <a:ext cx="3416579" cy="4029959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>
              <a:defRPr sz="1464">
                <a:solidFill>
                  <a:schemeClr val="tx2"/>
                </a:solidFill>
              </a:defRPr>
            </a:lvl3pPr>
            <a:lvl4pPr>
              <a:defRPr sz="1464">
                <a:solidFill>
                  <a:schemeClr val="tx2"/>
                </a:solidFill>
              </a:defRPr>
            </a:lvl4pPr>
            <a:lvl5pPr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727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2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9291" y="1416262"/>
            <a:ext cx="5363115" cy="4003401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>
              <a:defRPr sz="1464">
                <a:solidFill>
                  <a:schemeClr val="tx2"/>
                </a:solidFill>
              </a:defRPr>
            </a:lvl3pPr>
            <a:lvl4pPr>
              <a:defRPr sz="1464">
                <a:solidFill>
                  <a:schemeClr val="tx2"/>
                </a:solidFill>
              </a:defRPr>
            </a:lvl4pPr>
            <a:lvl5pPr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2B03D9-4AFE-3740-B40F-3EA74330BCE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90576" y="1416262"/>
            <a:ext cx="5363115" cy="4003401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>
              <a:defRPr sz="1464">
                <a:solidFill>
                  <a:schemeClr val="tx2"/>
                </a:solidFill>
              </a:defRPr>
            </a:lvl3pPr>
            <a:lvl4pPr>
              <a:defRPr sz="1464">
                <a:solidFill>
                  <a:schemeClr val="tx2"/>
                </a:solidFill>
              </a:defRPr>
            </a:lvl4pPr>
            <a:lvl5pPr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2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2534735"/>
            <a:ext cx="5286366" cy="2174875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D6693C-FA6D-3846-84BB-76C37C5D05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7950" y="2534735"/>
            <a:ext cx="5286366" cy="2174875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963E0D4-8F65-D949-8048-5A2D979EB2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497" y="1920550"/>
            <a:ext cx="5286366" cy="457200"/>
          </a:xfrm>
        </p:spPr>
        <p:txBody>
          <a:bodyPr/>
          <a:lstStyle>
            <a:lvl1pPr>
              <a:lnSpc>
                <a:spcPct val="125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6EA3E33-F500-2D4A-AC78-5AD67AEDB2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7000" y="1920550"/>
            <a:ext cx="5286366" cy="457200"/>
          </a:xfrm>
        </p:spPr>
        <p:txBody>
          <a:bodyPr/>
          <a:lstStyle>
            <a:lvl1pPr>
              <a:lnSpc>
                <a:spcPct val="125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8394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59B8B4-28FD-5440-B81D-89798AB12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0CD840D-0BF4-0E40-902F-3B4FA34641B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800" y="1763857"/>
            <a:ext cx="10496549" cy="4275036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>
              <a:defRPr sz="1464">
                <a:solidFill>
                  <a:schemeClr val="tx2"/>
                </a:solidFill>
              </a:defRPr>
            </a:lvl3pPr>
            <a:lvl4pPr>
              <a:defRPr sz="1464">
                <a:solidFill>
                  <a:schemeClr val="tx2"/>
                </a:solidFill>
              </a:defRPr>
            </a:lvl4pPr>
            <a:lvl5pPr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5969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31C9D1-7707-C84D-9D78-1055F204B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719AB1F-2E4F-7A4D-8B44-F87965651B7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58800" y="1763857"/>
            <a:ext cx="10496549" cy="4275036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>
              <a:defRPr sz="1464">
                <a:solidFill>
                  <a:schemeClr val="tx2"/>
                </a:solidFill>
              </a:defRPr>
            </a:lvl3pPr>
            <a:lvl4pPr>
              <a:defRPr sz="1464">
                <a:solidFill>
                  <a:schemeClr val="tx2"/>
                </a:solidFill>
              </a:defRPr>
            </a:lvl4pPr>
            <a:lvl5pPr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04036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0C869B-9494-48ED-A9FC-974F42FC95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57C03-721A-8B40-A7F0-D22A38C4F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645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Single Column +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Single Corner Rectangle 1">
            <a:extLst>
              <a:ext uri="{FF2B5EF4-FFF2-40B4-BE49-F238E27FC236}">
                <a16:creationId xmlns:a16="http://schemas.microsoft.com/office/drawing/2014/main" id="{E1DAF4C7-9849-034E-96E2-46353A79E561}"/>
              </a:ext>
            </a:extLst>
          </p:cNvPr>
          <p:cNvSpPr/>
          <p:nvPr userDrawn="1"/>
        </p:nvSpPr>
        <p:spPr>
          <a:xfrm flipV="1">
            <a:off x="558800" y="579980"/>
            <a:ext cx="10969413" cy="5632187"/>
          </a:xfrm>
          <a:prstGeom prst="snip1Rect">
            <a:avLst>
              <a:gd name="adj" fmla="val 942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57F41-882D-45BF-82E3-97442CA1E5D1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5C28C1-4BFD-4E9B-B1CE-FB5132162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89" y="986007"/>
            <a:ext cx="10114921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0675D3CC-2BCF-D244-941A-AFAAF0D29AC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75918A-EDEE-1346-BED5-034B34CE66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1DEDE9-FB64-8C4A-BB12-CEDCB7E7BD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8747" y="2053383"/>
            <a:ext cx="10115973" cy="3818613"/>
          </a:xfrm>
        </p:spPr>
        <p:txBody>
          <a:bodyPr/>
          <a:lstStyle>
            <a:lvl1pPr marL="0" indent="0">
              <a:buNone/>
              <a:defRPr sz="1597"/>
            </a:lvl1pPr>
            <a:lvl2pPr marL="456366" indent="-223958">
              <a:buFont typeface="Arial" panose="020B0604020202020204" pitchFamily="34" charset="0"/>
              <a:buChar char="•"/>
              <a:tabLst/>
              <a:defRPr sz="1597">
                <a:solidFill>
                  <a:schemeClr val="tx2"/>
                </a:solidFill>
              </a:defRPr>
            </a:lvl2pPr>
            <a:lvl3pPr marL="1373323" indent="-156347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1983925" indent="-158461">
              <a:buClr>
                <a:schemeClr val="accent1"/>
              </a:buClr>
              <a:tabLst/>
              <a:defRPr sz="1197">
                <a:solidFill>
                  <a:schemeClr val="tx2"/>
                </a:solidFill>
              </a:defRPr>
            </a:lvl4pPr>
            <a:lvl5pPr marL="2586074" indent="-152122">
              <a:buClr>
                <a:schemeClr val="accent1"/>
              </a:buClr>
              <a:tabLst/>
              <a:defRPr sz="10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2E0B7F94-FD6D-574C-812C-67D8DEFC79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8747" y="1501269"/>
            <a:ext cx="10115973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9995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 Four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29D4E1-7CF7-0F43-AC85-DFC580C0926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48298" y="1904538"/>
            <a:ext cx="4100453" cy="364788"/>
          </a:xfrm>
        </p:spPr>
        <p:txBody>
          <a:bodyPr/>
          <a:lstStyle>
            <a:lvl1pPr>
              <a:buNone/>
              <a:defRPr sz="1864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AA9A59A-E515-E04E-9167-2D4C039591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57159" y="1904538"/>
            <a:ext cx="4100453" cy="364788"/>
          </a:xfrm>
        </p:spPr>
        <p:txBody>
          <a:bodyPr/>
          <a:lstStyle>
            <a:lvl1pPr>
              <a:buNone/>
              <a:defRPr sz="1864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317E8BF-E53C-9244-96BD-43404DDAB27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248298" y="3764050"/>
            <a:ext cx="4100453" cy="364788"/>
          </a:xfrm>
        </p:spPr>
        <p:txBody>
          <a:bodyPr/>
          <a:lstStyle>
            <a:lvl1pPr>
              <a:buNone/>
              <a:defRPr sz="1864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94941B1-70ED-3640-9FF8-8DD4261961A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957159" y="3764050"/>
            <a:ext cx="4100453" cy="364788"/>
          </a:xfrm>
        </p:spPr>
        <p:txBody>
          <a:bodyPr/>
          <a:lstStyle>
            <a:lvl1pPr>
              <a:buNone/>
              <a:defRPr sz="1864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707BAC5D-7C72-4190-B6E5-F2DCFA4E7B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0" y="1097440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EDA1BB-9DDA-1240-AD3B-A37CE62829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6B196BC-9A59-B442-9FB6-CD4A9B1CF19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48298" y="2269328"/>
            <a:ext cx="4100453" cy="1175993"/>
          </a:xfrm>
        </p:spPr>
        <p:txBody>
          <a:bodyPr/>
          <a:lstStyle>
            <a:lvl1pPr marL="228184" indent="-228184">
              <a:buFont typeface="Arial" panose="020B0604020202020204" pitchFamily="34" charset="0"/>
              <a:buChar char="•"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E414CEF-6803-7A4F-B302-206C11213D9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48298" y="4139072"/>
            <a:ext cx="4100453" cy="1175993"/>
          </a:xfrm>
        </p:spPr>
        <p:txBody>
          <a:bodyPr/>
          <a:lstStyle>
            <a:lvl1pPr marL="228184" indent="-228184">
              <a:buFont typeface="Arial" panose="020B0604020202020204" pitchFamily="34" charset="0"/>
              <a:buChar char="•"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441FA15-10A4-D34B-AEC6-E3F42AF4AB1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957014" y="2281808"/>
            <a:ext cx="4100453" cy="1175993"/>
          </a:xfrm>
        </p:spPr>
        <p:txBody>
          <a:bodyPr/>
          <a:lstStyle>
            <a:lvl1pPr marL="228184" indent="-228184">
              <a:buFont typeface="Arial" panose="020B0604020202020204" pitchFamily="34" charset="0"/>
              <a:buChar char="•"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1EC3F2F-76B6-154A-A4B3-05306E8C01B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957014" y="4151554"/>
            <a:ext cx="4100453" cy="1175993"/>
          </a:xfrm>
        </p:spPr>
        <p:txBody>
          <a:bodyPr/>
          <a:lstStyle>
            <a:lvl1pPr marL="228184" indent="-228184">
              <a:buFont typeface="Arial" panose="020B0604020202020204" pitchFamily="34" charset="0"/>
              <a:buChar char="•"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4660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/ Four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85220-49B5-354F-87A5-C9BD402E2B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3342" y="3961"/>
            <a:ext cx="3494745" cy="684373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0ED4A2-D982-744E-BAF1-3F9754D4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1" y="579983"/>
            <a:ext cx="7988540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A476D76-671B-C94D-8F92-85CFB36811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7989371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F054CEC1-5C26-FC4B-88DD-0E2DAE4127BD}"/>
              </a:ext>
            </a:extLst>
          </p:cNvPr>
          <p:cNvSpPr/>
          <p:nvPr userDrawn="1"/>
        </p:nvSpPr>
        <p:spPr>
          <a:xfrm flipV="1">
            <a:off x="8973877" y="437774"/>
            <a:ext cx="2920835" cy="5916604"/>
          </a:xfrm>
          <a:prstGeom prst="snip1Rect">
            <a:avLst>
              <a:gd name="adj" fmla="val 1718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</p:spTree>
    <p:extLst>
      <p:ext uri="{BB962C8B-B14F-4D97-AF65-F5344CB8AC3E}">
        <p14:creationId xmlns:p14="http://schemas.microsoft.com/office/powerpoint/2010/main" val="28121220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/ Four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52ECF66-0B99-4543-B96A-3127EED2A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3338" y="5917"/>
            <a:ext cx="3508663" cy="6845739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0ED4A2-D982-744E-BAF1-3F9754D4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1" y="579983"/>
            <a:ext cx="7988540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5A476D76-671B-C94D-8F92-85CFB36811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8800" y="1095245"/>
            <a:ext cx="7989371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F054CEC1-5C26-FC4B-88DD-0E2DAE4127BD}"/>
              </a:ext>
            </a:extLst>
          </p:cNvPr>
          <p:cNvSpPr/>
          <p:nvPr userDrawn="1"/>
        </p:nvSpPr>
        <p:spPr>
          <a:xfrm flipV="1">
            <a:off x="8973877" y="437774"/>
            <a:ext cx="2920835" cy="5916604"/>
          </a:xfrm>
          <a:prstGeom prst="snip1Rect">
            <a:avLst>
              <a:gd name="adj" fmla="val 1718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</p:spTree>
    <p:extLst>
      <p:ext uri="{BB962C8B-B14F-4D97-AF65-F5344CB8AC3E}">
        <p14:creationId xmlns:p14="http://schemas.microsoft.com/office/powerpoint/2010/main" val="27598368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 Four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AEDA1BB-9DDA-1240-AD3B-A37CE62829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pic>
        <p:nvPicPr>
          <p:cNvPr id="15" name="Picture 14" descr="A person holding a racket on a court&#10;&#10;Description automatically generated">
            <a:extLst>
              <a:ext uri="{FF2B5EF4-FFF2-40B4-BE49-F238E27FC236}">
                <a16:creationId xmlns:a16="http://schemas.microsoft.com/office/drawing/2014/main" id="{C1C5D939-85A4-1C44-8D71-9FD54F923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432397" cy="6851655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1"/>
              </a:gs>
            </a:gsLst>
            <a:lin ang="16200000" scaled="1"/>
          </a:gradFill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10567A6-9697-B249-A49F-888E914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54" y="579983"/>
            <a:ext cx="8232660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2B9E01F7-051D-FD41-B85F-82A33F7BB1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60819" y="1097440"/>
            <a:ext cx="8233516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0771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 Four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room&#10;&#10;Description automatically generated">
            <a:extLst>
              <a:ext uri="{FF2B5EF4-FFF2-40B4-BE49-F238E27FC236}">
                <a16:creationId xmlns:a16="http://schemas.microsoft.com/office/drawing/2014/main" id="{80E20875-8AF7-CB41-B883-1CAA8738B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432397" cy="6851655"/>
          </a:xfrm>
          <a:prstGeom prst="rect">
            <a:avLst/>
          </a:prstGeom>
          <a:gradFill>
            <a:gsLst>
              <a:gs pos="79000">
                <a:schemeClr val="tx1">
                  <a:lumMod val="60000"/>
                  <a:lumOff val="40000"/>
                </a:schemeClr>
              </a:gs>
              <a:gs pos="0">
                <a:schemeClr val="accent5"/>
              </a:gs>
            </a:gsLst>
            <a:lin ang="16200000" scaled="1"/>
          </a:gradFill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EDA1BB-9DDA-1240-AD3B-A37CE62829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10567A6-9697-B249-A49F-888E914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054" y="579983"/>
            <a:ext cx="8232660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Text Placeholder 15">
            <a:extLst>
              <a:ext uri="{FF2B5EF4-FFF2-40B4-BE49-F238E27FC236}">
                <a16:creationId xmlns:a16="http://schemas.microsoft.com/office/drawing/2014/main" id="{2B9E01F7-051D-FD41-B85F-82A33F7BB1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660819" y="1097440"/>
            <a:ext cx="8233516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56537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w/ Four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A0AB8B-F53E-B148-A119-B30FC906A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"/>
          <a:stretch/>
        </p:blipFill>
        <p:spPr>
          <a:xfrm>
            <a:off x="-13633" y="-4913"/>
            <a:ext cx="3497497" cy="6856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AB2CA3-9B40-DD42-B996-BEB0217AB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22"/>
          <a:stretch/>
        </p:blipFill>
        <p:spPr>
          <a:xfrm>
            <a:off x="-13633" y="6346"/>
            <a:ext cx="3497497" cy="68565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EDA1BB-9DDA-1240-AD3B-A37CE62829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58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hape 680">
            <a:extLst>
              <a:ext uri="{FF2B5EF4-FFF2-40B4-BE49-F238E27FC236}">
                <a16:creationId xmlns:a16="http://schemas.microsoft.com/office/drawing/2014/main" id="{F3C0B5E1-3671-FB48-B2B0-F92656DF4808}"/>
              </a:ext>
            </a:extLst>
          </p:cNvPr>
          <p:cNvCxnSpPr>
            <a:cxnSpLocks/>
          </p:cNvCxnSpPr>
          <p:nvPr userDrawn="1"/>
        </p:nvCxnSpPr>
        <p:spPr>
          <a:xfrm>
            <a:off x="6099709" y="379141"/>
            <a:ext cx="0" cy="6054959"/>
          </a:xfrm>
          <a:prstGeom prst="straightConnector1">
            <a:avLst/>
          </a:prstGeom>
          <a:noFill/>
          <a:ln w="22225" cap="flat" cmpd="sng">
            <a:solidFill>
              <a:srgbClr val="A5A5A5"/>
            </a:solidFill>
            <a:prstDash val="sysDot"/>
            <a:miter lim="800000"/>
            <a:headEnd type="none" w="med" len="med"/>
            <a:tailEnd type="none" w="med" len="med"/>
          </a:ln>
        </p:spPr>
      </p:cxn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4240473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3696070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863BF28E-B3DD-7D4C-8F3F-0FEBEF7C62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1944" y="3603171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027DE98-66BF-9D4B-BC18-F4857D7DA6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5" y="5475514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/>
          </a:p>
        </p:txBody>
      </p:sp>
      <p:sp>
        <p:nvSpPr>
          <p:cNvPr id="24" name="Shape 681">
            <a:extLst>
              <a:ext uri="{FF2B5EF4-FFF2-40B4-BE49-F238E27FC236}">
                <a16:creationId xmlns:a16="http://schemas.microsoft.com/office/drawing/2014/main" id="{762B301B-8EEA-1E43-89EE-F84920D64923}"/>
              </a:ext>
            </a:extLst>
          </p:cNvPr>
          <p:cNvSpPr/>
          <p:nvPr userDrawn="1"/>
        </p:nvSpPr>
        <p:spPr>
          <a:xfrm>
            <a:off x="6030968" y="3418671"/>
            <a:ext cx="130628" cy="13062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685">
            <a:extLst>
              <a:ext uri="{FF2B5EF4-FFF2-40B4-BE49-F238E27FC236}">
                <a16:creationId xmlns:a16="http://schemas.microsoft.com/office/drawing/2014/main" id="{B60C8EF3-8D5A-0140-81A2-1E72A338F59E}"/>
              </a:ext>
            </a:extLst>
          </p:cNvPr>
          <p:cNvSpPr/>
          <p:nvPr userDrawn="1"/>
        </p:nvSpPr>
        <p:spPr>
          <a:xfrm>
            <a:off x="6025081" y="5298252"/>
            <a:ext cx="130628" cy="13062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681">
            <a:extLst>
              <a:ext uri="{FF2B5EF4-FFF2-40B4-BE49-F238E27FC236}">
                <a16:creationId xmlns:a16="http://schemas.microsoft.com/office/drawing/2014/main" id="{CE232B2E-1961-604F-9363-3484AC09D3C5}"/>
              </a:ext>
            </a:extLst>
          </p:cNvPr>
          <p:cNvSpPr/>
          <p:nvPr userDrawn="1"/>
        </p:nvSpPr>
        <p:spPr>
          <a:xfrm>
            <a:off x="6030968" y="1484363"/>
            <a:ext cx="130628" cy="13062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EC8504F-2DA9-504A-88CB-DC484AF202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944" y="1642872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5607FBBD-25A4-1B47-B81A-81D9FC977C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19256" y="3330899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202E689-C354-0045-A0B7-22F1B16A3D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19256" y="5195455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DA44F12A-FBC5-9544-AB3B-D3AADC3DEE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19256" y="1385455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22D91B-981F-0444-A30A-8A11F3026F92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1" name="Google Shape;8;p1">
            <a:extLst>
              <a:ext uri="{FF2B5EF4-FFF2-40B4-BE49-F238E27FC236}">
                <a16:creationId xmlns:a16="http://schemas.microsoft.com/office/drawing/2014/main" id="{513D2631-5F6B-8841-B25C-808483D42287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2907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46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95F049E7-EA34-5948-B9DC-3167E8109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954" y="1"/>
            <a:ext cx="5832049" cy="685165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5"/>
              </a:gs>
            </a:gsLst>
            <a:lin ang="5400000" scaled="1"/>
          </a:gra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A4C5C0A-1912-A244-8845-B12D5107F469}"/>
              </a:ext>
            </a:extLst>
          </p:cNvPr>
          <p:cNvSpPr/>
          <p:nvPr userDrawn="1"/>
        </p:nvSpPr>
        <p:spPr>
          <a:xfrm flipV="1">
            <a:off x="6724188" y="305599"/>
            <a:ext cx="4992489" cy="1802747"/>
          </a:xfrm>
          <a:prstGeom prst="snip1Rect">
            <a:avLst>
              <a:gd name="adj" fmla="val 2501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8FB4BFD5-391B-6D48-9793-F61E415BBAA8}"/>
              </a:ext>
            </a:extLst>
          </p:cNvPr>
          <p:cNvSpPr/>
          <p:nvPr userDrawn="1"/>
        </p:nvSpPr>
        <p:spPr>
          <a:xfrm flipV="1">
            <a:off x="6724188" y="2332703"/>
            <a:ext cx="4992489" cy="1802747"/>
          </a:xfrm>
          <a:prstGeom prst="snip1Rect">
            <a:avLst>
              <a:gd name="adj" fmla="val 2501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C1249AFF-C68B-9941-8AA5-488F58868258}"/>
              </a:ext>
            </a:extLst>
          </p:cNvPr>
          <p:cNvSpPr/>
          <p:nvPr userDrawn="1"/>
        </p:nvSpPr>
        <p:spPr>
          <a:xfrm flipV="1">
            <a:off x="6724188" y="4419779"/>
            <a:ext cx="4992489" cy="1802747"/>
          </a:xfrm>
          <a:prstGeom prst="snip1Rect">
            <a:avLst>
              <a:gd name="adj" fmla="val 2501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7096343-3845-9B41-8450-E123DEA3E48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974503" y="484699"/>
            <a:ext cx="4397287" cy="432093"/>
          </a:xfrm>
        </p:spPr>
        <p:txBody>
          <a:bodyPr>
            <a:normAutofit/>
          </a:bodyPr>
          <a:lstStyle>
            <a:lvl1pPr>
              <a:buNone/>
              <a:defRPr sz="1864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F02DA7B-26E7-7143-8168-CAAB3AD38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74502" y="2526314"/>
            <a:ext cx="4397287" cy="432093"/>
          </a:xfrm>
        </p:spPr>
        <p:txBody>
          <a:bodyPr>
            <a:normAutofit/>
          </a:bodyPr>
          <a:lstStyle>
            <a:lvl1pPr>
              <a:buNone/>
              <a:defRPr sz="1864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CE985E3-F2B9-684E-B06F-3FF2DF940C9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74501" y="4613391"/>
            <a:ext cx="4397287" cy="432093"/>
          </a:xfrm>
        </p:spPr>
        <p:txBody>
          <a:bodyPr>
            <a:normAutofit/>
          </a:bodyPr>
          <a:lstStyle>
            <a:lvl1pPr>
              <a:buNone/>
              <a:defRPr sz="1864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C5ED1075-B3A4-3F40-B36E-3600387D160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5" y="110734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DDAFFF-D348-A94F-A348-137EA6A613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C1FB4E0-6596-7C40-BDE1-42CA9EB881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2"/>
            <a:ext cx="5331581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5EC5174-A677-4441-9F8E-462F96E733C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964255" y="949988"/>
            <a:ext cx="4406151" cy="893864"/>
          </a:xfrm>
        </p:spPr>
        <p:txBody>
          <a:bodyPr>
            <a:normAutofit/>
          </a:bodyPr>
          <a:lstStyle>
            <a:lvl1pPr marL="0" indent="0">
              <a:buNone/>
              <a:defRPr sz="1464">
                <a:solidFill>
                  <a:schemeClr val="bg1"/>
                </a:solidFill>
              </a:defRPr>
            </a:lvl1pPr>
            <a:lvl2pPr marL="456366" indent="-22395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bg1"/>
                </a:solidFill>
              </a:defRPr>
            </a:lvl2pPr>
            <a:lvl3pPr marL="997244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3pPr>
            <a:lvl4pPr marL="1445160" indent="-223958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4pPr>
            <a:lvl5pPr marL="1831802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595D133-7E0A-EB40-8D78-6A0F36FBD56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974501" y="2982177"/>
            <a:ext cx="4406151" cy="893864"/>
          </a:xfrm>
        </p:spPr>
        <p:txBody>
          <a:bodyPr>
            <a:normAutofit/>
          </a:bodyPr>
          <a:lstStyle>
            <a:lvl1pPr marL="0" indent="0">
              <a:buNone/>
              <a:defRPr sz="1464">
                <a:solidFill>
                  <a:schemeClr val="bg1"/>
                </a:solidFill>
              </a:defRPr>
            </a:lvl1pPr>
            <a:lvl2pPr marL="456366" indent="-22395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bg1"/>
                </a:solidFill>
              </a:defRPr>
            </a:lvl2pPr>
            <a:lvl3pPr marL="997244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3pPr>
            <a:lvl4pPr marL="1445160" indent="-223958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4pPr>
            <a:lvl5pPr marL="1831802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CDD8FE-E7C3-8B46-BF5C-7A285B473D4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974499" y="5045484"/>
            <a:ext cx="4406151" cy="893864"/>
          </a:xfrm>
        </p:spPr>
        <p:txBody>
          <a:bodyPr>
            <a:normAutofit/>
          </a:bodyPr>
          <a:lstStyle>
            <a:lvl1pPr marL="0" indent="0">
              <a:buNone/>
              <a:defRPr sz="1464">
                <a:solidFill>
                  <a:schemeClr val="bg1"/>
                </a:solidFill>
              </a:defRPr>
            </a:lvl1pPr>
            <a:lvl2pPr marL="456366" indent="-22395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bg1"/>
                </a:solidFill>
              </a:defRPr>
            </a:lvl2pPr>
            <a:lvl3pPr marL="997244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3pPr>
            <a:lvl4pPr marL="1445160" indent="-223958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4pPr>
            <a:lvl5pPr marL="1831802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0634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h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46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95F049E7-EA34-5948-B9DC-3167E8109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9954" y="1"/>
            <a:ext cx="5832049" cy="685165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accent5"/>
              </a:gs>
            </a:gsLst>
            <a:lin ang="5400000" scaled="1"/>
          </a:gra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C5ED1075-B3A4-3F40-B36E-3600387D160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5" y="110734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DDAFFF-D348-A94F-A348-137EA6A613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C1FB4E0-6596-7C40-BDE1-42CA9EB8814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2" y="1757552"/>
            <a:ext cx="5331581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7014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h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9DB9AEE4-ED9A-2143-BD0C-AD8E4728B41D}"/>
              </a:ext>
            </a:extLst>
          </p:cNvPr>
          <p:cNvSpPr/>
          <p:nvPr userDrawn="1"/>
        </p:nvSpPr>
        <p:spPr>
          <a:xfrm rot="16200000" flipH="1" flipV="1">
            <a:off x="7092766" y="1799905"/>
            <a:ext cx="4859631" cy="4035184"/>
          </a:xfrm>
          <a:prstGeom prst="snip1Rect">
            <a:avLst>
              <a:gd name="adj" fmla="val 14187"/>
            </a:avLst>
          </a:prstGeom>
          <a:solidFill>
            <a:srgbClr val="4A7ECA">
              <a:alpha val="85098"/>
            </a:srgb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CB80ED3-FA90-9C42-B376-641550876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9389" y="1587894"/>
            <a:ext cx="1146385" cy="1145325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4E06998-8330-BD40-A1BC-FE1277FA560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043906" y="2916143"/>
            <a:ext cx="3021847" cy="968328"/>
          </a:xfrm>
        </p:spPr>
        <p:txBody>
          <a:bodyPr/>
          <a:lstStyle>
            <a:lvl1pPr marL="0" indent="0" algn="ctr">
              <a:buFontTx/>
              <a:buNone/>
              <a:defRPr sz="1864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1BA805-ED08-B641-B596-1913CD50890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040058" y="3911468"/>
            <a:ext cx="3021847" cy="968328"/>
          </a:xfrm>
        </p:spPr>
        <p:txBody>
          <a:bodyPr>
            <a:normAutofit/>
          </a:bodyPr>
          <a:lstStyle>
            <a:lvl1pPr marL="0" indent="0" algn="ctr">
              <a:buNone/>
              <a:defRPr sz="1464">
                <a:solidFill>
                  <a:schemeClr val="bg1"/>
                </a:solidFill>
              </a:defRPr>
            </a:lvl1pPr>
            <a:lvl2pPr marL="456366" indent="-22395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bg1"/>
                </a:solidFill>
              </a:defRPr>
            </a:lvl2pPr>
            <a:lvl3pPr marL="997244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3pPr>
            <a:lvl4pPr marL="1445160" indent="-223958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4pPr>
            <a:lvl5pPr marL="1831802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AD7E7190-E973-694B-AAFA-EB9303596B5C}"/>
              </a:ext>
            </a:extLst>
          </p:cNvPr>
          <p:cNvSpPr/>
          <p:nvPr userDrawn="1"/>
        </p:nvSpPr>
        <p:spPr>
          <a:xfrm rot="16200000" flipH="1" flipV="1">
            <a:off x="256803" y="1812087"/>
            <a:ext cx="4859632" cy="4035184"/>
          </a:xfrm>
          <a:prstGeom prst="snip1Rect">
            <a:avLst>
              <a:gd name="adj" fmla="val 14187"/>
            </a:avLst>
          </a:prstGeom>
          <a:gradFill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10800000" scaled="0"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55EA6BA-F257-0442-8B99-957C5FC51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5902" y="1587894"/>
            <a:ext cx="1146385" cy="114532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5296F7-35F0-1B44-AF40-0D8CF83666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168267" y="2916143"/>
            <a:ext cx="3021847" cy="968328"/>
          </a:xfrm>
        </p:spPr>
        <p:txBody>
          <a:bodyPr/>
          <a:lstStyle>
            <a:lvl1pPr marL="0" indent="0" algn="ctr">
              <a:buFontTx/>
              <a:buNone/>
              <a:defRPr sz="1864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E29AEE-FF05-6A4F-97E5-1D671F2B31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A399ED-593F-444C-8E6A-3BFF8746409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64419" y="3911468"/>
            <a:ext cx="3021847" cy="968328"/>
          </a:xfrm>
        </p:spPr>
        <p:txBody>
          <a:bodyPr>
            <a:normAutofit/>
          </a:bodyPr>
          <a:lstStyle>
            <a:lvl1pPr marL="0" indent="0" algn="ctr">
              <a:buNone/>
              <a:defRPr sz="1464">
                <a:solidFill>
                  <a:schemeClr val="bg1"/>
                </a:solidFill>
              </a:defRPr>
            </a:lvl1pPr>
            <a:lvl2pPr marL="456366" indent="-22395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bg1"/>
                </a:solidFill>
              </a:defRPr>
            </a:lvl2pPr>
            <a:lvl3pPr marL="997244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3pPr>
            <a:lvl4pPr marL="1445160" indent="-223958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4pPr>
            <a:lvl5pPr marL="1831802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59864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19" descr="A picture containing weapon&#10;&#10;Description automatically generated">
            <a:extLst>
              <a:ext uri="{FF2B5EF4-FFF2-40B4-BE49-F238E27FC236}">
                <a16:creationId xmlns:a16="http://schemas.microsoft.com/office/drawing/2014/main" id="{A7A4112C-0585-F945-B7AB-BF04F900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184251" cy="6851655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1"/>
              </a:gs>
            </a:gsLst>
            <a:lin ang="5400000" scaled="1"/>
          </a:gradFill>
        </p:spPr>
      </p:pic>
      <p:sp>
        <p:nvSpPr>
          <p:cNvPr id="29" name="Rectangle 8">
            <a:extLst>
              <a:ext uri="{FF2B5EF4-FFF2-40B4-BE49-F238E27FC236}">
                <a16:creationId xmlns:a16="http://schemas.microsoft.com/office/drawing/2014/main" id="{AD7E7190-E973-694B-AAFA-EB9303596B5C}"/>
              </a:ext>
            </a:extLst>
          </p:cNvPr>
          <p:cNvSpPr/>
          <p:nvPr userDrawn="1"/>
        </p:nvSpPr>
        <p:spPr>
          <a:xfrm rot="16200000" flipH="1" flipV="1">
            <a:off x="-335963" y="1408236"/>
            <a:ext cx="5667329" cy="4035184"/>
          </a:xfrm>
          <a:prstGeom prst="snip1Rect">
            <a:avLst>
              <a:gd name="adj" fmla="val 14187"/>
            </a:avLst>
          </a:prstGeom>
          <a:gradFill>
            <a:gsLst>
              <a:gs pos="0">
                <a:schemeClr val="accent2">
                  <a:alpha val="80000"/>
                </a:schemeClr>
              </a:gs>
              <a:gs pos="100000">
                <a:schemeClr val="accent1">
                  <a:alpha val="80000"/>
                </a:schemeClr>
              </a:gs>
            </a:gsLst>
            <a:lin ang="10800000" scaled="0"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090" y="579983"/>
            <a:ext cx="5435047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55EA6BA-F257-0442-8B99-957C5FC513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989" y="1147508"/>
            <a:ext cx="1146385" cy="11453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D4E09-0F94-3946-BA28-59C7E98DA53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38126" y="1904538"/>
            <a:ext cx="4685012" cy="364788"/>
          </a:xfrm>
        </p:spPr>
        <p:txBody>
          <a:bodyPr/>
          <a:lstStyle>
            <a:lvl1pPr>
              <a:buNone/>
              <a:defRPr sz="1864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CF43B2F2-B196-9044-8150-2DD192937B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838126" y="2269348"/>
            <a:ext cx="4685012" cy="1159651"/>
          </a:xfrm>
        </p:spPr>
        <p:txBody>
          <a:bodyPr>
            <a:normAutofit/>
          </a:bodyPr>
          <a:lstStyle>
            <a:lvl1pPr marL="228184" marR="0" indent="-228184" algn="l" defTabSz="60848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0056"/>
              </a:buClr>
              <a:buSzTx/>
              <a:buFont typeface="Arial"/>
              <a:buChar char="•"/>
              <a:tabLst/>
              <a:defRPr sz="1464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228184" marR="0" lvl="0" indent="-228184" algn="l" defTabSz="60848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50056"/>
              </a:buClr>
              <a:buSzTx/>
              <a:buFont typeface="Arial"/>
              <a:buChar char="•"/>
              <a:tabLst/>
              <a:defRPr/>
            </a:pPr>
            <a:r>
              <a:rPr lang="en-US" sz="1331">
                <a:solidFill>
                  <a:schemeClr val="tx2"/>
                </a:solidFill>
                <a:latin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5296F7-35F0-1B44-AF40-0D8CF83666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79351" y="2475757"/>
            <a:ext cx="3021847" cy="968328"/>
          </a:xfrm>
        </p:spPr>
        <p:txBody>
          <a:bodyPr/>
          <a:lstStyle>
            <a:lvl1pPr marL="0" indent="0" algn="ctr">
              <a:buFontTx/>
              <a:buNone/>
              <a:defRPr sz="1864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FCA4ED8-B8A7-F34B-8CB5-13BE75EFB1F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88086" y="1107342"/>
            <a:ext cx="5435045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E29AEE-FF05-6A4F-97E5-1D671F2B311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A399ED-593F-444C-8E6A-3BFF8746409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75503" y="3471083"/>
            <a:ext cx="3021847" cy="968328"/>
          </a:xfrm>
        </p:spPr>
        <p:txBody>
          <a:bodyPr>
            <a:normAutofit/>
          </a:bodyPr>
          <a:lstStyle>
            <a:lvl1pPr marL="0" indent="0" algn="ctr">
              <a:buNone/>
              <a:defRPr sz="1464">
                <a:solidFill>
                  <a:schemeClr val="bg1"/>
                </a:solidFill>
              </a:defRPr>
            </a:lvl1pPr>
            <a:lvl2pPr marL="456366" indent="-22395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bg1"/>
                </a:solidFill>
              </a:defRPr>
            </a:lvl2pPr>
            <a:lvl3pPr marL="997244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3pPr>
            <a:lvl4pPr marL="1445160" indent="-223958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4pPr>
            <a:lvl5pPr marL="1831802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8754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25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47F98F9C-03A6-4D4E-B165-9B21D8CE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4210435"/>
            <a:ext cx="12191999" cy="2641221"/>
          </a:xfrm>
          <a:prstGeom prst="rect">
            <a:avLst/>
          </a:prstGeom>
          <a:gradFill flip="none" rotWithShape="1">
            <a:gsLst>
              <a:gs pos="100000">
                <a:srgbClr val="D50056"/>
              </a:gs>
              <a:gs pos="0">
                <a:schemeClr val="tx2"/>
              </a:gs>
            </a:gsLst>
            <a:lin ang="16200000" scaled="1"/>
            <a:tileRect/>
          </a:gra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42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1219B7-6371-FA49-A76F-7D8D0265ECCF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58EAB16-934B-7842-AF87-D59358E0172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305876" y="4797053"/>
            <a:ext cx="7580243" cy="364788"/>
          </a:xfrm>
        </p:spPr>
        <p:txBody>
          <a:bodyPr/>
          <a:lstStyle>
            <a:lvl1pPr algn="ctr">
              <a:buNone/>
              <a:defRPr sz="1864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9DC5F8A-0B77-4D41-B54B-5D7BE17174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0" y="1107342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D9E7C7-1F6D-874D-9D44-1A4F98C94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609E70-E582-B24D-AFEF-5192BDFF52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5" y="1757553"/>
            <a:ext cx="10496548" cy="1583604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20B0004-98A1-DB4E-AA15-E5A676A483D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025905" y="5250824"/>
            <a:ext cx="4119033" cy="968328"/>
          </a:xfrm>
        </p:spPr>
        <p:txBody>
          <a:bodyPr>
            <a:normAutofit/>
          </a:bodyPr>
          <a:lstStyle>
            <a:lvl1pPr marL="0" indent="0" algn="ctr">
              <a:buNone/>
              <a:defRPr sz="1464">
                <a:solidFill>
                  <a:schemeClr val="bg1"/>
                </a:solidFill>
              </a:defRPr>
            </a:lvl1pPr>
            <a:lvl2pPr marL="456366" indent="-223958"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bg1"/>
                </a:solidFill>
              </a:defRPr>
            </a:lvl2pPr>
            <a:lvl3pPr marL="997244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3pPr>
            <a:lvl4pPr marL="1445160" indent="-223958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4pPr>
            <a:lvl5pPr marL="1831802" indent="-234522">
              <a:buClr>
                <a:schemeClr val="bg1"/>
              </a:buClr>
              <a:tabLst/>
              <a:defRPr sz="1464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52772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25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47F98F9C-03A6-4D4E-B165-9B21D8CE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4966213"/>
            <a:ext cx="12191999" cy="1891788"/>
          </a:xfrm>
          <a:prstGeom prst="rect">
            <a:avLst/>
          </a:prstGeom>
          <a:gradFill flip="none" rotWithShape="1">
            <a:gsLst>
              <a:gs pos="100000">
                <a:srgbClr val="D50056"/>
              </a:gs>
              <a:gs pos="0">
                <a:schemeClr val="tx2"/>
              </a:gs>
            </a:gsLst>
            <a:lin ang="16200000" scaled="1"/>
            <a:tileRect/>
          </a:gra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42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1219B7-6371-FA49-A76F-7D8D0265ECCF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9DC5F8A-0B77-4D41-B54B-5D7BE17174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8800" y="1107342"/>
            <a:ext cx="10498667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D9E7C7-1F6D-874D-9D44-1A4F98C94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5609E70-E582-B24D-AFEF-5192BDFF52A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5" y="1757553"/>
            <a:ext cx="10496548" cy="1583604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41390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ns face&#10;&#10;Description automatically generated">
            <a:extLst>
              <a:ext uri="{FF2B5EF4-FFF2-40B4-BE49-F238E27FC236}">
                <a16:creationId xmlns:a16="http://schemas.microsoft.com/office/drawing/2014/main" id="{D347C299-AF51-3F43-B1BE-754A86253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19" b="15727"/>
          <a:stretch/>
        </p:blipFill>
        <p:spPr>
          <a:xfrm>
            <a:off x="5" y="5751153"/>
            <a:ext cx="12191999" cy="1106849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0">
                <a:schemeClr val="tx1"/>
              </a:gs>
            </a:gsLst>
            <a:lin ang="16200000" scaled="1"/>
          </a:gra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42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51219B7-6371-FA49-A76F-7D8D0265ECCF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D9E7C7-1F6D-874D-9D44-1A4F98C94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440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, Data,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2" y="579983"/>
            <a:ext cx="10497575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30DA58F-9D1C-C341-B4D1-7914D19CFBE2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560921" y="1374562"/>
            <a:ext cx="4886153" cy="4292859"/>
          </a:xfrm>
        </p:spPr>
        <p:txBody>
          <a:bodyPr anchor="t" anchorCtr="1">
            <a:normAutofit/>
          </a:bodyPr>
          <a:lstStyle>
            <a:lvl1pPr marL="228184" marR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chart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7208A60-B937-CA43-BEE1-39C6CB64C578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5604934" y="1374562"/>
            <a:ext cx="5452533" cy="4292859"/>
          </a:xfrm>
        </p:spPr>
        <p:txBody>
          <a:bodyPr anchor="t" anchorCtr="1">
            <a:normAutofit/>
          </a:bodyPr>
          <a:lstStyle>
            <a:lvl1pPr marL="228184" marR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table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1C2F44-4DCB-2447-870D-92307A819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2067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C13A0-F14B-A94C-AADD-1812E3BF91E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90543" y="590498"/>
            <a:ext cx="5704172" cy="5482585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C454575-85B5-5D4D-9137-685F4E2675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4" y="1117973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9AD9A8-98A9-004A-B65B-2FAD96D942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CC4E0A5-0774-BE47-9EE8-99EF074E8BE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5" y="1757552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2469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7C7E062-D40A-6D47-800A-2E1B72F73B2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90544" y="590498"/>
            <a:ext cx="2798417" cy="5482585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6C75D41-1F9B-1544-BFFC-7B32310D10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096297" y="590497"/>
            <a:ext cx="2798417" cy="5482585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9E7405F3-B12C-9742-B64C-FFF9BD2E802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4" y="1117973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E3193F-D06B-D849-82C0-4AFC5E37C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3193C22-9D84-B74E-8506-0139D96E2C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5" y="1757552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8979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4272860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1AE34BD-2D9C-3F40-BC67-27EEE223D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 dirty="0"/>
              <a:t>SUB-SECTION 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AD25DE-D279-4B4C-9CEF-8E11588B1772}"/>
              </a:ext>
            </a:extLst>
          </p:cNvPr>
          <p:cNvSpPr/>
          <p:nvPr userDrawn="1"/>
        </p:nvSpPr>
        <p:spPr>
          <a:xfrm>
            <a:off x="11391090" y="204281"/>
            <a:ext cx="160506" cy="160506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D6C013-29DC-3D43-AC2A-E15B4C14671D}"/>
              </a:ext>
            </a:extLst>
          </p:cNvPr>
          <p:cNvSpPr/>
          <p:nvPr userDrawn="1"/>
        </p:nvSpPr>
        <p:spPr>
          <a:xfrm>
            <a:off x="11880273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517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D48E9E3-5864-D749-A1FB-E6C49EF1982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90544" y="590497"/>
            <a:ext cx="2798417" cy="3063721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0356597-8A57-6345-B7E9-9D0E6FF9C4D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96297" y="590496"/>
            <a:ext cx="2798417" cy="3063721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1E6FB8D-06B7-B74B-A725-6C7FACA898A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190542" y="3746908"/>
            <a:ext cx="5704172" cy="2326173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30A01CA-A081-FB46-BD15-ED7E7E35AB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4" y="1117973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CB8767-B210-A74A-960D-AC45134A6D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5CF3BA0-C139-6040-8A31-96955EBD68B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5" y="1757552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3042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lumn Text w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368757F-C29D-3146-B95A-10412EB51E0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90544" y="590495"/>
            <a:ext cx="2798417" cy="2679699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D0BA4FA-98B4-8E42-94F0-66984484C599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096297" y="590493"/>
            <a:ext cx="2798417" cy="2679699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39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7503DF1-BDC3-F944-8A58-74352C21974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187649" y="3393386"/>
            <a:ext cx="2798417" cy="2679697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1062C85-BA6E-E145-ACEB-B2356CA25EC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93402" y="3393385"/>
            <a:ext cx="2798417" cy="2679697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5315287-F3F6-0243-AD33-8D1FF3F2BD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0044" y="1117973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A0A4ED-343A-4C49-8319-862F38E5B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35C9-47F1-594A-92D1-60AA2D25923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53045" y="1757552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8314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475292A-387E-C74A-9CA5-0F69A6C4C88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1833" y="590498"/>
            <a:ext cx="5704172" cy="5482585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24E564B4-8D1D-614C-918C-39CE9AFAA4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01598B-0563-E242-A875-60856104EC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B44FDBD-3528-E94F-9F9A-490773EA8F5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8" y="1780783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35311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7021BD4-274A-0043-966B-7FA01A0936E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91833" y="590498"/>
            <a:ext cx="2798417" cy="5482585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45452FE-F940-944F-B4F5-4C9D945B84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297586" y="590497"/>
            <a:ext cx="2798417" cy="5482585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FD701A6-C945-2C45-A3B9-7F2D86DADF8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9C0FEC-3903-2247-9A2F-613B5172F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FFAF30-B209-B947-83C4-8955711BE16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8" y="1780783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894783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7956B7-F681-0C4A-AC8B-C438BCE837B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97626" y="590497"/>
            <a:ext cx="2798417" cy="3063721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86DCC76-B362-3B46-B557-F359B8F69E4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03380" y="590496"/>
            <a:ext cx="2798417" cy="3063721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DD75621-1045-8D4F-976D-55294954C83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97622" y="3746908"/>
            <a:ext cx="5704172" cy="2326173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5B70F34-C1D2-E347-B5D5-14BD5086E25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999BCF-8D92-4C4D-A62B-38D11EADDE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0E7903-74F2-4E49-96ED-2B58CD4DBEF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8" y="1780783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241269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81D00-CCBF-134A-BA71-E18AEFC7C61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91834" y="590495"/>
            <a:ext cx="2798417" cy="2679699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E9EE3FC-7BCE-804C-81CE-3A7B2BA08D4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97588" y="590493"/>
            <a:ext cx="2798417" cy="2679699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7F9ECC5-33CF-D548-BBDD-4DD9910D1A01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88940" y="3393386"/>
            <a:ext cx="2798417" cy="2679697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AB6EB4C-8871-1D4B-94D6-D618B9B61BE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294693" y="3393385"/>
            <a:ext cx="2798417" cy="2679697"/>
          </a:xfrm>
          <a:noFill/>
        </p:spPr>
        <p:txBody>
          <a:bodyPr anchor="t" anchorCtr="1"/>
          <a:lstStyle>
            <a:lvl1pPr marL="0" marR="0" indent="0" algn="ctr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4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228184" marR="0" lvl="0" indent="-228184" algn="l" defTabSz="912732" rtl="0" eaLnBrk="1" fontAlgn="auto" latinLnBrk="0" hangingPunct="1">
              <a:lnSpc>
                <a:spcPct val="90000"/>
              </a:lnSpc>
              <a:spcBef>
                <a:spcPts val="997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0DCC75-3A7F-E147-976E-2398E0C60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69F2BE-A382-2B44-8470-E9618BD2DB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75B4E46-5A45-574D-81DC-D5E3F64D1CA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70788" y="1780783"/>
            <a:ext cx="5322169" cy="4310088"/>
          </a:xfrm>
        </p:spPr>
        <p:txBody>
          <a:bodyPr/>
          <a:lstStyle>
            <a:lvl1pPr marL="0" indent="0">
              <a:buNone/>
              <a:defRPr sz="1464"/>
            </a:lvl1pPr>
            <a:lvl2pPr marL="386645" indent="-154236">
              <a:tabLst/>
              <a:defRPr sz="1331"/>
            </a:lvl2pPr>
            <a:lvl3pPr marL="690888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3pPr>
            <a:lvl4pPr marL="997244" indent="-152122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4pPr>
            <a:lvl5pPr marL="1373323" indent="-223958">
              <a:buClr>
                <a:schemeClr val="accent1"/>
              </a:buClr>
              <a:tabLst/>
              <a:defRPr sz="133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22975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lumn Text w/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Mac.png">
            <a:extLst>
              <a:ext uri="{FF2B5EF4-FFF2-40B4-BE49-F238E27FC236}">
                <a16:creationId xmlns:a16="http://schemas.microsoft.com/office/drawing/2014/main" id="{33010BE9-1C5A-344B-A4F7-5FBCB9F9D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12"/>
          <a:stretch/>
        </p:blipFill>
        <p:spPr>
          <a:xfrm>
            <a:off x="766673" y="994376"/>
            <a:ext cx="5435064" cy="43255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F849F6-8282-F14E-8590-955CA99164E6}"/>
              </a:ext>
            </a:extLst>
          </p:cNvPr>
          <p:cNvSpPr/>
          <p:nvPr userDrawn="1"/>
        </p:nvSpPr>
        <p:spPr>
          <a:xfrm rot="5400000">
            <a:off x="6029756" y="-6029750"/>
            <a:ext cx="132491" cy="12191999"/>
          </a:xfrm>
          <a:prstGeom prst="rect">
            <a:avLst/>
          </a:prstGeom>
          <a:gradFill>
            <a:gsLst>
              <a:gs pos="100000">
                <a:srgbClr val="D50056"/>
              </a:gs>
              <a:gs pos="0">
                <a:srgbClr val="40B4E5"/>
              </a:gs>
              <a:gs pos="49000">
                <a:srgbClr val="107FCD"/>
              </a:gs>
            </a:gsLst>
            <a:lin ang="14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96E7A2-D3EF-0242-A330-BD015063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785" y="579983"/>
            <a:ext cx="5323048" cy="503919"/>
          </a:xfrm>
        </p:spPr>
        <p:txBody>
          <a:bodyPr>
            <a:noAutofit/>
          </a:bodyPr>
          <a:lstStyle>
            <a:lvl1pPr>
              <a:defRPr sz="2928" b="1" i="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22BDEB6-1727-EA49-A827-84F48156917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756084A-98AF-8D46-8C75-C04CEC554EC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08826" y="1904538"/>
            <a:ext cx="4685012" cy="364788"/>
          </a:xfrm>
        </p:spPr>
        <p:txBody>
          <a:bodyPr/>
          <a:lstStyle>
            <a:lvl1pPr>
              <a:buNone/>
              <a:defRPr sz="1864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71EBF0C-C6B4-CA43-A05A-96DE5AF895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08826" y="3764369"/>
            <a:ext cx="4685012" cy="364788"/>
          </a:xfrm>
        </p:spPr>
        <p:txBody>
          <a:bodyPr/>
          <a:lstStyle>
            <a:lvl1pPr>
              <a:buNone/>
              <a:defRPr sz="1864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Point B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54F7DA8-1812-E442-8A52-16F8F51114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1127" y="1904540"/>
            <a:ext cx="442927" cy="44251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D4C645BF-DA7A-D44F-851C-B0B35E40F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0038" y="3764371"/>
            <a:ext cx="442927" cy="442517"/>
          </a:xfrm>
          <a:prstGeom prst="rect">
            <a:avLst/>
          </a:prstGeom>
        </p:spPr>
      </p:pic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A069095A-76A7-3242-802D-584028AB0D5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13497" y="1238609"/>
            <a:ext cx="3962400" cy="22168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457200" anchor="t">
            <a:normAutofit/>
          </a:bodyPr>
          <a:lstStyle>
            <a:lvl1pPr algn="ctr">
              <a:buNone/>
              <a:defRPr sz="133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9F0D81-20A4-CD4F-9E84-BCC83DA0D92E}"/>
              </a:ext>
            </a:extLst>
          </p:cNvPr>
          <p:cNvSpPr/>
          <p:nvPr userDrawn="1"/>
        </p:nvSpPr>
        <p:spPr>
          <a:xfrm>
            <a:off x="2444235" y="5790632"/>
            <a:ext cx="1201699" cy="109045"/>
          </a:xfrm>
          <a:prstGeom prst="ellipse">
            <a:avLst/>
          </a:prstGeom>
          <a:gradFill flip="none" rotWithShape="1">
            <a:gsLst>
              <a:gs pos="0">
                <a:srgbClr val="B3B4B2"/>
              </a:gs>
              <a:gs pos="50000">
                <a:srgbClr val="D7D7D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90B922-CB3E-4349-BE6E-B264841C3DC0}"/>
              </a:ext>
            </a:extLst>
          </p:cNvPr>
          <p:cNvSpPr/>
          <p:nvPr userDrawn="1"/>
        </p:nvSpPr>
        <p:spPr>
          <a:xfrm>
            <a:off x="514238" y="5623877"/>
            <a:ext cx="2228876" cy="309577"/>
          </a:xfrm>
          <a:prstGeom prst="ellipse">
            <a:avLst/>
          </a:prstGeom>
          <a:gradFill flip="none" rotWithShape="1">
            <a:gsLst>
              <a:gs pos="0">
                <a:srgbClr val="B3B4B2"/>
              </a:gs>
              <a:gs pos="50000">
                <a:srgbClr val="D7D7D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pic>
        <p:nvPicPr>
          <p:cNvPr id="22" name="Picture 21" descr="black_ipad_mockup.png">
            <a:extLst>
              <a:ext uri="{FF2B5EF4-FFF2-40B4-BE49-F238E27FC236}">
                <a16:creationId xmlns:a16="http://schemas.microsoft.com/office/drawing/2014/main" id="{C25A88C0-E78E-3741-A151-8E62B904BF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101" y="3653959"/>
            <a:ext cx="1706208" cy="2326232"/>
          </a:xfrm>
          <a:prstGeom prst="rect">
            <a:avLst/>
          </a:prstGeom>
          <a:effectLst/>
        </p:spPr>
      </p:pic>
      <p:pic>
        <p:nvPicPr>
          <p:cNvPr id="23" name="Picture 22" descr="iPhone6_mockup_front_black.png">
            <a:extLst>
              <a:ext uri="{FF2B5EF4-FFF2-40B4-BE49-F238E27FC236}">
                <a16:creationId xmlns:a16="http://schemas.microsoft.com/office/drawing/2014/main" id="{86212A52-94B9-3D47-8DED-B996C259927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203" y="4276054"/>
            <a:ext cx="974332" cy="1704140"/>
          </a:xfrm>
          <a:prstGeom prst="rect">
            <a:avLst/>
          </a:prstGeom>
        </p:spPr>
      </p:pic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C2835A8E-2361-074F-A427-0AAE1FCB0AB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033421" y="3939310"/>
            <a:ext cx="1280160" cy="17174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rIns="0" anchor="ctr">
            <a:normAutofit/>
          </a:bodyPr>
          <a:lstStyle>
            <a:lvl1pPr algn="ctr">
              <a:buNone/>
              <a:defRPr sz="1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E378721-3293-854B-979B-50FBAEA55CF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2743115" y="4579985"/>
            <a:ext cx="598516" cy="10840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rIns="0" anchor="ctr">
            <a:normAutofit/>
          </a:bodyPr>
          <a:lstStyle>
            <a:lvl1pPr algn="ctr">
              <a:lnSpc>
                <a:spcPct val="100000"/>
              </a:lnSpc>
              <a:buNone/>
              <a:defRPr sz="133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7ACC2C9-B4C4-5442-A111-5158969BF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70788" y="1096992"/>
            <a:ext cx="5322169" cy="363729"/>
          </a:xfrm>
        </p:spPr>
        <p:txBody>
          <a:bodyPr>
            <a:normAutofit/>
          </a:bodyPr>
          <a:lstStyle>
            <a:lvl1pPr marL="0" indent="0">
              <a:buNone/>
              <a:defRPr sz="1464" b="0" i="0" spc="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CF5F2B-49D0-064F-82EA-A026F1C8EFB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F8B2776-BA00-CF47-87C7-27CD73FD631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208823" y="2283233"/>
            <a:ext cx="4684133" cy="1185427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 marL="997244" indent="-234522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3pPr>
            <a:lvl4pPr marL="1445160" indent="-223958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4pPr>
            <a:lvl5pPr marL="1831802" indent="-234522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29BAC02-2C49-E349-8780-368BDBEAC93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208822" y="4142452"/>
            <a:ext cx="4684133" cy="1185427"/>
          </a:xfrm>
        </p:spPr>
        <p:txBody>
          <a:bodyPr>
            <a:normAutofit/>
          </a:bodyPr>
          <a:lstStyle>
            <a:lvl1pPr marL="0" indent="0">
              <a:buNone/>
              <a:defRPr sz="1464"/>
            </a:lvl1pPr>
            <a:lvl2pPr marL="456366" indent="-223958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64">
                <a:solidFill>
                  <a:schemeClr val="tx2"/>
                </a:solidFill>
              </a:defRPr>
            </a:lvl2pPr>
            <a:lvl3pPr marL="997244" indent="-234522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3pPr>
            <a:lvl4pPr marL="1445160" indent="-223958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4pPr>
            <a:lvl5pPr marL="1831802" indent="-234522">
              <a:buClr>
                <a:schemeClr val="accent1"/>
              </a:buClr>
              <a:tabLst/>
              <a:defRPr sz="1464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12564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>
              <a:buNone/>
              <a:defRPr sz="1331" b="0" i="0" kern="600" spc="797" baseline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86489-313E-5A4E-95E5-7492FBEE23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2017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0" descr="A picture containing indoor, person, birthday, person&#10;&#10;Description automatically generated">
            <a:extLst>
              <a:ext uri="{FF2B5EF4-FFF2-40B4-BE49-F238E27FC236}">
                <a16:creationId xmlns:a16="http://schemas.microsoft.com/office/drawing/2014/main" id="{2C9F93DD-7F1B-2148-8C6D-8147407BB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6347"/>
            <a:ext cx="12192000" cy="6851655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0">
                <a:schemeClr val="accent1"/>
              </a:gs>
            </a:gsLst>
            <a:lin ang="16200000" scaled="1"/>
            <a:tileRect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EC0F7F-167E-134E-BC21-2E0BC97C24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265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room&#10;&#10;Description automatically generated">
            <a:extLst>
              <a:ext uri="{FF2B5EF4-FFF2-40B4-BE49-F238E27FC236}">
                <a16:creationId xmlns:a16="http://schemas.microsoft.com/office/drawing/2014/main" id="{BD92E00C-FEAA-2447-A92E-163378D68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1655"/>
          </a:xfrm>
          <a:prstGeom prst="rect">
            <a:avLst/>
          </a:prstGeom>
          <a:gradFill>
            <a:gsLst>
              <a:gs pos="79000">
                <a:schemeClr val="tx1">
                  <a:lumMod val="60000"/>
                  <a:lumOff val="40000"/>
                </a:schemeClr>
              </a:gs>
              <a:gs pos="0">
                <a:schemeClr val="accent5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5DBDA-DC0F-A94B-87A6-C42A8618C0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 With Photo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A59B06E-4BF8-D747-B199-9919B40A85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8672" y="-660927"/>
            <a:ext cx="8297862" cy="829786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49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117" y="337613"/>
            <a:ext cx="11340287" cy="54397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>
                <a:solidFill>
                  <a:srgbClr val="0E5FA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5">
            <a:extLst>
              <a:ext uri="{FF2B5EF4-FFF2-40B4-BE49-F238E27FC236}">
                <a16:creationId xmlns:a16="http://schemas.microsoft.com/office/drawing/2014/main" id="{FC458E02-FCCE-444B-AD22-F918116CB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206" y="6443060"/>
            <a:ext cx="728196" cy="220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2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429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B75C84C-84C3-8D4F-BA8F-509FB61F97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8CB8C-050A-0043-AB22-3D66571FDA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tretch>
            <a:fillRect/>
          </a:stretch>
        </p:blipFill>
        <p:spPr>
          <a:xfrm rot="10800000">
            <a:off x="6" y="0"/>
            <a:ext cx="12191999" cy="6858000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5DBDA-DC0F-A94B-87A6-C42A8618C0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413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racket on a court&#10;&#10;Description automatically generated">
            <a:extLst>
              <a:ext uri="{FF2B5EF4-FFF2-40B4-BE49-F238E27FC236}">
                <a16:creationId xmlns:a16="http://schemas.microsoft.com/office/drawing/2014/main" id="{6963FE4B-AF8E-D04D-BD2C-3639A2FBA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1"/>
            <a:ext cx="12191999" cy="6851655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1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EADD25-DB0D-9548-800C-B7419396A8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8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young, child, holding&#10;&#10;Description automatically generated">
            <a:extLst>
              <a:ext uri="{FF2B5EF4-FFF2-40B4-BE49-F238E27FC236}">
                <a16:creationId xmlns:a16="http://schemas.microsoft.com/office/drawing/2014/main" id="{357F0E67-55E9-B746-BD94-F76C20604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1"/>
            <a:ext cx="12191999" cy="6851655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0">
                <a:schemeClr val="tx2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723353-4A64-8346-93D5-1E19FD1B06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621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DB0F265B-B7CB-8548-854E-846C0632E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1655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6"/>
              </a:gs>
            </a:gsLst>
            <a:lin ang="16200000" scaled="1"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1D7FBD-0F9B-5A4B-9191-6F98AABE60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5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3D8779-594A-6C42-AC39-AE3B9DD30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43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fish&#10;&#10;Description automatically generated">
            <a:extLst>
              <a:ext uri="{FF2B5EF4-FFF2-40B4-BE49-F238E27FC236}">
                <a16:creationId xmlns:a16="http://schemas.microsoft.com/office/drawing/2014/main" id="{063314DF-2021-ED4A-A2C7-A4060A8AB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165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tx1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68BC3-5689-8548-9506-FE42F68751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8338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ns face&#10;&#10;Description automatically generated">
            <a:extLst>
              <a:ext uri="{FF2B5EF4-FFF2-40B4-BE49-F238E27FC236}">
                <a16:creationId xmlns:a16="http://schemas.microsoft.com/office/drawing/2014/main" id="{D5F9CB75-8696-2549-9B53-C4BA37F40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" y="1"/>
            <a:ext cx="12191999" cy="6851655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tx1">
                  <a:lumMod val="60000"/>
                  <a:lumOff val="40000"/>
                </a:schemeClr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6717" y="2465751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6954E2-5751-5043-93A3-67F913CE3F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638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keyboard&#10;&#10;Description automatically generated">
            <a:extLst>
              <a:ext uri="{FF2B5EF4-FFF2-40B4-BE49-F238E27FC236}">
                <a16:creationId xmlns:a16="http://schemas.microsoft.com/office/drawing/2014/main" id="{640B9989-8CB3-AF44-A7AD-A2A2FD43B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"/>
          <a:stretch/>
        </p:blipFill>
        <p:spPr>
          <a:xfrm>
            <a:off x="-22576" y="0"/>
            <a:ext cx="12214576" cy="6858000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0">
                <a:schemeClr val="tx2"/>
              </a:gs>
            </a:gsLst>
            <a:lin ang="16200000" scaled="1"/>
          </a:gradFill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8F628FE4-E357-AA44-A0C3-D3811393C6C1}"/>
              </a:ext>
            </a:extLst>
          </p:cNvPr>
          <p:cNvSpPr/>
          <p:nvPr userDrawn="1"/>
        </p:nvSpPr>
        <p:spPr>
          <a:xfrm flipV="1">
            <a:off x="3565049" y="1560384"/>
            <a:ext cx="5061911" cy="3381507"/>
          </a:xfrm>
          <a:prstGeom prst="snip1Rect">
            <a:avLst>
              <a:gd name="adj" fmla="val 18236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23" tIns="22811" rIns="45623" bIns="22811" rtlCol="0" anchor="ctr"/>
          <a:lstStyle/>
          <a:p>
            <a:pPr algn="ctr"/>
            <a:endParaRPr lang="en-US" sz="2395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18B973-B0E4-534E-8A19-E36B44B36B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5659" y="2476253"/>
            <a:ext cx="4620683" cy="2516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1464" b="0" i="0" kern="600" spc="797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algn="ctr">
              <a:defRPr sz="1331"/>
            </a:lvl2pPr>
            <a:lvl3pPr algn="ctr">
              <a:defRPr sz="1331"/>
            </a:lvl3pPr>
            <a:lvl4pPr algn="ctr">
              <a:defRPr sz="1331"/>
            </a:lvl4pPr>
            <a:lvl5pPr algn="ctr">
              <a:defRPr sz="133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4A4ECD1-FF93-A049-A9F3-919A1EBFE7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86717" y="2911957"/>
            <a:ext cx="4620683" cy="1194809"/>
          </a:xfrm>
          <a:prstGeom prst="rect">
            <a:avLst/>
          </a:prstGeom>
        </p:spPr>
        <p:txBody>
          <a:bodyPr>
            <a:noAutofit/>
          </a:bodyPr>
          <a:lstStyle>
            <a:lvl1pPr marL="0" algn="ctr">
              <a:lnSpc>
                <a:spcPct val="100000"/>
              </a:lnSpc>
              <a:spcBef>
                <a:spcPts val="893"/>
              </a:spcBef>
              <a:buNone/>
              <a:defRPr sz="3725" b="0" i="0" spc="400" baseline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C96C0B15-728D-9A4B-8E5A-1C190A962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bg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14EE7D-7B1D-8D45-A733-ECDEF12BF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729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C5D4356-E9C6-314E-8F93-36EFE3419D4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331">
                <a:solidFill>
                  <a:schemeClr val="tx1"/>
                </a:solidFill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44A82-0EE4-A94D-8683-0F2AB4059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278" y="6467693"/>
            <a:ext cx="1144439" cy="1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7249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572" y="1259415"/>
            <a:ext cx="5608320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1">
                <a:latin typeface="Arial Narrow"/>
                <a:cs typeface="Arial Narrow"/>
              </a:defRPr>
            </a:lvl1pPr>
            <a:lvl2pPr>
              <a:defRPr sz="1864">
                <a:latin typeface="Arial Narrow"/>
                <a:cs typeface="Arial Narrow"/>
              </a:defRPr>
            </a:lvl2pPr>
            <a:lvl3pPr>
              <a:defRPr sz="1864">
                <a:latin typeface="Arial Narrow"/>
                <a:cs typeface="Arial Narrow"/>
              </a:defRPr>
            </a:lvl3pPr>
            <a:lvl4pPr>
              <a:defRPr sz="1864">
                <a:latin typeface="Arial Narrow"/>
                <a:cs typeface="Arial Narrow"/>
              </a:defRPr>
            </a:lvl4pPr>
            <a:lvl5pPr>
              <a:defRPr sz="1864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79289" y="1259415"/>
            <a:ext cx="5608320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1">
                <a:latin typeface="Arial Narrow"/>
                <a:cs typeface="Arial Narrow"/>
              </a:defRPr>
            </a:lvl1pPr>
            <a:lvl2pPr>
              <a:defRPr sz="1864">
                <a:latin typeface="Arial Narrow"/>
                <a:cs typeface="Arial Narrow"/>
              </a:defRPr>
            </a:lvl2pPr>
            <a:lvl3pPr>
              <a:defRPr sz="1864">
                <a:latin typeface="Arial Narrow"/>
                <a:cs typeface="Arial Narrow"/>
              </a:defRPr>
            </a:lvl3pPr>
            <a:lvl4pPr>
              <a:defRPr sz="1864">
                <a:latin typeface="Arial Narrow"/>
                <a:cs typeface="Arial Narrow"/>
              </a:defRPr>
            </a:lvl4pPr>
            <a:lvl5pPr>
              <a:defRPr sz="1864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5209" y="139102"/>
            <a:ext cx="11582400" cy="7943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3921D6-C975-4E72-A61F-48FF1A3D8C8E}" type="datetimeFigureOut">
              <a:rPr lang="en-US" smtClean="0"/>
              <a:pPr/>
              <a:t>3/6/23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7535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119" y="337614"/>
            <a:ext cx="11340287" cy="54397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>
                <a:solidFill>
                  <a:srgbClr val="0E5FAA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15">
            <a:extLst>
              <a:ext uri="{FF2B5EF4-FFF2-40B4-BE49-F238E27FC236}">
                <a16:creationId xmlns:a16="http://schemas.microsoft.com/office/drawing/2014/main" id="{FC458E02-FCCE-444B-AD22-F918116CB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209" y="6443061"/>
            <a:ext cx="728196" cy="2202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1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718D7-FAFF-47B4-A17F-CDBAC74A0E3D}"/>
              </a:ext>
            </a:extLst>
          </p:cNvPr>
          <p:cNvCxnSpPr/>
          <p:nvPr userDrawn="1"/>
        </p:nvCxnSpPr>
        <p:spPr>
          <a:xfrm>
            <a:off x="0" y="1018902"/>
            <a:ext cx="12192000" cy="211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1C85C1D-0198-4D00-ABF9-7EEE736561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2119" y="1373421"/>
            <a:ext cx="11340287" cy="4525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52122" indent="-152122">
              <a:defRPr>
                <a:latin typeface="+mj-lt"/>
              </a:defRPr>
            </a:lvl1pPr>
            <a:lvl2pPr marL="532427" indent="-228184">
              <a:defRPr>
                <a:latin typeface="+mj-lt"/>
              </a:defRPr>
            </a:lvl2pPr>
            <a:lvl3pPr marL="760610" indent="-152122">
              <a:defRPr>
                <a:latin typeface="+mj-lt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235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Slide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AB11778-27C7-B246-9F57-90E5AA263F3C}"/>
              </a:ext>
            </a:extLst>
          </p:cNvPr>
          <p:cNvSpPr txBox="1">
            <a:spLocks/>
          </p:cNvSpPr>
          <p:nvPr/>
        </p:nvSpPr>
        <p:spPr>
          <a:xfrm>
            <a:off x="9275635" y="99851"/>
            <a:ext cx="1832078" cy="326249"/>
          </a:xfrm>
          <a:prstGeom prst="rect">
            <a:avLst/>
          </a:prstGeom>
          <a:noFill/>
        </p:spPr>
        <p:txBody>
          <a:bodyPr vert="horz" wrap="square" lIns="0" tIns="91440" rIns="0" bIns="9144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5885" marR="0" lvl="0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000" b="0" i="0" u="none" strike="noStrike" cap="none" spc="231" baseline="0">
                <a:solidFill>
                  <a:schemeClr val="accent1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1pPr>
            <a:lvl2pPr marL="795827" marR="0" lvl="1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2pPr>
            <a:lvl3pPr marL="1405397" marR="0" lvl="2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3pPr>
            <a:lvl4pPr marL="2014966" marR="0" lvl="3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4pPr>
            <a:lvl5pPr marL="2624536" marR="0" lvl="4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b="0" i="0" ker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SUB-SECTION 5</a:t>
            </a: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5E95E2-D794-D043-A2D6-4B89BB1A829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7D919FD8-DD15-9A4C-9690-0C6316F14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E804E72-8F20-3F46-AB50-7B4D18ED9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1730375"/>
            <a:ext cx="5204304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6077F2D-F7D3-BA48-B8DA-DF0646191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27800" y="1730375"/>
            <a:ext cx="5204304" cy="3379788"/>
          </a:xfrm>
        </p:spPr>
        <p:txBody>
          <a:bodyPr/>
          <a:lstStyle>
            <a:lvl1pPr>
              <a:lnSpc>
                <a:spcPct val="125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CA9E21-F263-EE4F-A4D1-D95D6884209A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Google Shape;8;p1">
            <a:extLst>
              <a:ext uri="{FF2B5EF4-FFF2-40B4-BE49-F238E27FC236}">
                <a16:creationId xmlns:a16="http://schemas.microsoft.com/office/drawing/2014/main" id="{C7547B42-749E-9D48-A1D8-2643FA22998A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321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277-F032-D361-A5FD-61E7480F3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CBD74-A15C-C21E-499A-C2B1710F1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621CA-F828-2867-3E18-CBC2DB89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726F4-67B1-854C-ADFC-FED318D107F1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5245F-D097-F8EE-7D1A-EDE12ACCE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C9365-0C9F-0124-9E8D-34E0641E8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005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74EB6-65B6-A889-BA1F-1CEE99EB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2BC7-73BD-ED39-F0CD-36111C6E0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50B7D-57E9-A129-3D42-74B63859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6F107-0EE0-5144-8881-7495C6110FEA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385BF-E5AA-469B-B8FE-70E5B2DE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24116-7980-B02E-7B06-5990EF67D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7806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F756-A777-317E-9012-B6951517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15322-BEC1-7C87-8902-B76A39A38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9BE3C-23C4-21FD-4D82-045E7189A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4C56-8403-9A4B-A3C1-2CE9C324232C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21586-D963-688C-1E55-368BCC8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106EE-5B13-F5E9-BD2F-A89BE339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3757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AFAA-47B8-70F7-8598-E25F63B5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F5DB-3529-1D39-4ECD-9AF72B702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4298-9B5B-DF72-14A3-DC2D9C9C9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A5285-CB64-CA10-9CC7-964A7FE3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F2A7F-D47A-8942-99FF-69635AD818AC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E9068-28CB-B9CC-5EAB-F7020792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34AE5-0A8E-C633-5B48-52D9B79C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16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A157-F0C2-4EBB-B5D7-673A7185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CF361-E53E-7505-BF45-5F3B1B59A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76F3A-A526-8421-A501-5B0CE4FC8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A85BB-5A9A-DAEB-1579-C1E30EAD5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3FD69-A55D-F0B0-241B-29607B363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91204-0938-BB5D-17F6-FF065719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639B-CD5E-E24D-986A-3E3EFD1563ED}" type="datetime1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548EE8-3AB1-5330-0FC3-50974A2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4DE70-F70E-1D8C-BE62-91EE3FA28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9305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B141-2807-FE60-439D-D5282CE41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D7BB0-4B5D-996C-118F-EF056765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28D0E-D194-2B4C-8153-1803880349B7}" type="datetime1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BB02A-DE9D-BDD1-F7DA-C30E0BC5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E06F6-FF72-59CF-64D0-E412AD559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535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8BCFE-6D8B-D0C0-F63F-9E46FBDB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5C3C-11A2-A646-AD31-70B9ABA7DC25}" type="datetime1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D892F-1F20-0EBE-3AA8-CE02E2B0E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7C5E0-7796-B246-FF00-FDC466E0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981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C2CD-2E9A-E2D8-9B0E-18D66453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4D7F4-B275-6D3C-F409-83C8EAF52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6C43A-AEC3-3359-026C-28853CB70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391D5-C4C3-EFB9-30CD-FB592DE7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99C9C-D083-5C4F-814B-0D06638F02FC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71EF8-20CD-A5F5-9C73-7CDB7174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42F5B-FDF8-34F6-A8B8-70023DBC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057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EB73-7E9B-A622-A616-59DE6201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18B84-8018-2D4D-4EC5-790FF950F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F8121-9DDD-8127-889E-E4B02B5D5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A2D69D-3863-EA9F-7440-930D4D82B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299-FD71-4D45-8A6D-E62A9CE2DB12}" type="datetime1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05D5E9-DDBF-C884-CB92-E2F0853C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A9FC0-67E1-EDCD-A769-3F709B60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233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58BA8-7A27-DC59-8545-EB95293B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A4840-6F00-C47B-0F81-551421076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EC4CB-0521-C3CA-4A7C-3A5C519C8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711-5425-6345-8E3C-34F18E0D1C80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7532-2FD3-2688-9256-F7CCCF8E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8185D-9BBD-625D-80C5-04DC0747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78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C30DD8F-FFF6-F446-BA3C-B910A4FE82CE}"/>
              </a:ext>
            </a:extLst>
          </p:cNvPr>
          <p:cNvSpPr/>
          <p:nvPr userDrawn="1"/>
        </p:nvSpPr>
        <p:spPr>
          <a:xfrm>
            <a:off x="7611038" y="0"/>
            <a:ext cx="4580962" cy="6858000"/>
          </a:xfrm>
          <a:prstGeom prst="rect">
            <a:avLst/>
          </a:prstGeom>
          <a:solidFill>
            <a:schemeClr val="tx2">
              <a:alpha val="6518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6077F2D-F7D3-BA48-B8DA-DF0646191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7411" y="1730375"/>
            <a:ext cx="3550630" cy="3379788"/>
          </a:xfrm>
        </p:spPr>
        <p:txBody>
          <a:bodyPr/>
          <a:lstStyle>
            <a:lvl1pPr>
              <a:lnSpc>
                <a:spcPct val="125000"/>
              </a:lnSpc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4986E31-9B3A-784A-977D-13F4972E77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337" y="1205618"/>
            <a:ext cx="3599819" cy="339725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85837C-3B69-0947-9643-DC9F621F806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44500" y="1828800"/>
            <a:ext cx="6598851" cy="41021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396039-4DDB-3C4B-83DF-5311926FCDC3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Google Shape;8;p1">
            <a:extLst>
              <a:ext uri="{FF2B5EF4-FFF2-40B4-BE49-F238E27FC236}">
                <a16:creationId xmlns:a16="http://schemas.microsoft.com/office/drawing/2014/main" id="{A3D65AD2-F31E-5F41-A3BE-ED9B55931DC7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0C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000" b="0" i="0" u="none" strike="noStrike" kern="1200" cap="none" spc="0" normalizeH="0" baseline="0" noProof="0">
              <a:ln>
                <a:noFill/>
              </a:ln>
              <a:solidFill>
                <a:srgbClr val="0050C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8557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0E23B2-1CF3-25C6-A411-426E36CE9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4C3F5-FBC3-6297-0A21-96FA8D85C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F84E2-5CF2-18DB-B33A-915CBCF5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1A128-1F11-B243-9C51-B4FD6B687520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29A5-8D68-E9A5-5B0B-A5FD2A43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98BD4-75D4-8FFC-A790-2B25B1E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080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864975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al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8"/>
            <a:ext cx="7632783" cy="47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398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79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10" y="1205618"/>
            <a:ext cx="7656276" cy="339725"/>
          </a:xfrm>
        </p:spPr>
        <p:txBody>
          <a:bodyPr/>
          <a:lstStyle>
            <a:lvl1pPr>
              <a:defRPr sz="2398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1730375"/>
            <a:ext cx="7642451" cy="3379788"/>
          </a:xfrm>
        </p:spPr>
        <p:txBody>
          <a:bodyPr/>
          <a:lstStyle>
            <a:lvl1pPr>
              <a:lnSpc>
                <a:spcPct val="125000"/>
              </a:lnSpc>
              <a:defRPr sz="1798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408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15600" cy="4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531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572" y="1259413"/>
            <a:ext cx="5608320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1">
                <a:latin typeface="Arial Narrow"/>
                <a:cs typeface="Arial Narrow"/>
              </a:defRPr>
            </a:lvl1pPr>
            <a:lvl2pPr>
              <a:defRPr sz="1865">
                <a:latin typeface="Arial Narrow"/>
                <a:cs typeface="Arial Narrow"/>
              </a:defRPr>
            </a:lvl2pPr>
            <a:lvl3pPr>
              <a:defRPr sz="1865">
                <a:latin typeface="Arial Narrow"/>
                <a:cs typeface="Arial Narrow"/>
              </a:defRPr>
            </a:lvl3pPr>
            <a:lvl4pPr>
              <a:defRPr sz="1865">
                <a:latin typeface="Arial Narrow"/>
                <a:cs typeface="Arial Narrow"/>
              </a:defRPr>
            </a:lvl4pPr>
            <a:lvl5pPr>
              <a:defRPr sz="1865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79289" y="1259413"/>
            <a:ext cx="5608320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1">
                <a:latin typeface="Arial Narrow"/>
                <a:cs typeface="Arial Narrow"/>
              </a:defRPr>
            </a:lvl1pPr>
            <a:lvl2pPr>
              <a:defRPr sz="1865">
                <a:latin typeface="Arial Narrow"/>
                <a:cs typeface="Arial Narrow"/>
              </a:defRPr>
            </a:lvl2pPr>
            <a:lvl3pPr>
              <a:defRPr sz="1865">
                <a:latin typeface="Arial Narrow"/>
                <a:cs typeface="Arial Narrow"/>
              </a:defRPr>
            </a:lvl3pPr>
            <a:lvl4pPr>
              <a:defRPr sz="1865">
                <a:latin typeface="Arial Narrow"/>
                <a:cs typeface="Arial Narrow"/>
              </a:defRPr>
            </a:lvl4pPr>
            <a:lvl5pPr>
              <a:defRPr sz="1865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05641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03E1-8213-40C8-B756-309C04500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00C9D-A25D-4CF2-9708-3369D8445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EB03E-6948-4D4F-90F7-2DE5EF3FB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6EDAB-06AE-4D93-9B61-F66382A34568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3DAD-BE1F-4FA8-A9E2-0678833E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87DBD-581F-4959-95FC-5ED51A0E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3F4FE-3A14-4661-A351-B3DD96DEC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4400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572" y="1259413"/>
            <a:ext cx="5608320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1">
                <a:latin typeface="Arial Narrow"/>
                <a:cs typeface="Arial Narrow"/>
              </a:defRPr>
            </a:lvl1pPr>
            <a:lvl2pPr>
              <a:defRPr sz="1865">
                <a:latin typeface="Arial Narrow"/>
                <a:cs typeface="Arial Narrow"/>
              </a:defRPr>
            </a:lvl2pPr>
            <a:lvl3pPr>
              <a:defRPr sz="1865">
                <a:latin typeface="Arial Narrow"/>
                <a:cs typeface="Arial Narrow"/>
              </a:defRPr>
            </a:lvl3pPr>
            <a:lvl4pPr>
              <a:defRPr sz="1865">
                <a:latin typeface="Arial Narrow"/>
                <a:cs typeface="Arial Narrow"/>
              </a:defRPr>
            </a:lvl4pPr>
            <a:lvl5pPr>
              <a:defRPr sz="1865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79289" y="1259413"/>
            <a:ext cx="5608320" cy="4876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31">
                <a:latin typeface="Arial Narrow"/>
                <a:cs typeface="Arial Narrow"/>
              </a:defRPr>
            </a:lvl1pPr>
            <a:lvl2pPr>
              <a:defRPr sz="1865">
                <a:latin typeface="Arial Narrow"/>
                <a:cs typeface="Arial Narrow"/>
              </a:defRPr>
            </a:lvl2pPr>
            <a:lvl3pPr>
              <a:defRPr sz="1865">
                <a:latin typeface="Arial Narrow"/>
                <a:cs typeface="Arial Narrow"/>
              </a:defRPr>
            </a:lvl3pPr>
            <a:lvl4pPr>
              <a:defRPr sz="1865">
                <a:latin typeface="Arial Narrow"/>
                <a:cs typeface="Arial Narrow"/>
              </a:defRPr>
            </a:lvl4pPr>
            <a:lvl5pPr>
              <a:defRPr sz="1865"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5209" y="139100"/>
            <a:ext cx="11582400" cy="794356"/>
          </a:xfrm>
        </p:spPr>
        <p:txBody>
          <a:bodyPr>
            <a:normAutofit/>
          </a:bodyPr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08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90CC35-75DA-486C-81EA-12D794C45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03251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86C28D-F7DD-43EF-8BA2-6417A59ACECF}"/>
              </a:ext>
            </a:extLst>
          </p:cNvPr>
          <p:cNvSpPr/>
          <p:nvPr userDrawn="1"/>
        </p:nvSpPr>
        <p:spPr>
          <a:xfrm>
            <a:off x="8819981" y="1"/>
            <a:ext cx="3372023" cy="6858000"/>
          </a:xfrm>
          <a:prstGeom prst="rect">
            <a:avLst/>
          </a:prstGeom>
          <a:solidFill>
            <a:srgbClr val="1F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B3084-CD80-4393-901C-3D6876717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3" y="1476376"/>
            <a:ext cx="6953249" cy="27146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82858F-DC3D-4DE3-9207-D01F071323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02CC70A6-4919-234B-8CD0-08A13211E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61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85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6"/>
            <a:ext cx="103632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1" indent="0" algn="ctr">
              <a:buNone/>
              <a:defRPr sz="1999"/>
            </a:lvl2pPr>
            <a:lvl3pPr marL="914483" indent="0" algn="ctr">
              <a:buNone/>
              <a:defRPr sz="1800"/>
            </a:lvl3pPr>
            <a:lvl4pPr marL="1371726" indent="0" algn="ctr">
              <a:buNone/>
              <a:defRPr sz="1601"/>
            </a:lvl4pPr>
            <a:lvl5pPr marL="1828967" indent="0" algn="ctr">
              <a:buNone/>
              <a:defRPr sz="1601"/>
            </a:lvl5pPr>
            <a:lvl6pPr marL="2286209" indent="0" algn="ctr">
              <a:buNone/>
              <a:defRPr sz="1601"/>
            </a:lvl6pPr>
            <a:lvl7pPr marL="2743450" indent="0" algn="ctr">
              <a:buNone/>
              <a:defRPr sz="1601"/>
            </a:lvl7pPr>
            <a:lvl8pPr marL="3200693" indent="0" algn="ctr">
              <a:buNone/>
              <a:defRPr sz="1601"/>
            </a:lvl8pPr>
            <a:lvl9pPr marL="3657935" indent="0" algn="ctr">
              <a:buNone/>
              <a:defRPr sz="16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7E57-5920-B548-A1BF-6D7D04643E0F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DF7E-0C90-B645-8FB3-69BC9767C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27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AB11778-27C7-B246-9F57-90E5AA263F3C}"/>
              </a:ext>
            </a:extLst>
          </p:cNvPr>
          <p:cNvSpPr txBox="1">
            <a:spLocks/>
          </p:cNvSpPr>
          <p:nvPr/>
        </p:nvSpPr>
        <p:spPr>
          <a:xfrm>
            <a:off x="9275635" y="99851"/>
            <a:ext cx="1832078" cy="326249"/>
          </a:xfrm>
          <a:prstGeom prst="rect">
            <a:avLst/>
          </a:prstGeom>
          <a:noFill/>
        </p:spPr>
        <p:txBody>
          <a:bodyPr vert="horz" wrap="square" lIns="0" tIns="91440" rIns="0" bIns="9144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5885" marR="0" lvl="0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000" b="0" i="0" u="none" strike="noStrike" cap="none" spc="231" baseline="0">
                <a:solidFill>
                  <a:schemeClr val="accent1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1pPr>
            <a:lvl2pPr marL="795827" marR="0" lvl="1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2pPr>
            <a:lvl3pPr marL="1405397" marR="0" lvl="2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3pPr>
            <a:lvl4pPr marL="2014966" marR="0" lvl="3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4pPr>
            <a:lvl5pPr marL="2624536" marR="0" lvl="4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None/>
              <a:tabLst/>
              <a:defRPr sz="1333" b="0" i="0" u="none" strike="noStrike" cap="none">
                <a:solidFill>
                  <a:srgbClr val="2CB73F"/>
                </a:solidFill>
                <a:latin typeface="Gotham Book" pitchFamily="2" charset="0"/>
                <a:ea typeface="Gotham Book" pitchFamily="2" charset="0"/>
                <a:cs typeface="Gotham Book" pitchFamily="2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b="0" i="0" ker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SUB-SECTION 5</a:t>
            </a: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5E95E2-D794-D043-A2D6-4B89BB1A829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7D919FD8-DD15-9A4C-9690-0C6316F14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6E804E72-8F20-3F46-AB50-7B4D18ED9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1730375"/>
            <a:ext cx="5204304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6077F2D-F7D3-BA48-B8DA-DF0646191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27800" y="1730375"/>
            <a:ext cx="5204304" cy="3379788"/>
          </a:xfrm>
        </p:spPr>
        <p:txBody>
          <a:bodyPr/>
          <a:lstStyle>
            <a:lvl1pPr>
              <a:lnSpc>
                <a:spcPct val="125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ECA9E21-F263-EE4F-A4D1-D95D6884209A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9" name="Google Shape;8;p1">
            <a:extLst>
              <a:ext uri="{FF2B5EF4-FFF2-40B4-BE49-F238E27FC236}">
                <a16:creationId xmlns:a16="http://schemas.microsoft.com/office/drawing/2014/main" id="{C7547B42-749E-9D48-A1D8-2643FA22998A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3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A7756F-96F2-C44F-9888-BF2AC9B1EE32}"/>
              </a:ext>
            </a:extLst>
          </p:cNvPr>
          <p:cNvSpPr/>
          <p:nvPr userDrawn="1"/>
        </p:nvSpPr>
        <p:spPr>
          <a:xfrm>
            <a:off x="6119446" y="0"/>
            <a:ext cx="607255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C26554-1B7D-FD47-BB46-42ED2D631CE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7113" y="0"/>
            <a:ext cx="6084887" cy="6858000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		       IMAGE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53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"/>
          <a:stretch/>
        </p:blipFill>
        <p:spPr>
          <a:xfrm flipH="1"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88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25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 descr="A person holding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0D9F153E-D7DA-7D4F-A61F-24775F5C1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"/>
          <a:stretch/>
        </p:blipFill>
        <p:spPr>
          <a:xfrm flipH="1">
            <a:off x="6229111" y="-709782"/>
            <a:ext cx="8422553" cy="8404708"/>
          </a:xfrm>
          <a:prstGeom prst="ellipse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78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45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0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32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89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02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9ABACB-E911-C04F-BAEF-25203A56187D}"/>
              </a:ext>
            </a:extLst>
          </p:cNvPr>
          <p:cNvSpPr/>
          <p:nvPr userDrawn="1"/>
        </p:nvSpPr>
        <p:spPr>
          <a:xfrm>
            <a:off x="6082748" y="0"/>
            <a:ext cx="6109252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3A4C9A88-CEF6-C549-BC2F-2ECBD95374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27800" y="1730375"/>
            <a:ext cx="5204304" cy="3379788"/>
          </a:xfrm>
        </p:spPr>
        <p:txBody>
          <a:bodyPr/>
          <a:lstStyle>
            <a:lvl1pPr>
              <a:lnSpc>
                <a:spcPct val="125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11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B64D0E-C347-D442-B5E2-1557AA94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253" y="0"/>
            <a:ext cx="6111745" cy="685800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D9E251-D262-5047-976C-E4BEAF844195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8" name="Google Shape;8;p1">
            <a:extLst>
              <a:ext uri="{FF2B5EF4-FFF2-40B4-BE49-F238E27FC236}">
                <a16:creationId xmlns:a16="http://schemas.microsoft.com/office/drawing/2014/main" id="{6F3CEBA3-3266-A946-B171-2356E9FE5184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0A769-A593-764F-A7F6-55CCDD068FF3}"/>
              </a:ext>
            </a:extLst>
          </p:cNvPr>
          <p:cNvSpPr/>
          <p:nvPr userDrawn="1"/>
        </p:nvSpPr>
        <p:spPr>
          <a:xfrm>
            <a:off x="6082748" y="0"/>
            <a:ext cx="6109252" cy="6858000"/>
          </a:xfrm>
          <a:prstGeom prst="rect">
            <a:avLst/>
          </a:prstGeom>
          <a:solidFill>
            <a:schemeClr val="tx1">
              <a:alpha val="400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E549DAE-29E7-EA49-84A6-D7C46B44FB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27800" y="1730375"/>
            <a:ext cx="5204304" cy="3379788"/>
          </a:xfrm>
        </p:spPr>
        <p:txBody>
          <a:bodyPr/>
          <a:lstStyle>
            <a:lvl1pPr>
              <a:lnSpc>
                <a:spcPct val="125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7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Slid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49840552-3FA7-E54F-98A4-BE27F053A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788" y="-6"/>
            <a:ext cx="7301212" cy="6858000"/>
          </a:xfrm>
          <a:prstGeom prst="rect">
            <a:avLst/>
          </a:prstGeom>
          <a:effectLst>
            <a:outerShdw blurRad="182611" dist="38100" dir="5400000" algn="t" rotWithShape="0">
              <a:prstClr val="black">
                <a:alpha val="20179"/>
              </a:prstClr>
            </a:outerShdw>
          </a:effec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26C81F-EDD4-0948-8470-EE534EAAE9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42038" y="1660703"/>
            <a:ext cx="5148262" cy="3261254"/>
          </a:xfrm>
          <a:solidFill>
            <a:schemeClr val="accent1">
              <a:alpha val="41269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5163871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C9E409B-C283-124A-A9BD-DE423956FFEA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3" name="Google Shape;8;p1">
            <a:extLst>
              <a:ext uri="{FF2B5EF4-FFF2-40B4-BE49-F238E27FC236}">
                <a16:creationId xmlns:a16="http://schemas.microsoft.com/office/drawing/2014/main" id="{1D47D9C3-8B92-D641-B120-7C5807B874D8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04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Slid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794DA29C-6E19-294F-B249-DC738BB20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695" y="0"/>
            <a:ext cx="6047509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26C81F-EDD4-0948-8470-EE534EAAE90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15200" y="939115"/>
            <a:ext cx="3629111" cy="4893274"/>
          </a:xfrm>
          <a:solidFill>
            <a:schemeClr val="accent1">
              <a:alpha val="41269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5163871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49AB72-9296-2F48-A727-3574DB01998F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Google Shape;8;p1">
            <a:extLst>
              <a:ext uri="{FF2B5EF4-FFF2-40B4-BE49-F238E27FC236}">
                <a16:creationId xmlns:a16="http://schemas.microsoft.com/office/drawing/2014/main" id="{3541C902-6EC2-194E-8FB1-FEC96A61FE14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84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3722565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2BABE79-1446-8142-9504-2A658AD44D45}"/>
              </a:ext>
            </a:extLst>
          </p:cNvPr>
          <p:cNvSpPr/>
          <p:nvPr userDrawn="1"/>
        </p:nvSpPr>
        <p:spPr>
          <a:xfrm>
            <a:off x="5510186" y="1044621"/>
            <a:ext cx="1171627" cy="1171627"/>
          </a:xfrm>
          <a:prstGeom prst="ellipse">
            <a:avLst/>
          </a:prstGeom>
          <a:solidFill>
            <a:srgbClr val="001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9" name="Picture 28" descr="A picture containing logo&#10;&#10;Description automatically generated">
            <a:extLst>
              <a:ext uri="{FF2B5EF4-FFF2-40B4-BE49-F238E27FC236}">
                <a16:creationId xmlns:a16="http://schemas.microsoft.com/office/drawing/2014/main" id="{9C911C6B-C975-6F4E-9745-ABE73DB6D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7647" y="1496195"/>
            <a:ext cx="734992" cy="307210"/>
          </a:xfrm>
          <a:prstGeom prst="rect">
            <a:avLst/>
          </a:prstGeom>
        </p:spPr>
      </p:pic>
      <p:cxnSp>
        <p:nvCxnSpPr>
          <p:cNvPr id="30" name="Shape 680">
            <a:extLst>
              <a:ext uri="{FF2B5EF4-FFF2-40B4-BE49-F238E27FC236}">
                <a16:creationId xmlns:a16="http://schemas.microsoft.com/office/drawing/2014/main" id="{9432AC6A-379E-614C-B37D-A6E5242FB3E0}"/>
              </a:ext>
            </a:extLst>
          </p:cNvPr>
          <p:cNvCxnSpPr>
            <a:cxnSpLocks/>
          </p:cNvCxnSpPr>
          <p:nvPr userDrawn="1"/>
        </p:nvCxnSpPr>
        <p:spPr>
          <a:xfrm>
            <a:off x="6099709" y="2319454"/>
            <a:ext cx="0" cy="4114646"/>
          </a:xfrm>
          <a:prstGeom prst="straightConnector1">
            <a:avLst/>
          </a:prstGeom>
          <a:noFill/>
          <a:ln w="22225" cap="flat" cmpd="sng">
            <a:solidFill>
              <a:srgbClr val="A5A5A5"/>
            </a:solidFill>
            <a:prstDash val="sysDot"/>
            <a:miter lim="800000"/>
            <a:headEnd type="none" w="med" len="med"/>
            <a:tailEnd type="none" w="med" len="med"/>
          </a:ln>
        </p:spPr>
      </p:cxnSp>
      <p:sp>
        <p:nvSpPr>
          <p:cNvPr id="31" name="Shape 681">
            <a:extLst>
              <a:ext uri="{FF2B5EF4-FFF2-40B4-BE49-F238E27FC236}">
                <a16:creationId xmlns:a16="http://schemas.microsoft.com/office/drawing/2014/main" id="{95BFB087-D5F6-B74D-AA58-B1ABAFD8BD16}"/>
              </a:ext>
            </a:extLst>
          </p:cNvPr>
          <p:cNvSpPr/>
          <p:nvPr userDrawn="1"/>
        </p:nvSpPr>
        <p:spPr>
          <a:xfrm>
            <a:off x="6029814" y="3418671"/>
            <a:ext cx="130628" cy="130628"/>
          </a:xfrm>
          <a:prstGeom prst="ellipse">
            <a:avLst/>
          </a:prstGeom>
          <a:solidFill>
            <a:schemeClr val="bg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685">
            <a:extLst>
              <a:ext uri="{FF2B5EF4-FFF2-40B4-BE49-F238E27FC236}">
                <a16:creationId xmlns:a16="http://schemas.microsoft.com/office/drawing/2014/main" id="{D8F7D5EA-C1D2-5140-9B16-2CEEB5C13ED7}"/>
              </a:ext>
            </a:extLst>
          </p:cNvPr>
          <p:cNvSpPr/>
          <p:nvPr userDrawn="1"/>
        </p:nvSpPr>
        <p:spPr>
          <a:xfrm>
            <a:off x="6034560" y="5298252"/>
            <a:ext cx="130628" cy="130628"/>
          </a:xfrm>
          <a:prstGeom prst="ellipse">
            <a:avLst/>
          </a:prstGeom>
          <a:solidFill>
            <a:schemeClr val="bg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863BF28E-B3DD-7D4C-8F3F-0FEBEF7C62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1944" y="3603171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027DE98-66BF-9D4B-BC18-F4857D7DA6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5" y="5475514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213721DD-FFB4-BC4D-8B52-AE0E624934A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19256" y="3330899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96F885C9-FD85-A445-8B89-9B27CF5477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19256" y="5195455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F839AE-BBAC-5B4B-BEF5-07D8FF1E0930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9" name="Google Shape;8;p1">
            <a:extLst>
              <a:ext uri="{FF2B5EF4-FFF2-40B4-BE49-F238E27FC236}">
                <a16:creationId xmlns:a16="http://schemas.microsoft.com/office/drawing/2014/main" id="{AE13B625-607B-6540-AEE8-61B813EB1764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3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F153E-D7DA-7D4F-A61F-24775F5C1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29111" y="-709782"/>
            <a:ext cx="8422553" cy="8404708"/>
          </a:xfrm>
          <a:prstGeom prst="ellipse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30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hape 680">
            <a:extLst>
              <a:ext uri="{FF2B5EF4-FFF2-40B4-BE49-F238E27FC236}">
                <a16:creationId xmlns:a16="http://schemas.microsoft.com/office/drawing/2014/main" id="{F3C0B5E1-3671-FB48-B2B0-F92656DF4808}"/>
              </a:ext>
            </a:extLst>
          </p:cNvPr>
          <p:cNvCxnSpPr>
            <a:cxnSpLocks/>
          </p:cNvCxnSpPr>
          <p:nvPr userDrawn="1"/>
        </p:nvCxnSpPr>
        <p:spPr>
          <a:xfrm>
            <a:off x="6099709" y="379141"/>
            <a:ext cx="0" cy="6054959"/>
          </a:xfrm>
          <a:prstGeom prst="straightConnector1">
            <a:avLst/>
          </a:prstGeom>
          <a:noFill/>
          <a:ln w="22225" cap="flat" cmpd="sng">
            <a:solidFill>
              <a:srgbClr val="A5A5A5"/>
            </a:solidFill>
            <a:prstDash val="sysDot"/>
            <a:miter lim="800000"/>
            <a:headEnd type="none" w="med" len="med"/>
            <a:tailEnd type="none" w="med" len="med"/>
          </a:ln>
        </p:spPr>
      </p:cxn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4240473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3696070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863BF28E-B3DD-7D4C-8F3F-0FEBEF7C62C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1944" y="3603171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027DE98-66BF-9D4B-BC18-F4857D7DA62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5" y="5475514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/>
          </a:p>
        </p:txBody>
      </p:sp>
      <p:sp>
        <p:nvSpPr>
          <p:cNvPr id="24" name="Shape 681">
            <a:extLst>
              <a:ext uri="{FF2B5EF4-FFF2-40B4-BE49-F238E27FC236}">
                <a16:creationId xmlns:a16="http://schemas.microsoft.com/office/drawing/2014/main" id="{762B301B-8EEA-1E43-89EE-F84920D64923}"/>
              </a:ext>
            </a:extLst>
          </p:cNvPr>
          <p:cNvSpPr/>
          <p:nvPr userDrawn="1"/>
        </p:nvSpPr>
        <p:spPr>
          <a:xfrm>
            <a:off x="6030968" y="3418671"/>
            <a:ext cx="130628" cy="13062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685">
            <a:extLst>
              <a:ext uri="{FF2B5EF4-FFF2-40B4-BE49-F238E27FC236}">
                <a16:creationId xmlns:a16="http://schemas.microsoft.com/office/drawing/2014/main" id="{B60C8EF3-8D5A-0140-81A2-1E72A338F59E}"/>
              </a:ext>
            </a:extLst>
          </p:cNvPr>
          <p:cNvSpPr/>
          <p:nvPr userDrawn="1"/>
        </p:nvSpPr>
        <p:spPr>
          <a:xfrm>
            <a:off x="6025081" y="5298252"/>
            <a:ext cx="130628" cy="13062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681">
            <a:extLst>
              <a:ext uri="{FF2B5EF4-FFF2-40B4-BE49-F238E27FC236}">
                <a16:creationId xmlns:a16="http://schemas.microsoft.com/office/drawing/2014/main" id="{CE232B2E-1961-604F-9363-3484AC09D3C5}"/>
              </a:ext>
            </a:extLst>
          </p:cNvPr>
          <p:cNvSpPr/>
          <p:nvPr userDrawn="1"/>
        </p:nvSpPr>
        <p:spPr>
          <a:xfrm>
            <a:off x="6030968" y="1484363"/>
            <a:ext cx="130628" cy="130628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50C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2EC8504F-2DA9-504A-88CB-DC484AF202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944" y="1642872"/>
            <a:ext cx="3192905" cy="944380"/>
          </a:xfrm>
        </p:spPr>
        <p:txBody>
          <a:bodyPr/>
          <a:lstStyle>
            <a:lvl1pPr>
              <a:lnSpc>
                <a:spcPct val="125000"/>
              </a:lnSpc>
              <a:defRPr sz="1600"/>
            </a:lvl1pPr>
          </a:lstStyle>
          <a:p>
            <a:pPr lvl="0"/>
            <a:endParaRPr lang="en-US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5607FBBD-25A4-1B47-B81A-81D9FC977C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19256" y="3330899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202E689-C354-0045-A0B7-22F1B16A3D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19256" y="5195455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DA44F12A-FBC5-9544-AB3B-D3AADC3DEE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119256" y="1385455"/>
            <a:ext cx="824345" cy="352603"/>
          </a:xfrm>
        </p:spPr>
        <p:txBody>
          <a:bodyPr/>
          <a:lstStyle>
            <a:lvl1pPr algn="ctr">
              <a:lnSpc>
                <a:spcPct val="125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922D91B-981F-0444-A30A-8A11F3026F92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1" name="Google Shape;8;p1">
            <a:extLst>
              <a:ext uri="{FF2B5EF4-FFF2-40B4-BE49-F238E27FC236}">
                <a16:creationId xmlns:a16="http://schemas.microsoft.com/office/drawing/2014/main" id="{513D2631-5F6B-8841-B25C-808483D42287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519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C30DD8F-FFF6-F446-BA3C-B910A4FE82CE}"/>
              </a:ext>
            </a:extLst>
          </p:cNvPr>
          <p:cNvSpPr/>
          <p:nvPr userDrawn="1"/>
        </p:nvSpPr>
        <p:spPr>
          <a:xfrm>
            <a:off x="7611038" y="0"/>
            <a:ext cx="4580962" cy="6858000"/>
          </a:xfrm>
          <a:prstGeom prst="rect">
            <a:avLst/>
          </a:prstGeom>
          <a:solidFill>
            <a:schemeClr val="tx2">
              <a:alpha val="6518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6077F2D-F7D3-BA48-B8DA-DF06461918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7411" y="1730375"/>
            <a:ext cx="3550630" cy="3379788"/>
          </a:xfrm>
        </p:spPr>
        <p:txBody>
          <a:bodyPr/>
          <a:lstStyle>
            <a:lvl1pPr>
              <a:lnSpc>
                <a:spcPct val="125000"/>
              </a:lnSpc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4986E31-9B3A-784A-977D-13F4972E77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29337" y="1205618"/>
            <a:ext cx="3599819" cy="339725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D85837C-3B69-0947-9643-DC9F621F806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44500" y="1828800"/>
            <a:ext cx="6598851" cy="41021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396039-4DDB-3C4B-83DF-5311926FCDC3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Google Shape;8;p1">
            <a:extLst>
              <a:ext uri="{FF2B5EF4-FFF2-40B4-BE49-F238E27FC236}">
                <a16:creationId xmlns:a16="http://schemas.microsoft.com/office/drawing/2014/main" id="{A3D65AD2-F31E-5F41-A3BE-ED9B55931DC7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633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8D60120-4135-C24F-A486-9A4A8E134E12}"/>
              </a:ext>
            </a:extLst>
          </p:cNvPr>
          <p:cNvSpPr/>
          <p:nvPr userDrawn="1"/>
        </p:nvSpPr>
        <p:spPr>
          <a:xfrm>
            <a:off x="0" y="0"/>
            <a:ext cx="12191999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65D1FF09-D28A-FF4B-A634-6C96D990E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34290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6024558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8" y="1205618"/>
            <a:ext cx="6037605" cy="3397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AF163E-E1BA-1246-B24B-1238227796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4497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43E6275-A1A3-7A41-B6DD-0B87DD4001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0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40C6F6C-62D7-D94A-9F63-E10F15A4D3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43400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EDE4E8F-A3A5-014F-9FAF-E9A0E20ED3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6164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7C0B94F-6AF0-A547-85B6-452B08B81B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6164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29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8D60120-4135-C24F-A486-9A4A8E134E12}"/>
              </a:ext>
            </a:extLst>
          </p:cNvPr>
          <p:cNvSpPr/>
          <p:nvPr userDrawn="1"/>
        </p:nvSpPr>
        <p:spPr>
          <a:xfrm>
            <a:off x="0" y="0"/>
            <a:ext cx="12191999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F32D2C-6C11-DC42-AAB3-EA54110A1BA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6024558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8" y="1205618"/>
            <a:ext cx="6037605" cy="3397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AF163E-E1BA-1246-B24B-1238227796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4497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43E6275-A1A3-7A41-B6DD-0B87DD4001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0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40C6F6C-62D7-D94A-9F63-E10F15A4D3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43400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EDE4E8F-A3A5-014F-9FAF-E9A0E20ED3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6164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7C0B94F-6AF0-A547-85B6-452B08B81B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6164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8B8282C4-4223-9444-B332-17C1BFC3A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21" t="24075" r="22530" b="24073"/>
          <a:stretch/>
        </p:blipFill>
        <p:spPr>
          <a:xfrm>
            <a:off x="97654" y="150922"/>
            <a:ext cx="266330" cy="2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6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FDAEB53-34CE-F740-AD25-ACEC1B3AF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D60120-4135-C24F-A486-9A4A8E134E12}"/>
              </a:ext>
            </a:extLst>
          </p:cNvPr>
          <p:cNvSpPr/>
          <p:nvPr userDrawn="1"/>
        </p:nvSpPr>
        <p:spPr>
          <a:xfrm>
            <a:off x="1" y="0"/>
            <a:ext cx="12191999" cy="3429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6024558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8" y="1205618"/>
            <a:ext cx="6037605" cy="3397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AF163E-E1BA-1246-B24B-1238227796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4497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43E6275-A1A3-7A41-B6DD-0B87DD4001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0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40C6F6C-62D7-D94A-9F63-E10F15A4D3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43400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EDE4E8F-A3A5-014F-9FAF-E9A0E20ED3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6164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7C0B94F-6AF0-A547-85B6-452B08B81B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6164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08F97D01-C1C8-F846-A0FF-E0D6139089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21" t="24075" r="22530" b="24073"/>
          <a:stretch/>
        </p:blipFill>
        <p:spPr>
          <a:xfrm>
            <a:off x="97654" y="150922"/>
            <a:ext cx="266330" cy="2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68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FDAEB53-34CE-F740-AD25-ACEC1B3AF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D60120-4135-C24F-A486-9A4A8E134E12}"/>
              </a:ext>
            </a:extLst>
          </p:cNvPr>
          <p:cNvSpPr/>
          <p:nvPr userDrawn="1"/>
        </p:nvSpPr>
        <p:spPr>
          <a:xfrm>
            <a:off x="1" y="0"/>
            <a:ext cx="12191999" cy="3429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6024558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8" y="1205618"/>
            <a:ext cx="6037605" cy="3397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DAF163E-E1BA-1246-B24B-1238227796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4497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843E6275-A1A3-7A41-B6DD-0B87DD4001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3400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740C6F6C-62D7-D94A-9F63-E10F15A4D3C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43400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6EDE4E8F-A3A5-014F-9FAF-E9A0E20ED3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6164" y="2865295"/>
            <a:ext cx="3223104" cy="378344"/>
          </a:xfrm>
        </p:spPr>
        <p:txBody>
          <a:bodyPr/>
          <a:lstStyle>
            <a:lvl1pPr>
              <a:lnSpc>
                <a:spcPct val="1250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7C0B94F-6AF0-A547-85B6-452B08B81B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6164" y="3554895"/>
            <a:ext cx="3223104" cy="2329070"/>
          </a:xfrm>
        </p:spPr>
        <p:txBody>
          <a:bodyPr/>
          <a:lstStyle>
            <a:lvl1pPr>
              <a:lnSpc>
                <a:spcPct val="125000"/>
              </a:lnSpc>
              <a:defRPr sz="16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7AA53B27-C59E-D247-BFD9-ED8CE34EE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21" t="24075" r="22530" b="24073"/>
          <a:stretch/>
        </p:blipFill>
        <p:spPr>
          <a:xfrm>
            <a:off x="97654" y="150922"/>
            <a:ext cx="266330" cy="24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60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2534735"/>
            <a:ext cx="5286366" cy="2174875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2D6693C-FA6D-3846-84BB-76C37C5D05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7950" y="2534735"/>
            <a:ext cx="5286366" cy="2174875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E963E0D4-8F65-D949-8048-5A2D979EB2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4497" y="1920550"/>
            <a:ext cx="5286366" cy="457200"/>
          </a:xfrm>
        </p:spPr>
        <p:txBody>
          <a:bodyPr/>
          <a:lstStyle>
            <a:lvl1pPr>
              <a:lnSpc>
                <a:spcPct val="125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36EA3E33-F500-2D4A-AC78-5AD67AEDB20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77000" y="1920550"/>
            <a:ext cx="5286366" cy="457200"/>
          </a:xfrm>
        </p:spPr>
        <p:txBody>
          <a:bodyPr/>
          <a:lstStyle>
            <a:lvl1pPr>
              <a:lnSpc>
                <a:spcPct val="125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51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D4A50BF-59FD-8340-830F-047C3E53CE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4497" y="1918958"/>
            <a:ext cx="3223104" cy="455065"/>
          </a:xfrm>
        </p:spPr>
        <p:txBody>
          <a:bodyPr/>
          <a:lstStyle>
            <a:lvl1pPr>
              <a:lnSpc>
                <a:spcPct val="125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F7F5D637-9928-0541-AE8A-E3F7E338FF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43400" y="1918958"/>
            <a:ext cx="3223104" cy="455065"/>
          </a:xfrm>
        </p:spPr>
        <p:txBody>
          <a:bodyPr/>
          <a:lstStyle>
            <a:lvl1pPr>
              <a:lnSpc>
                <a:spcPct val="125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982C693-AA25-B64E-B3F7-5BF737EBC5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46164" y="1918958"/>
            <a:ext cx="3223104" cy="455065"/>
          </a:xfrm>
        </p:spPr>
        <p:txBody>
          <a:bodyPr/>
          <a:lstStyle>
            <a:lvl1pPr>
              <a:lnSpc>
                <a:spcPct val="125000"/>
              </a:lnSpc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814AACD8-9814-7641-A041-1D2537E418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4497" y="2530149"/>
            <a:ext cx="3223104" cy="2191139"/>
          </a:xfrm>
        </p:spPr>
        <p:txBody>
          <a:bodyPr/>
          <a:lstStyle>
            <a:lvl1pPr>
              <a:lnSpc>
                <a:spcPct val="125000"/>
              </a:lnSpc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01AE103E-4FD2-AD42-8B33-0271EBC9A60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43400" y="2530149"/>
            <a:ext cx="3223104" cy="2191139"/>
          </a:xfrm>
        </p:spPr>
        <p:txBody>
          <a:bodyPr/>
          <a:lstStyle>
            <a:lvl1pPr>
              <a:lnSpc>
                <a:spcPct val="125000"/>
              </a:lnSpc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BD3E4F32-C451-3845-BFE5-9E7CC133A89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29600" y="2530149"/>
            <a:ext cx="3223104" cy="2191139"/>
          </a:xfrm>
        </p:spPr>
        <p:txBody>
          <a:bodyPr/>
          <a:lstStyle>
            <a:lvl1pPr>
              <a:lnSpc>
                <a:spcPct val="125000"/>
              </a:lnSpc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0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Orange 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B5BF76-776D-EC4B-9934-27A68F6E56F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5A69BF1-2D54-2D42-857C-EABD3084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85910" y="3961428"/>
            <a:ext cx="7014754" cy="445815"/>
          </a:xfrm>
        </p:spPr>
        <p:txBody>
          <a:bodyPr/>
          <a:lstStyle>
            <a:lvl1pPr algn="ctr">
              <a:defRPr sz="1800" spc="200" baseline="0">
                <a:solidFill>
                  <a:srgbClr val="FA8737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endParaRPr lang="en-US" sz="1800" kern="0" spc="200">
              <a:solidFill>
                <a:srgbClr val="FA87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095" y="363120"/>
            <a:ext cx="1611810" cy="8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90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 With Photo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711E95A1-4401-714C-9BE8-98BC3E27DF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1954" y="-721887"/>
            <a:ext cx="8297862" cy="8297862"/>
          </a:xfrm>
          <a:prstGeom prst="ellipse">
            <a:avLst/>
          </a:prstGeom>
          <a:solidFill>
            <a:srgbClr val="FA8737"/>
          </a:solidFill>
        </p:spPr>
        <p:txBody>
          <a:bodyPr/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30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F153E-D7DA-7D4F-A61F-24775F5C1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111" y="-709782"/>
            <a:ext cx="8422553" cy="8404708"/>
          </a:xfrm>
          <a:prstGeom prst="ellipse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62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A3B77B-1F84-2C4A-8E24-F60102F657FF}"/>
              </a:ext>
            </a:extLst>
          </p:cNvPr>
          <p:cNvSpPr/>
          <p:nvPr userDrawn="1"/>
        </p:nvSpPr>
        <p:spPr>
          <a:xfrm>
            <a:off x="1869440" y="-751115"/>
            <a:ext cx="8417561" cy="8409215"/>
          </a:xfrm>
          <a:prstGeom prst="ellipse">
            <a:avLst/>
          </a:prstGeom>
          <a:solidFill>
            <a:srgbClr val="000000">
              <a:alpha val="246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73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51281" y="-751115"/>
            <a:ext cx="8445657" cy="8409215"/>
          </a:xfrm>
          <a:prstGeom prst="ellipse">
            <a:avLst/>
          </a:prstGeom>
          <a:solidFill>
            <a:srgbClr val="000000">
              <a:alpha val="254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60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59280" y="-751115"/>
            <a:ext cx="842772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04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57466" y="-761275"/>
            <a:ext cx="8434614" cy="841175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78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59280" y="-751115"/>
            <a:ext cx="8427721" cy="8409215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58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59280" y="-751839"/>
            <a:ext cx="8432800" cy="8412479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84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4215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69440" y="-751839"/>
            <a:ext cx="8432800" cy="8412479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2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4272860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1AE34BD-2D9C-3F40-BC67-27EEE223D6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AD25DE-D279-4B4C-9CEF-8E11588B1772}"/>
              </a:ext>
            </a:extLst>
          </p:cNvPr>
          <p:cNvSpPr/>
          <p:nvPr userDrawn="1"/>
        </p:nvSpPr>
        <p:spPr>
          <a:xfrm>
            <a:off x="11391090" y="204281"/>
            <a:ext cx="160506" cy="160506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D6C013-29DC-3D43-AC2A-E15B4C14671D}"/>
              </a:ext>
            </a:extLst>
          </p:cNvPr>
          <p:cNvSpPr/>
          <p:nvPr userDrawn="1"/>
        </p:nvSpPr>
        <p:spPr>
          <a:xfrm>
            <a:off x="11880273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54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2A720E-106F-6144-BD6D-00C6F5468F26}"/>
              </a:ext>
            </a:extLst>
          </p:cNvPr>
          <p:cNvSpPr/>
          <p:nvPr userDrawn="1"/>
        </p:nvSpPr>
        <p:spPr>
          <a:xfrm>
            <a:off x="6119446" y="0"/>
            <a:ext cx="60725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64C3CBB-4486-1140-8140-D10749F115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7113" y="0"/>
            <a:ext cx="6084887" cy="6858000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		       IMAGE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DE3A26-4C13-1541-AC95-3A20F71E944D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3" name="Google Shape;8;p1">
            <a:extLst>
              <a:ext uri="{FF2B5EF4-FFF2-40B4-BE49-F238E27FC236}">
                <a16:creationId xmlns:a16="http://schemas.microsoft.com/office/drawing/2014/main" id="{3E2257E5-FD94-8046-9B60-7416DF953DBC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153A8F6-5394-BF4B-A82A-9E07C89812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2791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 userDrawn="1"/>
        </p:nvSpPr>
        <p:spPr>
          <a:xfrm>
            <a:off x="5033412" y="20476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CD2556D-CF84-3A41-ABBA-29F9FAADB71A}"/>
              </a:ext>
            </a:extLst>
          </p:cNvPr>
          <p:cNvSpPr/>
          <p:nvPr userDrawn="1"/>
        </p:nvSpPr>
        <p:spPr>
          <a:xfrm>
            <a:off x="5511746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4" name="Shape 457">
            <a:extLst>
              <a:ext uri="{FF2B5EF4-FFF2-40B4-BE49-F238E27FC236}">
                <a16:creationId xmlns:a16="http://schemas.microsoft.com/office/drawing/2014/main" id="{BD993E9F-4B4B-6741-AD43-8C3EABB8C78F}"/>
              </a:ext>
            </a:extLst>
          </p:cNvPr>
          <p:cNvSpPr/>
          <p:nvPr userDrawn="1"/>
        </p:nvSpPr>
        <p:spPr>
          <a:xfrm>
            <a:off x="5682664" y="5452969"/>
            <a:ext cx="121239" cy="121239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457">
            <a:extLst>
              <a:ext uri="{FF2B5EF4-FFF2-40B4-BE49-F238E27FC236}">
                <a16:creationId xmlns:a16="http://schemas.microsoft.com/office/drawing/2014/main" id="{09534A2B-A390-C448-9AB6-A0C044D4A800}"/>
              </a:ext>
            </a:extLst>
          </p:cNvPr>
          <p:cNvSpPr/>
          <p:nvPr userDrawn="1"/>
        </p:nvSpPr>
        <p:spPr>
          <a:xfrm>
            <a:off x="5884464" y="5452969"/>
            <a:ext cx="121239" cy="121239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10288EEF-06A3-A945-AD28-0BC5802CFE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95601" y="5365064"/>
            <a:ext cx="2190750" cy="966787"/>
          </a:xfrm>
        </p:spPr>
        <p:txBody>
          <a:bodyPr/>
          <a:lstStyle>
            <a:lvl1pPr algn="r"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13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44E4CFE-35E8-094B-9DB5-A6BFC0CE18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77000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2516E3E-3024-3F4E-9865-3B82163276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DB8070-CDC5-DB47-9D7F-A2738BB1F0B5}"/>
              </a:ext>
            </a:extLst>
          </p:cNvPr>
          <p:cNvSpPr/>
          <p:nvPr userDrawn="1"/>
        </p:nvSpPr>
        <p:spPr>
          <a:xfrm>
            <a:off x="11391090" y="204281"/>
            <a:ext cx="160506" cy="160506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1CDFC4-2433-A240-AC01-30D85FF27507}"/>
              </a:ext>
            </a:extLst>
          </p:cNvPr>
          <p:cNvSpPr/>
          <p:nvPr userDrawn="1"/>
        </p:nvSpPr>
        <p:spPr>
          <a:xfrm>
            <a:off x="11880273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7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F153E-D7DA-7D4F-A61F-24775F5C1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229111" y="-709782"/>
            <a:ext cx="8422553" cy="8404708"/>
          </a:xfrm>
          <a:prstGeom prst="ellipse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74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5163871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F970C-299C-F74F-A420-BD9CEA3F86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88138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rgbClr val="FA873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262A64BB-5098-0D41-BFE3-CBBFB4A7F6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88138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03108D72-96FB-AD4E-90CA-7B4FE73A3C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72600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rgbClr val="FA873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0393635F-B08E-4548-AA02-299CEFBBE8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72600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398BBABD-D419-2E4E-AF5A-B31B2C2ACCB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88138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rgbClr val="FA873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5256BF6A-9F5E-1449-8EDB-DFBA6C9201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8138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8175C3F-823A-7343-9A23-EF544ECEC20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2600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rgbClr val="FA8737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521E8EB8-53B5-A643-9068-49299C1321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72600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6F5F4E-5002-2043-B28F-368D4EDAA530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2" name="Google Shape;8;p1">
            <a:extLst>
              <a:ext uri="{FF2B5EF4-FFF2-40B4-BE49-F238E27FC236}">
                <a16:creationId xmlns:a16="http://schemas.microsoft.com/office/drawing/2014/main" id="{DF32C7D9-8FB3-314D-B47D-FD5366F02F98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4058EE1-B5F7-7347-9208-82CE5470E4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1</a:t>
            </a:r>
          </a:p>
        </p:txBody>
      </p:sp>
    </p:spTree>
    <p:extLst>
      <p:ext uri="{BB962C8B-B14F-4D97-AF65-F5344CB8AC3E}">
        <p14:creationId xmlns:p14="http://schemas.microsoft.com/office/powerpoint/2010/main" val="2864977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5163871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113535E6-3737-A64E-9EA7-0A3245B3468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96286" y="2062629"/>
            <a:ext cx="2957607" cy="2957607"/>
          </a:xfrm>
          <a:prstGeom prst="ellipse">
            <a:avLst/>
          </a:prstGeom>
          <a:solidFill>
            <a:srgbClr val="FA8737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DAC63107-69B1-5B43-94B6-D427841A34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67738" y="2463799"/>
            <a:ext cx="3184525" cy="1583267"/>
          </a:xfrm>
        </p:spPr>
        <p:txBody>
          <a:bodyPr/>
          <a:lstStyle>
            <a:lvl1pPr>
              <a:defRPr sz="1600" b="0"/>
            </a:lvl1pPr>
          </a:lstStyle>
          <a:p>
            <a:pPr lvl="0"/>
            <a:endParaRPr lang="en-US"/>
          </a:p>
        </p:txBody>
      </p:sp>
      <p:sp>
        <p:nvSpPr>
          <p:cNvPr id="26" name="Shape 457">
            <a:extLst>
              <a:ext uri="{FF2B5EF4-FFF2-40B4-BE49-F238E27FC236}">
                <a16:creationId xmlns:a16="http://schemas.microsoft.com/office/drawing/2014/main" id="{D7C62111-A5CE-2E41-9827-490EAC16AFDC}"/>
              </a:ext>
            </a:extLst>
          </p:cNvPr>
          <p:cNvSpPr/>
          <p:nvPr userDrawn="1"/>
        </p:nvSpPr>
        <p:spPr>
          <a:xfrm>
            <a:off x="8678377" y="3769641"/>
            <a:ext cx="121239" cy="121239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457">
            <a:extLst>
              <a:ext uri="{FF2B5EF4-FFF2-40B4-BE49-F238E27FC236}">
                <a16:creationId xmlns:a16="http://schemas.microsoft.com/office/drawing/2014/main" id="{17A77019-60EC-0E49-80A5-69B318885781}"/>
              </a:ext>
            </a:extLst>
          </p:cNvPr>
          <p:cNvSpPr/>
          <p:nvPr userDrawn="1"/>
        </p:nvSpPr>
        <p:spPr>
          <a:xfrm>
            <a:off x="8880175" y="3769641"/>
            <a:ext cx="121239" cy="121239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457">
            <a:extLst>
              <a:ext uri="{FF2B5EF4-FFF2-40B4-BE49-F238E27FC236}">
                <a16:creationId xmlns:a16="http://schemas.microsoft.com/office/drawing/2014/main" id="{73A057AA-6A5F-564E-8B31-7432D26FB864}"/>
              </a:ext>
            </a:extLst>
          </p:cNvPr>
          <p:cNvSpPr/>
          <p:nvPr userDrawn="1"/>
        </p:nvSpPr>
        <p:spPr>
          <a:xfrm>
            <a:off x="9081973" y="3769641"/>
            <a:ext cx="121239" cy="121239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457">
            <a:extLst>
              <a:ext uri="{FF2B5EF4-FFF2-40B4-BE49-F238E27FC236}">
                <a16:creationId xmlns:a16="http://schemas.microsoft.com/office/drawing/2014/main" id="{1DF5B5AE-953E-DD47-9507-23D9F7C70688}"/>
              </a:ext>
            </a:extLst>
          </p:cNvPr>
          <p:cNvSpPr/>
          <p:nvPr userDrawn="1"/>
        </p:nvSpPr>
        <p:spPr>
          <a:xfrm>
            <a:off x="9283771" y="3769641"/>
            <a:ext cx="121239" cy="121239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457">
            <a:extLst>
              <a:ext uri="{FF2B5EF4-FFF2-40B4-BE49-F238E27FC236}">
                <a16:creationId xmlns:a16="http://schemas.microsoft.com/office/drawing/2014/main" id="{350A724D-5954-BA41-8F61-AE20A2A9AC3E}"/>
              </a:ext>
            </a:extLst>
          </p:cNvPr>
          <p:cNvSpPr/>
          <p:nvPr userDrawn="1"/>
        </p:nvSpPr>
        <p:spPr>
          <a:xfrm>
            <a:off x="9485571" y="3769641"/>
            <a:ext cx="121239" cy="121239"/>
          </a:xfrm>
          <a:prstGeom prst="ellipse">
            <a:avLst/>
          </a:prstGeom>
          <a:solidFill>
            <a:srgbClr val="FA8737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2EE4DED-E443-A140-AE92-1C0BD96FC8E9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2" name="Google Shape;8;p1">
            <a:extLst>
              <a:ext uri="{FF2B5EF4-FFF2-40B4-BE49-F238E27FC236}">
                <a16:creationId xmlns:a16="http://schemas.microsoft.com/office/drawing/2014/main" id="{9ED5F7A7-FAC2-AB40-8A79-955B6664C38D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23474E4-2FF5-9F4C-8360-E2D3EF4C8B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rgbClr val="FA87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1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5547A8DC-F607-BA4C-A18D-86FC3162C2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7738" y="2151064"/>
            <a:ext cx="3184525" cy="321204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49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B824BDD-381A-9D4A-AD03-080579A0C1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5A69BF1-2D54-2D42-857C-EABD3084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095" y="363120"/>
            <a:ext cx="1611810" cy="88856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EAC1DA-5717-284F-96B3-3C3E2FFFED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accent4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72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711E95A1-4401-714C-9BE8-98BC3E27DF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1954" y="-721887"/>
            <a:ext cx="8297862" cy="8297862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02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A3B77B-1F84-2C4A-8E24-F60102F657FF}"/>
              </a:ext>
            </a:extLst>
          </p:cNvPr>
          <p:cNvSpPr/>
          <p:nvPr userDrawn="1"/>
        </p:nvSpPr>
        <p:spPr>
          <a:xfrm>
            <a:off x="1869440" y="-751115"/>
            <a:ext cx="8417561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1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69440" y="-751115"/>
            <a:ext cx="841756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09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38960" y="-740955"/>
            <a:ext cx="844804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75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69440" y="-740955"/>
            <a:ext cx="841756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0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69440" y="-751115"/>
            <a:ext cx="8417561" cy="8409215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75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59280" y="-740955"/>
            <a:ext cx="8442960" cy="8409215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3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F153E-D7DA-7D4F-A61F-24775F5C1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111" y="-709782"/>
            <a:ext cx="8422553" cy="8404708"/>
          </a:xfrm>
          <a:prstGeom prst="ellipse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377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99391"/>
            <a:ext cx="158062" cy="158062"/>
          </a:xfrm>
          <a:prstGeom prst="ellipse">
            <a:avLst/>
          </a:prstGeom>
          <a:solidFill>
            <a:srgbClr val="F13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4215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69440" y="-751839"/>
            <a:ext cx="8432800" cy="8412479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83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1BB3A1-3DCB-8849-93BD-40C32270EE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4C8566-4038-1746-871E-B1038BF6AEC7}"/>
              </a:ext>
            </a:extLst>
          </p:cNvPr>
          <p:cNvSpPr/>
          <p:nvPr userDrawn="1"/>
        </p:nvSpPr>
        <p:spPr>
          <a:xfrm>
            <a:off x="11391090" y="204281"/>
            <a:ext cx="160506" cy="1605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4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74E8EA5-7371-564F-A7CE-5958DBCDE430}"/>
              </a:ext>
            </a:extLst>
          </p:cNvPr>
          <p:cNvSpPr/>
          <p:nvPr userDrawn="1"/>
        </p:nvSpPr>
        <p:spPr>
          <a:xfrm>
            <a:off x="11880273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440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F92E7DA-79E9-3146-96B8-4D0BCC02F585}"/>
              </a:ext>
            </a:extLst>
          </p:cNvPr>
          <p:cNvSpPr/>
          <p:nvPr userDrawn="1"/>
        </p:nvSpPr>
        <p:spPr>
          <a:xfrm>
            <a:off x="6119446" y="0"/>
            <a:ext cx="60725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61524493-2A70-384B-A05A-E9A3701735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7113" y="0"/>
            <a:ext cx="6084887" cy="6858000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		       IMAGE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2C003FE-BE2D-564C-A1AA-755032A91953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9" name="Google Shape;8;p1">
            <a:extLst>
              <a:ext uri="{FF2B5EF4-FFF2-40B4-BE49-F238E27FC236}">
                <a16:creationId xmlns:a16="http://schemas.microsoft.com/office/drawing/2014/main" id="{55EA67D7-0C4B-F44C-9163-ABF889F79406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1CD1EBFB-13D2-4A43-A034-C8699044EC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2791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8765CBD-15B1-CA4E-ADE6-D0FFCB43D71A}"/>
              </a:ext>
            </a:extLst>
          </p:cNvPr>
          <p:cNvSpPr/>
          <p:nvPr userDrawn="1"/>
        </p:nvSpPr>
        <p:spPr>
          <a:xfrm>
            <a:off x="5033412" y="204762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8EB8864A-C72B-694E-B0B2-59E1FAA9F06A}"/>
              </a:ext>
            </a:extLst>
          </p:cNvPr>
          <p:cNvSpPr/>
          <p:nvPr userDrawn="1"/>
        </p:nvSpPr>
        <p:spPr>
          <a:xfrm>
            <a:off x="5511746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06F4E848-72C8-2F46-9936-FB9D6E1A8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95601" y="5365064"/>
            <a:ext cx="2190750" cy="966787"/>
          </a:xfrm>
        </p:spPr>
        <p:txBody>
          <a:bodyPr/>
          <a:lstStyle>
            <a:lvl1pPr algn="r"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/>
          </a:p>
        </p:txBody>
      </p:sp>
      <p:sp>
        <p:nvSpPr>
          <p:cNvPr id="65" name="Shape 457">
            <a:extLst>
              <a:ext uri="{FF2B5EF4-FFF2-40B4-BE49-F238E27FC236}">
                <a16:creationId xmlns:a16="http://schemas.microsoft.com/office/drawing/2014/main" id="{C45DDB81-2835-9249-A49A-55AB8CD6FF73}"/>
              </a:ext>
            </a:extLst>
          </p:cNvPr>
          <p:cNvSpPr/>
          <p:nvPr userDrawn="1"/>
        </p:nvSpPr>
        <p:spPr>
          <a:xfrm>
            <a:off x="5682664" y="5452969"/>
            <a:ext cx="121239" cy="121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457">
            <a:extLst>
              <a:ext uri="{FF2B5EF4-FFF2-40B4-BE49-F238E27FC236}">
                <a16:creationId xmlns:a16="http://schemas.microsoft.com/office/drawing/2014/main" id="{9E3C2B28-8125-A940-BD35-C39640D71FE1}"/>
              </a:ext>
            </a:extLst>
          </p:cNvPr>
          <p:cNvSpPr/>
          <p:nvPr userDrawn="1"/>
        </p:nvSpPr>
        <p:spPr>
          <a:xfrm>
            <a:off x="5884464" y="5452969"/>
            <a:ext cx="121239" cy="121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349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44E4CFE-35E8-094B-9DB5-A6BFC0CE18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77000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405411-9F4A-B146-A18A-B123E9053B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8609C29-3A03-004C-8A61-A0B4C862BEAD}"/>
              </a:ext>
            </a:extLst>
          </p:cNvPr>
          <p:cNvSpPr/>
          <p:nvPr userDrawn="1"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2EAFB64-8A4B-074D-A66E-7177CBC49F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059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5163871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F970C-299C-F74F-A420-BD9CEA3F86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88138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262A64BB-5098-0D41-BFE3-CBBFB4A7F6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88138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03108D72-96FB-AD4E-90CA-7B4FE73A3C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72600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0393635F-B08E-4548-AA02-299CEFBBE8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72600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398BBABD-D419-2E4E-AF5A-B31B2C2ACCB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88138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5256BF6A-9F5E-1449-8EDB-DFBA6C9201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8138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8175C3F-823A-7343-9A23-EF544ECEC20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2600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521E8EB8-53B5-A643-9068-49299C1321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72600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3325D2-46A3-1C40-A360-B5B942AA9D55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3" name="Google Shape;8;p1">
            <a:extLst>
              <a:ext uri="{FF2B5EF4-FFF2-40B4-BE49-F238E27FC236}">
                <a16:creationId xmlns:a16="http://schemas.microsoft.com/office/drawing/2014/main" id="{109E53BA-73D2-3D46-9828-BDB3258B5318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0091767-578A-9046-A5FE-FD37157FDC8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2</a:t>
            </a:r>
          </a:p>
        </p:txBody>
      </p:sp>
    </p:spTree>
    <p:extLst>
      <p:ext uri="{BB962C8B-B14F-4D97-AF65-F5344CB8AC3E}">
        <p14:creationId xmlns:p14="http://schemas.microsoft.com/office/powerpoint/2010/main" val="484557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725271"/>
            <a:ext cx="4567810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E6EA20-C524-8648-98FF-622DB55EE3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96286" y="2062629"/>
            <a:ext cx="2957607" cy="2957607"/>
          </a:xfrm>
          <a:prstGeom prst="ellipse">
            <a:avLst/>
          </a:prstGeom>
          <a:solidFill>
            <a:schemeClr val="accent4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F1B936-0FBF-2F48-ABD5-D96C48B7CC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7738" y="2151064"/>
            <a:ext cx="3184525" cy="321204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2102CE4-9D78-D945-9815-1577D9635E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67738" y="2463799"/>
            <a:ext cx="3184525" cy="1583267"/>
          </a:xfrm>
        </p:spPr>
        <p:txBody>
          <a:bodyPr/>
          <a:lstStyle>
            <a:lvl1pPr>
              <a:defRPr sz="1600" b="0"/>
            </a:lvl1pPr>
          </a:lstStyle>
          <a:p>
            <a:pPr lvl="0"/>
            <a:endParaRPr lang="en-US"/>
          </a:p>
        </p:txBody>
      </p:sp>
      <p:sp>
        <p:nvSpPr>
          <p:cNvPr id="24" name="Shape 457">
            <a:extLst>
              <a:ext uri="{FF2B5EF4-FFF2-40B4-BE49-F238E27FC236}">
                <a16:creationId xmlns:a16="http://schemas.microsoft.com/office/drawing/2014/main" id="{8383C6E0-1C7D-A841-9FA9-3A59A5BE6607}"/>
              </a:ext>
            </a:extLst>
          </p:cNvPr>
          <p:cNvSpPr/>
          <p:nvPr userDrawn="1"/>
        </p:nvSpPr>
        <p:spPr>
          <a:xfrm>
            <a:off x="8678377" y="3769641"/>
            <a:ext cx="121239" cy="121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57">
            <a:extLst>
              <a:ext uri="{FF2B5EF4-FFF2-40B4-BE49-F238E27FC236}">
                <a16:creationId xmlns:a16="http://schemas.microsoft.com/office/drawing/2014/main" id="{A5A94F64-D981-B747-BAE2-5F0AA5345954}"/>
              </a:ext>
            </a:extLst>
          </p:cNvPr>
          <p:cNvSpPr/>
          <p:nvPr userDrawn="1"/>
        </p:nvSpPr>
        <p:spPr>
          <a:xfrm>
            <a:off x="8880175" y="3769641"/>
            <a:ext cx="121239" cy="121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457">
            <a:extLst>
              <a:ext uri="{FF2B5EF4-FFF2-40B4-BE49-F238E27FC236}">
                <a16:creationId xmlns:a16="http://schemas.microsoft.com/office/drawing/2014/main" id="{8A4563FF-45BB-3746-B963-851CECDD6D70}"/>
              </a:ext>
            </a:extLst>
          </p:cNvPr>
          <p:cNvSpPr/>
          <p:nvPr userDrawn="1"/>
        </p:nvSpPr>
        <p:spPr>
          <a:xfrm>
            <a:off x="9081973" y="3769641"/>
            <a:ext cx="121239" cy="121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457">
            <a:extLst>
              <a:ext uri="{FF2B5EF4-FFF2-40B4-BE49-F238E27FC236}">
                <a16:creationId xmlns:a16="http://schemas.microsoft.com/office/drawing/2014/main" id="{D52A1B82-135C-DD4F-ADBB-431F2EE21D44}"/>
              </a:ext>
            </a:extLst>
          </p:cNvPr>
          <p:cNvSpPr/>
          <p:nvPr userDrawn="1"/>
        </p:nvSpPr>
        <p:spPr>
          <a:xfrm>
            <a:off x="9283771" y="3769641"/>
            <a:ext cx="121239" cy="121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457">
            <a:extLst>
              <a:ext uri="{FF2B5EF4-FFF2-40B4-BE49-F238E27FC236}">
                <a16:creationId xmlns:a16="http://schemas.microsoft.com/office/drawing/2014/main" id="{F6864529-4EEC-BA40-BB1F-58A7CF913433}"/>
              </a:ext>
            </a:extLst>
          </p:cNvPr>
          <p:cNvSpPr/>
          <p:nvPr userDrawn="1"/>
        </p:nvSpPr>
        <p:spPr>
          <a:xfrm>
            <a:off x="9485571" y="3769641"/>
            <a:ext cx="121239" cy="1212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B324913-F390-AB4E-A0AA-F10BD9166E61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2" name="Google Shape;8;p1">
            <a:extLst>
              <a:ext uri="{FF2B5EF4-FFF2-40B4-BE49-F238E27FC236}">
                <a16:creationId xmlns:a16="http://schemas.microsoft.com/office/drawing/2014/main" id="{EABDAA70-15A4-5D48-A6F6-5CF8C751074B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0A8ED0B3-98B9-364A-BD57-E153876892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2</a:t>
            </a:r>
          </a:p>
        </p:txBody>
      </p:sp>
    </p:spTree>
    <p:extLst>
      <p:ext uri="{BB962C8B-B14F-4D97-AF65-F5344CB8AC3E}">
        <p14:creationId xmlns:p14="http://schemas.microsoft.com/office/powerpoint/2010/main" val="12287394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2D71DF-699D-B24D-B847-8D4D69F156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5A69BF1-2D54-2D42-857C-EABD3084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095" y="363120"/>
            <a:ext cx="1611810" cy="88856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EAC1DA-5717-284F-96B3-3C3E2FFFED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accent6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90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192163-AA8B-9649-AA57-CEBCFB48B6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711E95A1-4401-714C-9BE8-98BC3E27DF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1954" y="-721887"/>
            <a:ext cx="8297862" cy="8297862"/>
          </a:xfrm>
          <a:prstGeom prst="ellipse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9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A3B77B-1F84-2C4A-8E24-F60102F657FF}"/>
              </a:ext>
            </a:extLst>
          </p:cNvPr>
          <p:cNvSpPr/>
          <p:nvPr userDrawn="1"/>
        </p:nvSpPr>
        <p:spPr>
          <a:xfrm>
            <a:off x="1869440" y="-751115"/>
            <a:ext cx="8417561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5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69440" y="-751115"/>
            <a:ext cx="841756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F153E-D7DA-7D4F-A61F-24775F5C1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111" y="-709782"/>
            <a:ext cx="8422553" cy="8404708"/>
          </a:xfrm>
          <a:prstGeom prst="ellipse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47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38960" y="-740955"/>
            <a:ext cx="844804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39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69440" y="-740955"/>
            <a:ext cx="841756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12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69440" y="-751115"/>
            <a:ext cx="8417561" cy="8409215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6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59280" y="-740955"/>
            <a:ext cx="8442960" cy="8409215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96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99391"/>
            <a:ext cx="158062" cy="158062"/>
          </a:xfrm>
          <a:prstGeom prst="ellipse">
            <a:avLst/>
          </a:prstGeom>
          <a:solidFill>
            <a:srgbClr val="3EB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4215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69440" y="-751839"/>
            <a:ext cx="8432800" cy="8412479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0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793648-9E1C-0B46-B6C8-60D0F4175F3A}"/>
              </a:ext>
            </a:extLst>
          </p:cNvPr>
          <p:cNvSpPr/>
          <p:nvPr userDrawn="1"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AA22557-6C87-4743-8EDE-DF9E48AD4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E86F950-85DF-DC4E-8561-CC0B009238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3</a:t>
            </a:r>
          </a:p>
        </p:txBody>
      </p:sp>
    </p:spTree>
    <p:extLst>
      <p:ext uri="{BB962C8B-B14F-4D97-AF65-F5344CB8AC3E}">
        <p14:creationId xmlns:p14="http://schemas.microsoft.com/office/powerpoint/2010/main" val="26830090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C6AA75A-9739-0F45-B2A0-608F52505850}"/>
              </a:ext>
            </a:extLst>
          </p:cNvPr>
          <p:cNvSpPr/>
          <p:nvPr userDrawn="1"/>
        </p:nvSpPr>
        <p:spPr>
          <a:xfrm>
            <a:off x="6119446" y="0"/>
            <a:ext cx="60725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C26554-1B7D-FD47-BB46-42ED2D631CE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07113" y="0"/>
            <a:ext cx="6084887" cy="6858000"/>
          </a:xfrm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         		       IMAGE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1730375"/>
            <a:ext cx="516387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CE6C40E-91ED-C343-B7FD-9010DBA4942E}"/>
              </a:ext>
            </a:extLst>
          </p:cNvPr>
          <p:cNvSpPr/>
          <p:nvPr userDrawn="1"/>
        </p:nvSpPr>
        <p:spPr>
          <a:xfrm>
            <a:off x="1512588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4" name="Google Shape;8;p1">
            <a:extLst>
              <a:ext uri="{FF2B5EF4-FFF2-40B4-BE49-F238E27FC236}">
                <a16:creationId xmlns:a16="http://schemas.microsoft.com/office/drawing/2014/main" id="{66422972-3BA4-CE41-9F8B-00939AFF561B}"/>
              </a:ext>
            </a:extLst>
          </p:cNvPr>
          <p:cNvSpPr txBox="1">
            <a:spLocks/>
          </p:cNvSpPr>
          <p:nvPr userDrawn="1"/>
        </p:nvSpPr>
        <p:spPr>
          <a:xfrm>
            <a:off x="1270266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C25A701-993B-D443-BEDE-ED2B6AC636F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2791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1351F3A-BDF9-5A41-809E-8C2FBF475D15}"/>
              </a:ext>
            </a:extLst>
          </p:cNvPr>
          <p:cNvSpPr/>
          <p:nvPr userDrawn="1"/>
        </p:nvSpPr>
        <p:spPr>
          <a:xfrm>
            <a:off x="5033412" y="20476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F7B16D4-9039-7443-A4F6-2633E73EDDE0}"/>
              </a:ext>
            </a:extLst>
          </p:cNvPr>
          <p:cNvSpPr/>
          <p:nvPr userDrawn="1"/>
        </p:nvSpPr>
        <p:spPr>
          <a:xfrm>
            <a:off x="5511746" y="204281"/>
            <a:ext cx="160506" cy="160506"/>
          </a:xfrm>
          <a:prstGeom prst="ellipse">
            <a:avLst/>
          </a:prstGeom>
          <a:solidFill>
            <a:schemeClr val="bg1">
              <a:lumMod val="85000"/>
              <a:alpha val="356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40" name="Shape 457">
            <a:extLst>
              <a:ext uri="{FF2B5EF4-FFF2-40B4-BE49-F238E27FC236}">
                <a16:creationId xmlns:a16="http://schemas.microsoft.com/office/drawing/2014/main" id="{6DB879B9-D257-5941-9F5C-31CDB4CC93AA}"/>
              </a:ext>
            </a:extLst>
          </p:cNvPr>
          <p:cNvSpPr/>
          <p:nvPr userDrawn="1"/>
        </p:nvSpPr>
        <p:spPr>
          <a:xfrm>
            <a:off x="5682664" y="5452969"/>
            <a:ext cx="121239" cy="1212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57">
            <a:extLst>
              <a:ext uri="{FF2B5EF4-FFF2-40B4-BE49-F238E27FC236}">
                <a16:creationId xmlns:a16="http://schemas.microsoft.com/office/drawing/2014/main" id="{E70CAAF4-6F31-E443-8220-B6518BE78427}"/>
              </a:ext>
            </a:extLst>
          </p:cNvPr>
          <p:cNvSpPr/>
          <p:nvPr userDrawn="1"/>
        </p:nvSpPr>
        <p:spPr>
          <a:xfrm>
            <a:off x="5884464" y="5452969"/>
            <a:ext cx="121239" cy="1212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7566A3AC-364F-7341-9FD0-CC499436BE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95601" y="5365064"/>
            <a:ext cx="2190750" cy="966787"/>
          </a:xfrm>
        </p:spPr>
        <p:txBody>
          <a:bodyPr/>
          <a:lstStyle>
            <a:lvl1pPr algn="r"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2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7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44E4CFE-35E8-094B-9DB5-A6BFC0CE18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77000" y="1730375"/>
            <a:ext cx="5286366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EE38E5-7E68-BB4E-B362-3B49A80355AA}"/>
              </a:ext>
            </a:extLst>
          </p:cNvPr>
          <p:cNvSpPr/>
          <p:nvPr userDrawn="1"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79CC028F-9DEC-C241-AB8B-C90D7E1E2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92D1B87-5300-DE4A-9DEB-12A29C85246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3</a:t>
            </a:r>
          </a:p>
        </p:txBody>
      </p:sp>
    </p:spTree>
    <p:extLst>
      <p:ext uri="{BB962C8B-B14F-4D97-AF65-F5344CB8AC3E}">
        <p14:creationId xmlns:p14="http://schemas.microsoft.com/office/powerpoint/2010/main" val="39475986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 userDrawn="1"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6" y="2725271"/>
            <a:ext cx="5163871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DF970C-299C-F74F-A420-BD9CEA3F86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88138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262A64BB-5098-0D41-BFE3-CBBFB4A7F6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88138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03108D72-96FB-AD4E-90CA-7B4FE73A3C0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72600" y="1744661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0393635F-B08E-4548-AA02-299CEFBBE8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72600" y="2074333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398BBABD-D419-2E4E-AF5A-B31B2C2ACCB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88138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5256BF6A-9F5E-1449-8EDB-DFBA6C9201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88138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8175C3F-823A-7343-9A23-EF544ECEC20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2600" y="4072466"/>
            <a:ext cx="2219325" cy="287337"/>
          </a:xfrm>
        </p:spPr>
        <p:txBody>
          <a:bodyPr/>
          <a:lstStyle>
            <a:lvl1pPr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521E8EB8-53B5-A643-9068-49299C1321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72600" y="4402138"/>
            <a:ext cx="2219325" cy="1109133"/>
          </a:xfrm>
        </p:spPr>
        <p:txBody>
          <a:bodyPr/>
          <a:lstStyle>
            <a:lvl1pPr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298749-109D-BB4B-98D5-62D12A0C633A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3" name="Google Shape;8;p1">
            <a:extLst>
              <a:ext uri="{FF2B5EF4-FFF2-40B4-BE49-F238E27FC236}">
                <a16:creationId xmlns:a16="http://schemas.microsoft.com/office/drawing/2014/main" id="{AFF50A85-70E3-8945-A7A2-FDF0B876F8B0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DFE7707-4060-C349-9458-8EA3B267BF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3</a:t>
            </a:r>
          </a:p>
        </p:txBody>
      </p:sp>
    </p:spTree>
    <p:extLst>
      <p:ext uri="{BB962C8B-B14F-4D97-AF65-F5344CB8AC3E}">
        <p14:creationId xmlns:p14="http://schemas.microsoft.com/office/powerpoint/2010/main" val="28680561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13C4E31-F41F-8A47-B3ED-D5DE4B960F2E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6" y="593367"/>
            <a:ext cx="5204900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F450DD-BF04-484B-9FC9-D7FA53091754}"/>
              </a:ext>
            </a:extLst>
          </p:cNvPr>
          <p:cNvSpPr/>
          <p:nvPr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DB3DAEA-0DE4-DA49-BA1B-11FB105F3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428509" y="1205618"/>
            <a:ext cx="5188520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434497" y="2725271"/>
            <a:ext cx="4567810" cy="1613647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AE6EA20-C524-8648-98FF-622DB55EE30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96286" y="2062629"/>
            <a:ext cx="2957607" cy="2957607"/>
          </a:xfrm>
          <a:prstGeom prst="ellipse">
            <a:avLst/>
          </a:prstGeom>
          <a:solidFill>
            <a:schemeClr val="accent6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0F1B936-0FBF-2F48-ABD5-D96C48B7CC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67738" y="2151064"/>
            <a:ext cx="3184525" cy="321204"/>
          </a:xfrm>
        </p:spPr>
        <p:txBody>
          <a:bodyPr/>
          <a:lstStyle>
            <a:lvl1pPr>
              <a:defRPr sz="1600" b="1"/>
            </a:lvl1pPr>
          </a:lstStyle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2102CE4-9D78-D945-9815-1577D9635E2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67738" y="2463799"/>
            <a:ext cx="3184525" cy="1583267"/>
          </a:xfrm>
        </p:spPr>
        <p:txBody>
          <a:bodyPr/>
          <a:lstStyle>
            <a:lvl1pPr>
              <a:defRPr sz="1600" b="0"/>
            </a:lvl1pPr>
          </a:lstStyle>
          <a:p>
            <a:pPr lvl="0"/>
            <a:endParaRPr lang="en-US"/>
          </a:p>
        </p:txBody>
      </p:sp>
      <p:sp>
        <p:nvSpPr>
          <p:cNvPr id="24" name="Shape 457">
            <a:extLst>
              <a:ext uri="{FF2B5EF4-FFF2-40B4-BE49-F238E27FC236}">
                <a16:creationId xmlns:a16="http://schemas.microsoft.com/office/drawing/2014/main" id="{8383C6E0-1C7D-A841-9FA9-3A59A5BE6607}"/>
              </a:ext>
            </a:extLst>
          </p:cNvPr>
          <p:cNvSpPr/>
          <p:nvPr userDrawn="1"/>
        </p:nvSpPr>
        <p:spPr>
          <a:xfrm>
            <a:off x="8678377" y="3769641"/>
            <a:ext cx="121239" cy="1212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457">
            <a:extLst>
              <a:ext uri="{FF2B5EF4-FFF2-40B4-BE49-F238E27FC236}">
                <a16:creationId xmlns:a16="http://schemas.microsoft.com/office/drawing/2014/main" id="{A5A94F64-D981-B747-BAE2-5F0AA5345954}"/>
              </a:ext>
            </a:extLst>
          </p:cNvPr>
          <p:cNvSpPr/>
          <p:nvPr userDrawn="1"/>
        </p:nvSpPr>
        <p:spPr>
          <a:xfrm>
            <a:off x="8880175" y="3769641"/>
            <a:ext cx="121239" cy="1212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457">
            <a:extLst>
              <a:ext uri="{FF2B5EF4-FFF2-40B4-BE49-F238E27FC236}">
                <a16:creationId xmlns:a16="http://schemas.microsoft.com/office/drawing/2014/main" id="{8A4563FF-45BB-3746-B963-851CECDD6D70}"/>
              </a:ext>
            </a:extLst>
          </p:cNvPr>
          <p:cNvSpPr/>
          <p:nvPr userDrawn="1"/>
        </p:nvSpPr>
        <p:spPr>
          <a:xfrm>
            <a:off x="9081973" y="3769641"/>
            <a:ext cx="121239" cy="1212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457">
            <a:extLst>
              <a:ext uri="{FF2B5EF4-FFF2-40B4-BE49-F238E27FC236}">
                <a16:creationId xmlns:a16="http://schemas.microsoft.com/office/drawing/2014/main" id="{D52A1B82-135C-DD4F-ADBB-431F2EE21D44}"/>
              </a:ext>
            </a:extLst>
          </p:cNvPr>
          <p:cNvSpPr/>
          <p:nvPr userDrawn="1"/>
        </p:nvSpPr>
        <p:spPr>
          <a:xfrm>
            <a:off x="9283771" y="3769641"/>
            <a:ext cx="121239" cy="1212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457">
            <a:extLst>
              <a:ext uri="{FF2B5EF4-FFF2-40B4-BE49-F238E27FC236}">
                <a16:creationId xmlns:a16="http://schemas.microsoft.com/office/drawing/2014/main" id="{F6864529-4EEC-BA40-BB1F-58A7CF913433}"/>
              </a:ext>
            </a:extLst>
          </p:cNvPr>
          <p:cNvSpPr/>
          <p:nvPr userDrawn="1"/>
        </p:nvSpPr>
        <p:spPr>
          <a:xfrm>
            <a:off x="9485571" y="3769641"/>
            <a:ext cx="121239" cy="12123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A0805FA-2ABE-914F-B91D-D6AC2E77D0BE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0" name="Google Shape;8;p1">
            <a:extLst>
              <a:ext uri="{FF2B5EF4-FFF2-40B4-BE49-F238E27FC236}">
                <a16:creationId xmlns:a16="http://schemas.microsoft.com/office/drawing/2014/main" id="{AFF61A4A-F2C5-0A4C-AB59-1BCA6BA1D45B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074CA0A-BAA3-5F4E-8B3B-2A28F18369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3</a:t>
            </a:r>
          </a:p>
        </p:txBody>
      </p:sp>
    </p:spTree>
    <p:extLst>
      <p:ext uri="{BB962C8B-B14F-4D97-AF65-F5344CB8AC3E}">
        <p14:creationId xmlns:p14="http://schemas.microsoft.com/office/powerpoint/2010/main" val="369311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67ED-1315-DD41-8391-8A2BA4989FC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2919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EF3EF-EF3A-B846-9026-01FD529F27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1150" y="4322130"/>
            <a:ext cx="6974309" cy="445815"/>
          </a:xfrm>
        </p:spPr>
        <p:txBody>
          <a:bodyPr/>
          <a:lstStyle>
            <a:lvl1pPr algn="l">
              <a:defRPr sz="1800" spc="200" baseline="0">
                <a:solidFill>
                  <a:schemeClr val="tx2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0" y="363120"/>
            <a:ext cx="1611810" cy="8885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93E901-3726-7043-968E-8FECA2BF3E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2" y="6224948"/>
            <a:ext cx="7014754" cy="445815"/>
          </a:xfrm>
        </p:spPr>
        <p:txBody>
          <a:bodyPr/>
          <a:lstStyle>
            <a:lvl1pPr algn="l">
              <a:defRPr sz="1200" spc="200" baseline="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FA8737"/>
                </a:solidFill>
              </a:defRPr>
            </a:lvl2pPr>
            <a:lvl3pPr>
              <a:defRPr sz="1800">
                <a:solidFill>
                  <a:srgbClr val="FA8737"/>
                </a:solidFill>
              </a:defRPr>
            </a:lvl3pPr>
            <a:lvl4pPr>
              <a:defRPr sz="1800">
                <a:solidFill>
                  <a:srgbClr val="FA8737"/>
                </a:solidFill>
              </a:defRPr>
            </a:lvl4pPr>
            <a:lvl5pPr>
              <a:defRPr sz="1800">
                <a:solidFill>
                  <a:srgbClr val="FA8737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6E38EB-7B92-CA47-A980-F94793AFA78F}"/>
              </a:ext>
            </a:extLst>
          </p:cNvPr>
          <p:cNvSpPr/>
          <p:nvPr userDrawn="1"/>
        </p:nvSpPr>
        <p:spPr>
          <a:xfrm>
            <a:off x="641128" y="5060728"/>
            <a:ext cx="158062" cy="1580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F153E-D7DA-7D4F-A61F-24775F5C1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111" y="-709782"/>
            <a:ext cx="8422553" cy="8404708"/>
          </a:xfrm>
          <a:prstGeom prst="ellipse">
            <a:avLst/>
          </a:prstGeom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35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l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06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064933-CA3C-CC48-A86A-0A5BD69CB64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1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5A69BF1-2D54-2D42-857C-EABD30841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D90268-0D74-494D-B94C-46A236EFF380}"/>
              </a:ext>
            </a:extLst>
          </p:cNvPr>
          <p:cNvSpPr/>
          <p:nvPr userDrawn="1"/>
        </p:nvSpPr>
        <p:spPr>
          <a:xfrm>
            <a:off x="2601644" y="164110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68D22B1-412E-9C4C-8AA6-5D5DE966DD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095" y="363120"/>
            <a:ext cx="1611810" cy="88856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EAC1DA-5717-284F-96B3-3C3E2FFFED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accent5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86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 w photo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8239DF5-B995-FA4F-B3D4-FB88BEDE41CD}"/>
              </a:ext>
            </a:extLst>
          </p:cNvPr>
          <p:cNvSpPr/>
          <p:nvPr userDrawn="1"/>
        </p:nvSpPr>
        <p:spPr>
          <a:xfrm>
            <a:off x="0" y="-195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711E95A1-4401-714C-9BE8-98BC3E27DF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941954" y="-721887"/>
            <a:ext cx="8297862" cy="8297862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3600"/>
            </a:lvl1pPr>
          </a:lstStyle>
          <a:p>
            <a:endParaRPr lang="en-US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17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A3B77B-1F84-2C4A-8E24-F60102F657FF}"/>
              </a:ext>
            </a:extLst>
          </p:cNvPr>
          <p:cNvSpPr/>
          <p:nvPr userDrawn="1"/>
        </p:nvSpPr>
        <p:spPr>
          <a:xfrm>
            <a:off x="1869440" y="-751115"/>
            <a:ext cx="8417561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67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69440" y="-751115"/>
            <a:ext cx="841756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3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38960" y="-740955"/>
            <a:ext cx="844804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48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5F30E8-C13D-A245-8297-A75EC1A534F4}"/>
              </a:ext>
            </a:extLst>
          </p:cNvPr>
          <p:cNvSpPr/>
          <p:nvPr userDrawn="1"/>
        </p:nvSpPr>
        <p:spPr>
          <a:xfrm>
            <a:off x="1869440" y="-740955"/>
            <a:ext cx="8417560" cy="8409215"/>
          </a:xfrm>
          <a:prstGeom prst="ellipse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0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69440" y="-751115"/>
            <a:ext cx="8417561" cy="8409215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6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89231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5231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59280" y="-740955"/>
            <a:ext cx="8442960" cy="8409215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8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10F30BC-6CD2-5B41-9812-FC57C67D6E74}"/>
              </a:ext>
            </a:extLst>
          </p:cNvPr>
          <p:cNvSpPr/>
          <p:nvPr userDrawn="1"/>
        </p:nvSpPr>
        <p:spPr>
          <a:xfrm>
            <a:off x="-5115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CE48-2B20-F940-964F-FB2C143A6CF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DC41E1-2A56-2A4C-897C-A7714EFC1760}"/>
              </a:ext>
            </a:extLst>
          </p:cNvPr>
          <p:cNvSpPr/>
          <p:nvPr userDrawn="1"/>
        </p:nvSpPr>
        <p:spPr>
          <a:xfrm>
            <a:off x="11391682" y="181012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14668B-04FC-E841-BE4D-70E30377045A}"/>
              </a:ext>
            </a:extLst>
          </p:cNvPr>
          <p:cNvSpPr/>
          <p:nvPr userDrawn="1"/>
        </p:nvSpPr>
        <p:spPr>
          <a:xfrm>
            <a:off x="11391682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3E2468-461D-564B-8753-BB8A1E7CF4E1}"/>
              </a:ext>
            </a:extLst>
          </p:cNvPr>
          <p:cNvSpPr/>
          <p:nvPr userDrawn="1"/>
        </p:nvSpPr>
        <p:spPr>
          <a:xfrm>
            <a:off x="1618290" y="6047423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ABAFCD-8EA9-9342-A122-96ED867E77E4}"/>
              </a:ext>
            </a:extLst>
          </p:cNvPr>
          <p:cNvSpPr/>
          <p:nvPr userDrawn="1"/>
        </p:nvSpPr>
        <p:spPr>
          <a:xfrm>
            <a:off x="644513" y="3599391"/>
            <a:ext cx="158062" cy="158062"/>
          </a:xfrm>
          <a:prstGeom prst="ellipse">
            <a:avLst/>
          </a:prstGeom>
          <a:solidFill>
            <a:srgbClr val="009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D39EE886-A6C0-7C42-949F-E0B5D7BFA7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50" y="363120"/>
            <a:ext cx="1150140" cy="49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29B452-720F-DF43-AA9E-AC74F3D9C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762" y="-742152"/>
            <a:ext cx="8422553" cy="8404708"/>
          </a:xfrm>
          <a:prstGeom prst="ellipse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661C69B-7B5B-7447-B206-F9B5BA22F5A5}"/>
              </a:ext>
            </a:extLst>
          </p:cNvPr>
          <p:cNvSpPr/>
          <p:nvPr userDrawn="1"/>
        </p:nvSpPr>
        <p:spPr>
          <a:xfrm>
            <a:off x="1869440" y="-751839"/>
            <a:ext cx="8432800" cy="8412479"/>
          </a:xfrm>
          <a:prstGeom prst="ellipse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691445F-BBE0-AD40-95BF-024A9B82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0371" y="1876842"/>
            <a:ext cx="6971256" cy="2541059"/>
          </a:xfrm>
          <a:prstGeom prst="rect">
            <a:avLst/>
          </a:prstGeom>
        </p:spPr>
        <p:txBody>
          <a:bodyPr lIns="91440" anchor="ctr">
            <a:noAutofit/>
          </a:bodyPr>
          <a:lstStyle>
            <a:lvl1pPr marL="7938" indent="0" algn="ctr">
              <a:lnSpc>
                <a:spcPct val="100000"/>
              </a:lnSpc>
              <a:buNone/>
              <a:tabLst/>
              <a:defRPr sz="6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2pPr>
            <a:lvl3pPr marL="1405397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3pPr>
            <a:lvl4pPr marL="201496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4pPr>
            <a:lvl5pPr marL="2624536" indent="0">
              <a:buNone/>
              <a:defRPr sz="8000">
                <a:solidFill>
                  <a:schemeClr val="tx1"/>
                </a:solidFill>
                <a:latin typeface="Gotham Book" panose="02000603040000020004" pitchFamily="2" charset="77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B4CA531-E65F-E64B-9F55-B892E0C5F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4396" y="3962400"/>
            <a:ext cx="7043737" cy="474663"/>
          </a:xfrm>
        </p:spPr>
        <p:txBody>
          <a:bodyPr/>
          <a:lstStyle>
            <a:lvl1pPr algn="ctr">
              <a:defRPr sz="1800" spc="200" baseline="0">
                <a:solidFill>
                  <a:schemeClr val="tx1"/>
                </a:solidFill>
              </a:defRPr>
            </a:lvl1pPr>
            <a:lvl2pPr algn="ctr">
              <a:defRPr sz="1800"/>
            </a:lvl2pPr>
            <a:lvl3pPr algn="ctr">
              <a:defRPr sz="1800"/>
            </a:lvl3pPr>
            <a:lvl4pPr algn="ctr">
              <a:defRPr sz="1800"/>
            </a:lvl4pPr>
            <a:lvl5pPr algn="ctr">
              <a:defRPr sz="1800"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26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82FDDDB-EBAD-9E49-91F3-46B5B5567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15600" cy="426100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C91CA3F2-3B81-A64E-8960-268FF6653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2225" y="593367"/>
            <a:ext cx="7632783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AC0CB14-68F9-084E-9721-C5E25668D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601" y="86885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l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7A2F4-BAE2-544D-B71E-E978A341D0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09" y="1205618"/>
            <a:ext cx="7656276" cy="339725"/>
          </a:xfrm>
        </p:spPr>
        <p:txBody>
          <a:bodyPr/>
          <a:lstStyle>
            <a:lvl1pPr>
              <a:defRPr sz="2400"/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C1B2D6-F7AF-D341-9640-0ED1E99C65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4496" y="1730375"/>
            <a:ext cx="7642451" cy="3379788"/>
          </a:xfrm>
        </p:spPr>
        <p:txBody>
          <a:bodyPr/>
          <a:lstStyle>
            <a:lvl1pPr>
              <a:lnSpc>
                <a:spcPct val="125000"/>
              </a:lnSpc>
              <a:defRPr sz="1800"/>
            </a:lvl1pPr>
          </a:lstStyle>
          <a:p>
            <a:pPr lvl="0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4660BA-16E9-9B4B-97E3-555D8D776B92}"/>
              </a:ext>
            </a:extLst>
          </p:cNvPr>
          <p:cNvSpPr/>
          <p:nvPr userDrawn="1"/>
        </p:nvSpPr>
        <p:spPr>
          <a:xfrm>
            <a:off x="11391682" y="204762"/>
            <a:ext cx="158062" cy="15806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8EC10A9-5E29-2D40-B518-BF7F0BE9A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091" y="0"/>
            <a:ext cx="572908" cy="52828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B999067-83E0-B94F-B35A-90CE7AF305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4874" y="96252"/>
            <a:ext cx="2392254" cy="326248"/>
          </a:xfrm>
          <a:prstGeom prst="rect">
            <a:avLst/>
          </a:prstGeom>
        </p:spPr>
        <p:txBody>
          <a:bodyPr wrap="square" lIns="0" tIns="91440" rIns="0" bIns="91440">
            <a:noAutofit/>
          </a:bodyPr>
          <a:lstStyle>
            <a:lvl1pPr marL="115885" indent="0" algn="r">
              <a:buNone/>
              <a:tabLst/>
              <a:defRPr sz="1000" b="0" i="0" spc="23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5827" indent="0">
              <a:buNone/>
              <a:defRPr sz="1333">
                <a:solidFill>
                  <a:srgbClr val="2CB73F"/>
                </a:solidFill>
              </a:defRPr>
            </a:lvl2pPr>
            <a:lvl3pPr marL="1405397" indent="0">
              <a:buNone/>
              <a:defRPr sz="1333">
                <a:solidFill>
                  <a:srgbClr val="2CB73F"/>
                </a:solidFill>
              </a:defRPr>
            </a:lvl3pPr>
            <a:lvl4pPr marL="2014966" indent="0">
              <a:buNone/>
              <a:defRPr sz="1333">
                <a:solidFill>
                  <a:srgbClr val="2CB73F"/>
                </a:solidFill>
              </a:defRPr>
            </a:lvl4pPr>
            <a:lvl5pPr marL="2624536" indent="0">
              <a:buNone/>
              <a:defRPr sz="1333">
                <a:solidFill>
                  <a:srgbClr val="2CB73F"/>
                </a:solidFill>
              </a:defRPr>
            </a:lvl5pPr>
          </a:lstStyle>
          <a:p>
            <a:pPr lvl="0"/>
            <a:r>
              <a:rPr lang="en-US"/>
              <a:t>SUB-SECTION 4</a:t>
            </a:r>
          </a:p>
        </p:txBody>
      </p:sp>
    </p:spTree>
    <p:extLst>
      <p:ext uri="{BB962C8B-B14F-4D97-AF65-F5344CB8AC3E}">
        <p14:creationId xmlns:p14="http://schemas.microsoft.com/office/powerpoint/2010/main" val="129539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26" Type="http://schemas.openxmlformats.org/officeDocument/2006/relationships/slideLayout" Target="../slideLayouts/slideLayout186.xml"/><Relationship Id="rId39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181.xml"/><Relationship Id="rId34" Type="http://schemas.openxmlformats.org/officeDocument/2006/relationships/slideLayout" Target="../slideLayouts/slideLayout194.xml"/><Relationship Id="rId42" Type="http://schemas.openxmlformats.org/officeDocument/2006/relationships/slideLayout" Target="../slideLayouts/slideLayout202.xml"/><Relationship Id="rId47" Type="http://schemas.openxmlformats.org/officeDocument/2006/relationships/slideLayout" Target="../slideLayouts/slideLayout207.xml"/><Relationship Id="rId50" Type="http://schemas.openxmlformats.org/officeDocument/2006/relationships/theme" Target="../theme/theme10.xml"/><Relationship Id="rId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9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71.xml"/><Relationship Id="rId24" Type="http://schemas.openxmlformats.org/officeDocument/2006/relationships/slideLayout" Target="../slideLayouts/slideLayout184.xml"/><Relationship Id="rId32" Type="http://schemas.openxmlformats.org/officeDocument/2006/relationships/slideLayout" Target="../slideLayouts/slideLayout192.xml"/><Relationship Id="rId37" Type="http://schemas.openxmlformats.org/officeDocument/2006/relationships/slideLayout" Target="../slideLayouts/slideLayout197.xml"/><Relationship Id="rId40" Type="http://schemas.openxmlformats.org/officeDocument/2006/relationships/slideLayout" Target="../slideLayouts/slideLayout200.xml"/><Relationship Id="rId45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83.xml"/><Relationship Id="rId28" Type="http://schemas.openxmlformats.org/officeDocument/2006/relationships/slideLayout" Target="../slideLayouts/slideLayout188.xml"/><Relationship Id="rId36" Type="http://schemas.openxmlformats.org/officeDocument/2006/relationships/slideLayout" Target="../slideLayouts/slideLayout196.xml"/><Relationship Id="rId4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31" Type="http://schemas.openxmlformats.org/officeDocument/2006/relationships/slideLayout" Target="../slideLayouts/slideLayout191.xml"/><Relationship Id="rId44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Relationship Id="rId27" Type="http://schemas.openxmlformats.org/officeDocument/2006/relationships/slideLayout" Target="../slideLayouts/slideLayout187.xml"/><Relationship Id="rId30" Type="http://schemas.openxmlformats.org/officeDocument/2006/relationships/slideLayout" Target="../slideLayouts/slideLayout190.xml"/><Relationship Id="rId35" Type="http://schemas.openxmlformats.org/officeDocument/2006/relationships/slideLayout" Target="../slideLayouts/slideLayout195.xml"/><Relationship Id="rId43" Type="http://schemas.openxmlformats.org/officeDocument/2006/relationships/slideLayout" Target="../slideLayouts/slideLayout203.xml"/><Relationship Id="rId48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85.xml"/><Relationship Id="rId33" Type="http://schemas.openxmlformats.org/officeDocument/2006/relationships/slideLayout" Target="../slideLayouts/slideLayout193.xml"/><Relationship Id="rId38" Type="http://schemas.openxmlformats.org/officeDocument/2006/relationships/slideLayout" Target="../slideLayouts/slideLayout198.xml"/><Relationship Id="rId4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180.xml"/><Relationship Id="rId41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2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slideLayout" Target="../slideLayouts/slideLayout22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5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microsoft.com/office/2007/relationships/hdphoto" Target="../media/hdphoto7.wdp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microsoft.com/office/2007/relationships/hdphoto" Target="../media/hdphoto19.wdp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microsoft.com/office/2007/relationships/hdphoto" Target="../media/hdphoto24.wdp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microsoft.com/office/2007/relationships/hdphoto" Target="../media/hdphoto31.wdp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microsoft.com/office/2007/relationships/hdphoto" Target="../media/hdphoto37.wdp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.png"/><Relationship Id="rId5" Type="http://schemas.microsoft.com/office/2007/relationships/hdphoto" Target="../media/hdphoto43.wdp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9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139.xml"/><Relationship Id="rId42" Type="http://schemas.openxmlformats.org/officeDocument/2006/relationships/theme" Target="../theme/theme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37.xml"/><Relationship Id="rId37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Relationship Id="rId35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slideLayout" Target="../slideLayouts/slideLayout138.xml"/><Relationship Id="rId38" Type="http://schemas.openxmlformats.org/officeDocument/2006/relationships/slideLayout" Target="../slideLayouts/slideLayout14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1" y="593367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1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24001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7C4F48A-26E8-CA47-A630-766A1436B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6" y="6264632"/>
            <a:ext cx="10707583" cy="5933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3192D8-4EF1-3643-AFFF-61B5A4B6F374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4096418C-E0D1-5A4B-9D31-9B4C91204216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3BE9770-3264-E049-941F-1E1A23B8061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6346957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3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81" r:id="rId2"/>
    <p:sldLayoutId id="2147483877" r:id="rId3"/>
    <p:sldLayoutId id="2147483881" r:id="rId4"/>
    <p:sldLayoutId id="2147483880" r:id="rId5"/>
    <p:sldLayoutId id="2147483879" r:id="rId6"/>
    <p:sldLayoutId id="2147483886" r:id="rId7"/>
    <p:sldLayoutId id="2147483887" r:id="rId8"/>
    <p:sldLayoutId id="2147483938" r:id="rId9"/>
    <p:sldLayoutId id="2147483965" r:id="rId10"/>
    <p:sldLayoutId id="2147483971" r:id="rId11"/>
    <p:sldLayoutId id="2147483973" r:id="rId12"/>
    <p:sldLayoutId id="2147483975" r:id="rId13"/>
    <p:sldLayoutId id="2147483976" r:id="rId14"/>
    <p:sldLayoutId id="2147483978" r:id="rId15"/>
    <p:sldLayoutId id="2147483979" r:id="rId16"/>
    <p:sldLayoutId id="2147483980" r:id="rId17"/>
    <p:sldLayoutId id="2147483981" r:id="rId18"/>
    <p:sldLayoutId id="2147483983" r:id="rId19"/>
    <p:sldLayoutId id="2147483985" r:id="rId20"/>
    <p:sldLayoutId id="2147484030" r:id="rId21"/>
    <p:sldLayoutId id="2147484032" r:id="rId22"/>
    <p:sldLayoutId id="2147484097" r:id="rId23"/>
    <p:sldLayoutId id="2147484098" r:id="rId24"/>
    <p:sldLayoutId id="2147484099" r:id="rId2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8" marR="0" lvl="0" indent="0" algn="l" rtl="0">
        <a:lnSpc>
          <a:spcPts val="15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tabLst/>
        <a:defRPr sz="12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945" marR="0" lvl="1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Arial" panose="020B0604020202020204" pitchFamily="34" charset="0"/>
        <a:buChar char="•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479" marR="0" lvl="2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951" marR="0" lvl="3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1486" marR="0" lvl="4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System Font Regular"/>
        <a:buChar char="-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43185B-CA31-455B-940E-3263C36C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845"/>
            <a:ext cx="10515600" cy="132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DEBD0-8451-4794-A346-5C2D08D4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4995"/>
            <a:ext cx="10515600" cy="4352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sz="1864"/>
              <a:t>Subtitle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EA62906-2383-5A41-905E-6428519A6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982" y="6354378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064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2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  <p:sldLayoutId id="2147484066" r:id="rId19"/>
    <p:sldLayoutId id="2147484067" r:id="rId20"/>
    <p:sldLayoutId id="2147484068" r:id="rId21"/>
    <p:sldLayoutId id="2147484069" r:id="rId22"/>
    <p:sldLayoutId id="2147484070" r:id="rId23"/>
    <p:sldLayoutId id="2147484071" r:id="rId24"/>
    <p:sldLayoutId id="2147484072" r:id="rId25"/>
    <p:sldLayoutId id="2147484073" r:id="rId26"/>
    <p:sldLayoutId id="2147484074" r:id="rId27"/>
    <p:sldLayoutId id="2147484075" r:id="rId28"/>
    <p:sldLayoutId id="2147484076" r:id="rId29"/>
    <p:sldLayoutId id="2147484077" r:id="rId30"/>
    <p:sldLayoutId id="2147484078" r:id="rId31"/>
    <p:sldLayoutId id="2147484079" r:id="rId32"/>
    <p:sldLayoutId id="2147484080" r:id="rId33"/>
    <p:sldLayoutId id="2147484081" r:id="rId34"/>
    <p:sldLayoutId id="2147484082" r:id="rId35"/>
    <p:sldLayoutId id="2147484083" r:id="rId36"/>
    <p:sldLayoutId id="2147484084" r:id="rId37"/>
    <p:sldLayoutId id="2147484085" r:id="rId38"/>
    <p:sldLayoutId id="2147484086" r:id="rId39"/>
    <p:sldLayoutId id="2147484087" r:id="rId40"/>
    <p:sldLayoutId id="2147484088" r:id="rId41"/>
    <p:sldLayoutId id="2147484089" r:id="rId42"/>
    <p:sldLayoutId id="2147484090" r:id="rId43"/>
    <p:sldLayoutId id="2147484091" r:id="rId44"/>
    <p:sldLayoutId id="2147484092" r:id="rId45"/>
    <p:sldLayoutId id="2147484093" r:id="rId46"/>
    <p:sldLayoutId id="2147484094" r:id="rId47"/>
    <p:sldLayoutId id="2147484095" r:id="rId48"/>
    <p:sldLayoutId id="2147484096" r:id="rId49"/>
  </p:sldLayoutIdLst>
  <p:hf hdr="0" ftr="0" dt="0"/>
  <p:txStyles>
    <p:titleStyle>
      <a:lvl1pPr algn="l" defTabSz="1216976" rtl="0" eaLnBrk="1" latinLnBrk="0" hangingPunct="1">
        <a:lnSpc>
          <a:spcPct val="90000"/>
        </a:lnSpc>
        <a:spcBef>
          <a:spcPct val="0"/>
        </a:spcBef>
        <a:buNone/>
        <a:defRPr sz="3195" b="1" i="0" kern="1200" spc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684550" indent="-684550" algn="l" defTabSz="1216976" rtl="0" eaLnBrk="1" latinLnBrk="0" hangingPunct="1">
        <a:lnSpc>
          <a:spcPct val="90000"/>
        </a:lnSpc>
        <a:spcBef>
          <a:spcPts val="1331"/>
        </a:spcBef>
        <a:buClr>
          <a:schemeClr val="accent1"/>
        </a:buClr>
        <a:buFont typeface="+mj-lt"/>
        <a:buAutoNum type="arabicPeriod"/>
        <a:defRPr sz="1864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64855" indent="-456366" algn="l" defTabSz="1216976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1597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1219" indent="-304243" algn="l" defTabSz="121697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29708" indent="-304243" algn="l" defTabSz="121697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38196" indent="-304243" algn="l" defTabSz="121697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6684" indent="-304243" algn="l" defTabSz="121697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955172" indent="-304243" algn="l" defTabSz="121697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563661" indent="-304243" algn="l" defTabSz="121697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5172148" indent="-304243" algn="l" defTabSz="1216976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489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976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5465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3952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2440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50927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9416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7904" algn="l" defTabSz="1216976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99E439-FB5C-2A36-F68C-66C1E5DA7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20763-388F-4CA3-D54E-9C5ACC837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28435-B395-BAD8-A4D7-90DB21FB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31979-4979-AF44-BF3C-39A3494AF663}" type="datetime1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21F05-C586-015B-14D7-817DD3EF8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5FFDB-E00B-D331-0508-AC452A368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73CA5-C9D4-014D-A345-2FA6B4F67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7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2" y="593368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2">
                <a:solidFill>
                  <a:schemeClr val="dk2"/>
                </a:solidFill>
              </a:defRPr>
            </a:lvl2pPr>
            <a:lvl3pPr lvl="2" algn="r">
              <a:buNone/>
              <a:defRPr sz="1332">
                <a:solidFill>
                  <a:schemeClr val="dk2"/>
                </a:solidFill>
              </a:defRPr>
            </a:lvl3pPr>
            <a:lvl4pPr lvl="3" algn="r">
              <a:buNone/>
              <a:defRPr sz="1332">
                <a:solidFill>
                  <a:schemeClr val="dk2"/>
                </a:solidFill>
              </a:defRPr>
            </a:lvl4pPr>
            <a:lvl5pPr lvl="4" algn="r">
              <a:buNone/>
              <a:defRPr sz="1332">
                <a:solidFill>
                  <a:schemeClr val="dk2"/>
                </a:solidFill>
              </a:defRPr>
            </a:lvl5pPr>
            <a:lvl6pPr lvl="5" algn="r">
              <a:buNone/>
              <a:defRPr sz="1332">
                <a:solidFill>
                  <a:schemeClr val="dk2"/>
                </a:solidFill>
              </a:defRPr>
            </a:lvl6pPr>
            <a:lvl7pPr lvl="6" algn="r">
              <a:buNone/>
              <a:defRPr sz="1332">
                <a:solidFill>
                  <a:schemeClr val="dk2"/>
                </a:solidFill>
              </a:defRPr>
            </a:lvl7pPr>
            <a:lvl8pPr lvl="7" algn="r">
              <a:buNone/>
              <a:defRPr sz="1332">
                <a:solidFill>
                  <a:schemeClr val="dk2"/>
                </a:solidFill>
              </a:defRPr>
            </a:lvl8pPr>
            <a:lvl9pPr lvl="8" algn="r">
              <a:buNone/>
              <a:defRPr sz="1332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2" y="1524003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DCA8C20-4AA6-6745-98A1-2A8D80083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8" y="6264632"/>
            <a:ext cx="10707583" cy="5933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210042A-E137-A542-A167-CA09DED36E79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 b="0" i="0">
              <a:latin typeface="Arial" panose="020B0604020202020204" pitchFamily="34" charset="0"/>
            </a:endParaRPr>
          </a:p>
        </p:txBody>
      </p:sp>
      <p:sp>
        <p:nvSpPr>
          <p:cNvPr id="14" name="Google Shape;8;p1">
            <a:extLst>
              <a:ext uri="{FF2B5EF4-FFF2-40B4-BE49-F238E27FC236}">
                <a16:creationId xmlns:a16="http://schemas.microsoft.com/office/drawing/2014/main" id="{914ED186-5A25-C142-8995-553C0A891992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3"/>
            <a:ext cx="781400" cy="376399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355" tIns="91355" rIns="91355" bIns="91355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999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sz="999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0F86FC7-78F3-0B4B-A673-604363223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2" y="6346958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44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98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1" marR="0" lvl="0" indent="0" algn="l" rtl="0">
        <a:lnSpc>
          <a:spcPts val="1499"/>
        </a:lnSpc>
        <a:spcBef>
          <a:spcPts val="0"/>
        </a:spcBef>
        <a:spcAft>
          <a:spcPts val="599"/>
        </a:spcAft>
        <a:buClr>
          <a:schemeClr val="bg2"/>
        </a:buClr>
        <a:buFont typeface="Arial" panose="020B0604020202020204" pitchFamily="34" charset="0"/>
        <a:buNone/>
        <a:tabLst/>
        <a:defRPr sz="1199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728" marR="0" lvl="1" indent="-117363" algn="l" rtl="0">
        <a:lnSpc>
          <a:spcPts val="1499"/>
        </a:lnSpc>
        <a:spcBef>
          <a:spcPts val="0"/>
        </a:spcBef>
        <a:spcAft>
          <a:spcPts val="599"/>
        </a:spcAft>
        <a:buClr>
          <a:srgbClr val="000000"/>
        </a:buClr>
        <a:buFont typeface="Arial" panose="020B0604020202020204" pitchFamily="34" charset="0"/>
        <a:buChar char="•"/>
        <a:tabLst/>
        <a:defRPr sz="999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160" marR="0" lvl="2" indent="-109435" algn="l" rtl="0">
        <a:lnSpc>
          <a:spcPts val="1499"/>
        </a:lnSpc>
        <a:spcBef>
          <a:spcPts val="0"/>
        </a:spcBef>
        <a:spcAft>
          <a:spcPts val="599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999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523" marR="0" lvl="3" indent="-117363" algn="l" rtl="0">
        <a:lnSpc>
          <a:spcPts val="1499"/>
        </a:lnSpc>
        <a:spcBef>
          <a:spcPts val="0"/>
        </a:spcBef>
        <a:spcAft>
          <a:spcPts val="599"/>
        </a:spcAft>
        <a:buClr>
          <a:srgbClr val="000000"/>
        </a:buClr>
        <a:buFont typeface="Wingdings" pitchFamily="2" charset="2"/>
        <a:buChar char="§"/>
        <a:tabLst/>
        <a:defRPr sz="999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0958" marR="0" lvl="4" indent="-109435" algn="l" rtl="0">
        <a:lnSpc>
          <a:spcPts val="1499"/>
        </a:lnSpc>
        <a:spcBef>
          <a:spcPts val="0"/>
        </a:spcBef>
        <a:spcAft>
          <a:spcPts val="599"/>
        </a:spcAft>
        <a:buClr>
          <a:srgbClr val="000000"/>
        </a:buClr>
        <a:buFont typeface="System Font Regular"/>
        <a:buChar char="-"/>
        <a:tabLst/>
        <a:defRPr sz="999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1" y="593367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1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24001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7C4F48A-26E8-CA47-A630-766A1436B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6" y="6264632"/>
            <a:ext cx="10707583" cy="5933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83192D8-4EF1-3643-AFFF-61B5A4B6F374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4096418C-E0D1-5A4B-9D31-9B4C91204216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3BE9770-3264-E049-941F-1E1A23B80610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6346957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822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0" r:id="rId1"/>
    <p:sldLayoutId id="2147483882" r:id="rId2"/>
    <p:sldLayoutId id="2147483861" r:id="rId3"/>
    <p:sldLayoutId id="2147483883" r:id="rId4"/>
    <p:sldLayoutId id="2147483884" r:id="rId5"/>
    <p:sldLayoutId id="2147483885" r:id="rId6"/>
    <p:sldLayoutId id="2147483888" r:id="rId7"/>
    <p:sldLayoutId id="2147483889" r:id="rId8"/>
    <p:sldLayoutId id="2147483939" r:id="rId9"/>
    <p:sldLayoutId id="2147483941" r:id="rId10"/>
    <p:sldLayoutId id="2147483942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90" r:id="rId19"/>
    <p:sldLayoutId id="2147483940" r:id="rId20"/>
    <p:sldLayoutId id="2147483869" r:id="rId21"/>
    <p:sldLayoutId id="2147483870" r:id="rId2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8" marR="0" lvl="0" indent="0" algn="l" rtl="0">
        <a:lnSpc>
          <a:spcPts val="15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tabLst/>
        <a:defRPr sz="12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945" marR="0" lvl="1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Arial" panose="020B0604020202020204" pitchFamily="34" charset="0"/>
        <a:buChar char="•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479" marR="0" lvl="2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951" marR="0" lvl="3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1486" marR="0" lvl="4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System Font Regular"/>
        <a:buChar char="-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1" y="593367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1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24001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A7EE464-BCC3-0548-803F-C18E08BBF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6" y="6264632"/>
            <a:ext cx="10707583" cy="5933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BCAA85A-A822-5B42-9CF0-5EDC70BC321D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FC51D275-60BD-844F-85B1-CB8CB4117D2A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038F3D7-5BD1-444F-B6CC-2C8B07E97A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6346957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769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93" r:id="rId2"/>
    <p:sldLayoutId id="2147483878" r:id="rId3"/>
    <p:sldLayoutId id="2147483892" r:id="rId4"/>
    <p:sldLayoutId id="2147483893" r:id="rId5"/>
    <p:sldLayoutId id="2147483894" r:id="rId6"/>
    <p:sldLayoutId id="2147483891" r:id="rId7"/>
    <p:sldLayoutId id="2147483895" r:id="rId8"/>
    <p:sldLayoutId id="2147483943" r:id="rId9"/>
    <p:sldLayoutId id="2147483745" r:id="rId10"/>
    <p:sldLayoutId id="2147483746" r:id="rId11"/>
    <p:sldLayoutId id="2147483747" r:id="rId12"/>
    <p:sldLayoutId id="2147483748" r:id="rId13"/>
    <p:sldLayoutId id="2147483871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8" marR="0" lvl="0" indent="0" algn="l" rtl="0">
        <a:lnSpc>
          <a:spcPts val="15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tabLst/>
        <a:defRPr sz="12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945" marR="0" lvl="1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Arial" panose="020B0604020202020204" pitchFamily="34" charset="0"/>
        <a:buChar char="•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479" marR="0" lvl="2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951" marR="0" lvl="3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1486" marR="0" lvl="4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System Font Regular"/>
        <a:buChar char="-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1" y="593367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1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24001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412C887-2AE8-FC48-B9F5-246BEF01F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6" y="6264632"/>
            <a:ext cx="10707583" cy="5933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85035FE-6EDD-0E4F-AACE-E475C50C1E40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2" name="Google Shape;8;p1">
            <a:extLst>
              <a:ext uri="{FF2B5EF4-FFF2-40B4-BE49-F238E27FC236}">
                <a16:creationId xmlns:a16="http://schemas.microsoft.com/office/drawing/2014/main" id="{42DBF7ED-8B3B-9D4C-8BDC-FB9CF5658D6A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A7D75A0-78EB-4540-BFC6-6D246E04DCC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6346957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7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44" r:id="rId9"/>
    <p:sldLayoutId id="2147483787" r:id="rId10"/>
    <p:sldLayoutId id="2147483788" r:id="rId11"/>
    <p:sldLayoutId id="2147483789" r:id="rId12"/>
    <p:sldLayoutId id="2147483790" r:id="rId13"/>
    <p:sldLayoutId id="2147483792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8" marR="0" lvl="0" indent="0" algn="l" rtl="0">
        <a:lnSpc>
          <a:spcPts val="15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tabLst/>
        <a:defRPr sz="12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945" marR="0" lvl="1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Arial" panose="020B0604020202020204" pitchFamily="34" charset="0"/>
        <a:buChar char="•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479" marR="0" lvl="2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951" marR="0" lvl="3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1486" marR="0" lvl="4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System Font Regular"/>
        <a:buChar char="-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1" y="593367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1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24001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030C506-2E85-024D-B614-23D34431E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6" y="6264632"/>
            <a:ext cx="10707583" cy="5933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C5B1E4E-BD9B-DE47-802F-26D94668FEF6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0" name="Google Shape;8;p1">
            <a:extLst>
              <a:ext uri="{FF2B5EF4-FFF2-40B4-BE49-F238E27FC236}">
                <a16:creationId xmlns:a16="http://schemas.microsoft.com/office/drawing/2014/main" id="{A3CF4E76-65D2-7348-93E9-EAD35CAB669F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FDAF840-35AE-6644-9868-F4789DBFA97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6346957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29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824" r:id="rId10"/>
    <p:sldLayoutId id="2147483825" r:id="rId11"/>
    <p:sldLayoutId id="2147483826" r:id="rId12"/>
    <p:sldLayoutId id="2147483827" r:id="rId13"/>
    <p:sldLayoutId id="2147483828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8" marR="0" lvl="0" indent="0" algn="l" rtl="0">
        <a:lnSpc>
          <a:spcPts val="15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tabLst/>
        <a:defRPr sz="12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945" marR="0" lvl="1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Arial" panose="020B0604020202020204" pitchFamily="34" charset="0"/>
        <a:buChar char="•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479" marR="0" lvl="2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951" marR="0" lvl="3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1486" marR="0" lvl="4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System Font Regular"/>
        <a:buChar char="-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1" y="593367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1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24001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DCA8C20-4AA6-6745-98A1-2A8D80083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6" y="6264632"/>
            <a:ext cx="10707583" cy="5933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210042A-E137-A542-A167-CA09DED36E79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Google Shape;8;p1">
            <a:extLst>
              <a:ext uri="{FF2B5EF4-FFF2-40B4-BE49-F238E27FC236}">
                <a16:creationId xmlns:a16="http://schemas.microsoft.com/office/drawing/2014/main" id="{914ED186-5A25-C142-8995-553C0A891992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0F86FC7-78F3-0B4B-A673-604363223EB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6346957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75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852" r:id="rId10"/>
    <p:sldLayoutId id="2147483853" r:id="rId11"/>
    <p:sldLayoutId id="2147483854" r:id="rId12"/>
    <p:sldLayoutId id="2147483855" r:id="rId13"/>
    <p:sldLayoutId id="2147483856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8" marR="0" lvl="0" indent="0" algn="l" rtl="0">
        <a:lnSpc>
          <a:spcPts val="15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tabLst/>
        <a:defRPr sz="12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945" marR="0" lvl="1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Arial" panose="020B0604020202020204" pitchFamily="34" charset="0"/>
        <a:buChar char="•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479" marR="0" lvl="2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951" marR="0" lvl="3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1486" marR="0" lvl="4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System Font Regular"/>
        <a:buChar char="-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9101" y="593367"/>
            <a:ext cx="11357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add title</a:t>
            </a:r>
            <a:endParaRPr/>
          </a:p>
        </p:txBody>
      </p:sp>
      <p:sp>
        <p:nvSpPr>
          <p:cNvPr id="8" name="Google Shape;8;p1" hidden="1"/>
          <p:cNvSpPr txBox="1">
            <a:spLocks noGrp="1"/>
          </p:cNvSpPr>
          <p:nvPr>
            <p:ph type="sldNum" idx="12"/>
          </p:nvPr>
        </p:nvSpPr>
        <p:spPr>
          <a:xfrm>
            <a:off x="11410600" y="6400801"/>
            <a:ext cx="7814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365760" bIns="137160" anchor="t" anchorCtr="0">
            <a:noAutofit/>
          </a:bodyPr>
          <a:lstStyle>
            <a:lvl1pPr lvl="0" algn="r">
              <a:buNone/>
              <a:defRPr sz="851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04605C8-4691-D048-BDD2-C205F9007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1" y="1524001"/>
            <a:ext cx="11357300" cy="4648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DCA8C20-4AA6-6745-98A1-2A8D80083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416" y="6264632"/>
            <a:ext cx="10707583" cy="5933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210042A-E137-A542-A167-CA09DED36E79}"/>
              </a:ext>
            </a:extLst>
          </p:cNvPr>
          <p:cNvSpPr/>
          <p:nvPr userDrawn="1"/>
        </p:nvSpPr>
        <p:spPr>
          <a:xfrm>
            <a:off x="11322335" y="6444691"/>
            <a:ext cx="296756" cy="29675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5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4" name="Google Shape;8;p1">
            <a:extLst>
              <a:ext uri="{FF2B5EF4-FFF2-40B4-BE49-F238E27FC236}">
                <a16:creationId xmlns:a16="http://schemas.microsoft.com/office/drawing/2014/main" id="{914ED186-5A25-C142-8995-553C0A891992}"/>
              </a:ext>
            </a:extLst>
          </p:cNvPr>
          <p:cNvSpPr txBox="1">
            <a:spLocks/>
          </p:cNvSpPr>
          <p:nvPr userDrawn="1"/>
        </p:nvSpPr>
        <p:spPr>
          <a:xfrm>
            <a:off x="11080013" y="6425752"/>
            <a:ext cx="7814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40" tIns="91440" rIns="91440" bIns="91440" anchor="t" anchorCtr="0">
            <a:noAutofit/>
          </a:bodyPr>
          <a:lstStyle>
            <a:defPPr>
              <a:defRPr lang="en-US"/>
            </a:defPPr>
            <a:lvl1pPr marL="0" lvl="0" algn="ctr" defTabSz="914400" rtl="0" eaLnBrk="1" latinLnBrk="0" hangingPunct="1">
              <a:buNone/>
              <a:defRPr sz="1000" b="0" i="0" kern="1200">
                <a:solidFill>
                  <a:srgbClr val="0050C6"/>
                </a:solidFill>
                <a:latin typeface="Gotham Book" pitchFamily="2" charset="0"/>
                <a:ea typeface="+mn-ea"/>
                <a:cs typeface="Gotham Book" pitchFamily="2" charset="0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0F86FC7-78F3-0B4B-A673-604363223E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6346957"/>
            <a:ext cx="818103" cy="3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73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7938" marR="0" lvl="0" indent="0" algn="l" rtl="0">
        <a:lnSpc>
          <a:spcPts val="15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None/>
        <a:tabLst/>
        <a:defRPr sz="12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L="234945" marR="0" lvl="1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Arial" panose="020B0604020202020204" pitchFamily="34" charset="0"/>
        <a:buChar char="•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2pPr>
      <a:lvl3pPr marL="344479" marR="0" lvl="2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SzPct val="70000"/>
        <a:buFont typeface="Courier New" panose="02070309020205020404" pitchFamily="49" charset="0"/>
        <a:buChar char="o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3pPr>
      <a:lvl4pPr marL="461951" marR="0" lvl="3" indent="-117472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Wingdings" pitchFamily="2" charset="2"/>
        <a:buChar char="§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4pPr>
      <a:lvl5pPr marL="571486" marR="0" lvl="4" indent="-109536" algn="l" rtl="0">
        <a:lnSpc>
          <a:spcPts val="1500"/>
        </a:lnSpc>
        <a:spcBef>
          <a:spcPts val="0"/>
        </a:spcBef>
        <a:spcAft>
          <a:spcPts val="600"/>
        </a:spcAft>
        <a:buClr>
          <a:srgbClr val="000000"/>
        </a:buClr>
        <a:buFont typeface="System Font Regular"/>
        <a:buChar char="-"/>
        <a:tabLst/>
        <a:defRPr sz="1000" b="0" i="0" u="none" strike="noStrike" cap="none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64">
          <p15:clr>
            <a:srgbClr val="F26B43"/>
          </p15:clr>
        </p15:guide>
        <p15:guide id="4" pos="7416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orient="horz" pos="4152">
          <p15:clr>
            <a:srgbClr val="F26B43"/>
          </p15:clr>
        </p15:guide>
        <p15:guide id="7" orient="horz" pos="648">
          <p15:clr>
            <a:srgbClr val="F26B43"/>
          </p15:clr>
        </p15:guide>
        <p15:guide id="8" orient="horz" pos="960">
          <p15:clr>
            <a:srgbClr val="F26B43"/>
          </p15:clr>
        </p15:guide>
        <p15:guide id="9" pos="312">
          <p15:clr>
            <a:srgbClr val="F26B43"/>
          </p15:clr>
        </p15:guide>
        <p15:guide id="10" orient="horz" pos="480">
          <p15:clr>
            <a:srgbClr val="F26B43"/>
          </p15:clr>
        </p15:guide>
        <p15:guide id="11" orient="horz" pos="1080">
          <p15:clr>
            <a:srgbClr val="F26B43"/>
          </p15:clr>
        </p15:guide>
        <p15:guide id="12" orient="horz" pos="3888">
          <p15:clr>
            <a:srgbClr val="F26B43"/>
          </p15:clr>
        </p15:guide>
        <p15:guide id="13" orient="horz" pos="120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43185B-CA31-455B-940E-3263C36C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845"/>
            <a:ext cx="10515600" cy="132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DEBD0-8451-4794-A346-5C2D08D40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4995"/>
            <a:ext cx="10515600" cy="4352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sz="1865"/>
              <a:t>Subtitle</a:t>
            </a:r>
          </a:p>
          <a:p>
            <a:pPr lvl="2"/>
            <a:r>
              <a:rPr lang="en-US" sz="1865"/>
              <a:t>Subtitle</a:t>
            </a:r>
          </a:p>
          <a:p>
            <a:pPr lvl="3"/>
            <a:r>
              <a:rPr lang="en-US"/>
              <a:t>Subtitle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EA62906-2383-5A41-905E-6428519A6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979" y="6354377"/>
            <a:ext cx="526124" cy="364788"/>
          </a:xfrm>
          <a:prstGeom prst="rect">
            <a:avLst/>
          </a:prstGeom>
        </p:spPr>
        <p:txBody>
          <a:bodyPr/>
          <a:lstStyle>
            <a:lvl1pPr>
              <a:defRPr sz="10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10B77E7-8D76-A248-9E9F-68FC055C9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9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  <p:sldLayoutId id="2147484007" r:id="rId19"/>
    <p:sldLayoutId id="2147484008" r:id="rId20"/>
    <p:sldLayoutId id="2147484009" r:id="rId21"/>
    <p:sldLayoutId id="2147484010" r:id="rId22"/>
    <p:sldLayoutId id="2147484011" r:id="rId23"/>
    <p:sldLayoutId id="2147484012" r:id="rId24"/>
    <p:sldLayoutId id="2147484013" r:id="rId25"/>
    <p:sldLayoutId id="2147484014" r:id="rId26"/>
    <p:sldLayoutId id="2147484015" r:id="rId27"/>
    <p:sldLayoutId id="2147484016" r:id="rId28"/>
    <p:sldLayoutId id="2147484017" r:id="rId29"/>
    <p:sldLayoutId id="2147484018" r:id="rId30"/>
    <p:sldLayoutId id="2147484019" r:id="rId31"/>
    <p:sldLayoutId id="2147484020" r:id="rId32"/>
    <p:sldLayoutId id="2147484021" r:id="rId33"/>
    <p:sldLayoutId id="2147484022" r:id="rId34"/>
    <p:sldLayoutId id="2147484023" r:id="rId35"/>
    <p:sldLayoutId id="2147484024" r:id="rId36"/>
    <p:sldLayoutId id="2147484025" r:id="rId37"/>
    <p:sldLayoutId id="2147484026" r:id="rId38"/>
    <p:sldLayoutId id="2147484027" r:id="rId39"/>
    <p:sldLayoutId id="2147484028" r:id="rId40"/>
    <p:sldLayoutId id="2147484029" r:id="rId41"/>
  </p:sldLayoutIdLst>
  <p:hf hdr="0" ftr="0" dt="0"/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3197" b="1" i="0" kern="1200" spc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685166" indent="-685166" algn="l" defTabSz="1218072" rtl="0" eaLnBrk="1" latinLnBrk="0" hangingPunct="1">
        <a:lnSpc>
          <a:spcPct val="90000"/>
        </a:lnSpc>
        <a:spcBef>
          <a:spcPts val="1332"/>
        </a:spcBef>
        <a:buClr>
          <a:schemeClr val="accent1"/>
        </a:buClr>
        <a:buFont typeface="+mj-lt"/>
        <a:buAutoNum type="arabicPeriod"/>
        <a:defRPr sz="1865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65813" indent="-456777" algn="l" defTabSz="1218072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1599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2590" marR="0" indent="-304518" algn="l" defTabSz="1218072" rtl="0" eaLnBrk="1" fontAlgn="auto" latinLnBrk="0" hangingPunct="1">
        <a:lnSpc>
          <a:spcPct val="90000"/>
        </a:lnSpc>
        <a:spcBef>
          <a:spcPts val="667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•"/>
        <a:tabLst/>
        <a:defRPr sz="1599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207755" indent="-380648" algn="l" defTabSz="1218072" rtl="0" eaLnBrk="1" latinLnBrk="0" hangingPunct="1">
        <a:lnSpc>
          <a:spcPct val="90000"/>
        </a:lnSpc>
        <a:spcBef>
          <a:spcPts val="667"/>
        </a:spcBef>
        <a:buClr>
          <a:schemeClr val="accent1"/>
        </a:buClr>
        <a:buFont typeface="Arial" panose="020B0604020202020204" pitchFamily="34" charset="0"/>
        <a:buChar char="•"/>
        <a:defRPr sz="1599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0662" indent="-304518" algn="l" defTabSz="121807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4" indent="-304518" algn="l" defTabSz="121807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9037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9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1BCCE-A913-59B6-634A-126F9EEB7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ED9BF-5DE2-1106-3FAF-91B5F006C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F9E28-238C-FA71-2AD1-3C76FC7DD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3085F-6825-C643-9A6E-B0DD96F95CC3}" type="datetimeFigureOut">
              <a:rPr lang="en-US" smtClean="0"/>
              <a:t>3/6/23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4BA6C-69AB-8BC1-C259-D91123CE4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1C13E-BF58-2813-90AE-05C9B6E47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180BD-5D24-6E41-8E51-A2EB7BA2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3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  <p:sldLayoutId id="2147484046" r:id="rId13"/>
    <p:sldLayoutId id="21474841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glow.io/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1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microsoft.com/office/2018/10/relationships/comments" Target="../comments/modernComment_169A_47E16C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microsoft.com/office/2018/10/relationships/comments" Target="../comments/modernComment_169B_43A68AA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gc-mcps.regeneron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file:////Users/tyler.joseph/Library/Group%20Containers/UBF8T346G9.ms/WebArchiveCopyPasteTempFiles/com.microsoft.Word/fCaw6J5geAAAAAElFTkSuQmCC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rgc-mcps.regeneron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8.png"/><Relationship Id="rId4" Type="http://schemas.openxmlformats.org/officeDocument/2006/relationships/hyperlink" Target="https://careers.regeneron.com/job/R20103/Associate-Manager-Statistical-Genetics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jpeg"/><Relationship Id="rId39" Type="http://schemas.openxmlformats.org/officeDocument/2006/relationships/image" Target="../media/image128.png"/><Relationship Id="rId21" Type="http://schemas.openxmlformats.org/officeDocument/2006/relationships/image" Target="../media/image110.emf"/><Relationship Id="rId34" Type="http://schemas.openxmlformats.org/officeDocument/2006/relationships/image" Target="../media/image123.png"/><Relationship Id="rId42" Type="http://schemas.openxmlformats.org/officeDocument/2006/relationships/image" Target="../media/image131.png"/><Relationship Id="rId47" Type="http://schemas.openxmlformats.org/officeDocument/2006/relationships/image" Target="../media/image136.jp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jpe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40" Type="http://schemas.openxmlformats.org/officeDocument/2006/relationships/image" Target="../media/image129.png"/><Relationship Id="rId45" Type="http://schemas.openxmlformats.org/officeDocument/2006/relationships/image" Target="../media/image134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jpeg"/><Relationship Id="rId28" Type="http://schemas.openxmlformats.org/officeDocument/2006/relationships/image" Target="../media/image117.png"/><Relationship Id="rId36" Type="http://schemas.openxmlformats.org/officeDocument/2006/relationships/image" Target="../media/image125.png"/><Relationship Id="rId10" Type="http://schemas.openxmlformats.org/officeDocument/2006/relationships/image" Target="../media/image99.png"/><Relationship Id="rId19" Type="http://schemas.openxmlformats.org/officeDocument/2006/relationships/image" Target="../media/image108.emf"/><Relationship Id="rId31" Type="http://schemas.openxmlformats.org/officeDocument/2006/relationships/image" Target="../media/image120.png"/><Relationship Id="rId44" Type="http://schemas.openxmlformats.org/officeDocument/2006/relationships/image" Target="../media/image133.gif"/><Relationship Id="rId4" Type="http://schemas.openxmlformats.org/officeDocument/2006/relationships/image" Target="../media/image93.jpe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gif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Relationship Id="rId43" Type="http://schemas.openxmlformats.org/officeDocument/2006/relationships/image" Target="../media/image132.png"/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jpg"/><Relationship Id="rId33" Type="http://schemas.openxmlformats.org/officeDocument/2006/relationships/image" Target="../media/image122.png"/><Relationship Id="rId38" Type="http://schemas.openxmlformats.org/officeDocument/2006/relationships/image" Target="../media/image127.png"/><Relationship Id="rId46" Type="http://schemas.openxmlformats.org/officeDocument/2006/relationships/image" Target="../media/image135.png"/><Relationship Id="rId20" Type="http://schemas.openxmlformats.org/officeDocument/2006/relationships/image" Target="../media/image109.emf"/><Relationship Id="rId41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7D924B-5EDA-C347-82F2-FDE7AB8064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30752" y="-399629"/>
            <a:ext cx="8297862" cy="8297862"/>
          </a:xfrm>
        </p:spPr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A1406-DF8C-CE4A-B7BA-DD90E031F7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9634" y="1340323"/>
            <a:ext cx="8868673" cy="2541059"/>
          </a:xfrm>
        </p:spPr>
        <p:txBody>
          <a:bodyPr/>
          <a:lstStyle/>
          <a:p>
            <a:r>
              <a:rPr lang="en-US" sz="3200" dirty="0"/>
              <a:t>Challenges and opportunities in the analysis of more than a million participants from diverse populations </a:t>
            </a:r>
          </a:p>
          <a:p>
            <a:endParaRPr lang="en-US" sz="2400" dirty="0"/>
          </a:p>
          <a:p>
            <a:r>
              <a:rPr lang="en-US" sz="2400" dirty="0"/>
              <a:t>2023 International Statistical Genetics Workshop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BE06FE-9C80-354E-A4BC-E00E2A080B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9633" y="4600825"/>
            <a:ext cx="7222459" cy="2069938"/>
          </a:xfrm>
        </p:spPr>
        <p:txBody>
          <a:bodyPr/>
          <a:lstStyle/>
          <a:p>
            <a:r>
              <a:rPr lang="en-US" sz="2400" dirty="0"/>
              <a:t>Timothy Thornton</a:t>
            </a:r>
          </a:p>
          <a:p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CFEBC3-BA95-5641-9ADA-DCB094DA9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10.March.2023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51A9F61-FBA6-27E9-4832-76E4D114B524}"/>
              </a:ext>
            </a:extLst>
          </p:cNvPr>
          <p:cNvSpPr txBox="1">
            <a:spLocks/>
          </p:cNvSpPr>
          <p:nvPr/>
        </p:nvSpPr>
        <p:spPr>
          <a:xfrm>
            <a:off x="0" y="4788062"/>
            <a:ext cx="7222459" cy="2069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938" marR="0" lvl="0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800" b="0" i="0" u="none" strike="noStrike" cap="none" spc="20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234945" marR="0" lvl="1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800" b="0" i="0" u="none" strike="noStrike" cap="none">
                <a:solidFill>
                  <a:srgbClr val="FA873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344479" marR="0" lvl="2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Char char="o"/>
              <a:tabLst/>
              <a:defRPr sz="1800" b="0" i="0" u="none" strike="noStrike" cap="none">
                <a:solidFill>
                  <a:srgbClr val="FA873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461951" marR="0" lvl="3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§"/>
              <a:tabLst/>
              <a:defRPr sz="1800" b="0" i="0" u="none" strike="noStrike" cap="none">
                <a:solidFill>
                  <a:srgbClr val="FA873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571486" marR="0" lvl="4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Char char="-"/>
              <a:tabLst/>
              <a:defRPr sz="1800" b="0" i="0" u="none" strike="noStrike" cap="none">
                <a:solidFill>
                  <a:srgbClr val="FA873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kern="0" dirty="0"/>
          </a:p>
          <a:p>
            <a:r>
              <a:rPr lang="en-US" sz="2400" kern="0" dirty="0"/>
              <a:t>Senior Director</a:t>
            </a:r>
          </a:p>
          <a:p>
            <a:r>
              <a:rPr lang="en-US" sz="2400" kern="0" dirty="0"/>
              <a:t>Analytical Genetics</a:t>
            </a:r>
          </a:p>
          <a:p>
            <a:r>
              <a:rPr lang="en-US" sz="2400" kern="0" dirty="0"/>
              <a:t>Regeneron Genetics Center</a:t>
            </a:r>
          </a:p>
          <a:p>
            <a:endParaRPr lang="en-US" sz="2400" kern="0" dirty="0"/>
          </a:p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3549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7"/>
    </mc:Choice>
    <mc:Fallback xmlns="">
      <p:transition spd="slow" advTm="218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B0297-A621-8240-8177-F27FA7836A31}"/>
              </a:ext>
            </a:extLst>
          </p:cNvPr>
          <p:cNvSpPr txBox="1"/>
          <p:nvPr/>
        </p:nvSpPr>
        <p:spPr>
          <a:xfrm>
            <a:off x="-20048" y="1595021"/>
            <a:ext cx="43328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51647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Arial Narrow"/>
              </a:rPr>
              <a:t>Identification of novel variants underlying phenotypic diversity and new therapeutic targets</a:t>
            </a:r>
          </a:p>
          <a:p>
            <a:pPr marL="651647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Arial Narrow"/>
            </a:endParaRPr>
          </a:p>
          <a:p>
            <a:pPr marL="651647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New insights into human health and health disparities, particularly for underserved populations</a:t>
            </a:r>
          </a:p>
          <a:p>
            <a:pPr marL="651647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651647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Arial Narrow"/>
              </a:rPr>
              <a:t>Characterization of the genetic architecture of worldwide populations</a:t>
            </a:r>
          </a:p>
          <a:p>
            <a:pPr marL="651647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Arial Narro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0557A-69F2-6645-8629-5DEE7561C858}"/>
              </a:ext>
            </a:extLst>
          </p:cNvPr>
          <p:cNvSpPr txBox="1"/>
          <p:nvPr/>
        </p:nvSpPr>
        <p:spPr>
          <a:xfrm>
            <a:off x="27249" y="1029642"/>
            <a:ext cx="415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Arial Narrow"/>
              </a:rPr>
              <a:t>Opportunities: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32203" y="6443059"/>
            <a:ext cx="728196" cy="220283"/>
          </a:xfrm>
          <a:prstGeom prst="rect">
            <a:avLst/>
          </a:prstGeom>
        </p:spPr>
        <p:txBody>
          <a:bodyPr/>
          <a:lstStyle/>
          <a:p>
            <a:fld id="{02CC70A6-4919-234B-8CD0-08A13211E8D9}" type="slidenum">
              <a:rPr lang="en-US" sz="933">
                <a:solidFill>
                  <a:schemeClr val="bg1"/>
                </a:solidFill>
              </a:rPr>
              <a:pPr/>
              <a:t>10</a:t>
            </a:fld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16E9818-0F74-4CF5-97DD-9AAC15B9A145}"/>
              </a:ext>
            </a:extLst>
          </p:cNvPr>
          <p:cNvSpPr txBox="1">
            <a:spLocks/>
          </p:cNvSpPr>
          <p:nvPr/>
        </p:nvSpPr>
        <p:spPr>
          <a:xfrm>
            <a:off x="27249" y="6440693"/>
            <a:ext cx="1699055" cy="3647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C70A6-4919-234B-8CD0-08A13211E8D9}" type="slidenum">
              <a:rPr lang="en-US" sz="10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en-US" sz="10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  <a:endParaRPr lang="en-US" sz="1067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68A84-221F-8AD0-809F-821871AD5535}"/>
              </a:ext>
            </a:extLst>
          </p:cNvPr>
          <p:cNvSpPr txBox="1"/>
          <p:nvPr/>
        </p:nvSpPr>
        <p:spPr>
          <a:xfrm>
            <a:off x="7242446" y="2164407"/>
            <a:ext cx="48606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09"/>
            <a:r>
              <a:rPr lang="en-US" sz="3200" b="1" cap="all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LARGE-SCALE Sequencing STUDIES FROM DIVERSE POPULATIONS</a:t>
            </a:r>
          </a:p>
        </p:txBody>
      </p:sp>
    </p:spTree>
    <p:extLst>
      <p:ext uri="{BB962C8B-B14F-4D97-AF65-F5344CB8AC3E}">
        <p14:creationId xmlns:p14="http://schemas.microsoft.com/office/powerpoint/2010/main" val="40260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8712C5-71FC-BC49-A968-4CFD3BE5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601" y="1255832"/>
            <a:ext cx="7360269" cy="473433"/>
          </a:xfrm>
        </p:spPr>
        <p:txBody>
          <a:bodyPr/>
          <a:lstStyle/>
          <a:p>
            <a:pPr algn="ctr"/>
            <a:r>
              <a:rPr lang="en-US" sz="3200" dirty="0"/>
              <a:t>Computational pipelines for analysis of 1+ million samples from diverse populations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1056B-024F-EDAC-AE59-59B9FA9FE27B}"/>
              </a:ext>
            </a:extLst>
          </p:cNvPr>
          <p:cNvSpPr txBox="1"/>
          <p:nvPr/>
        </p:nvSpPr>
        <p:spPr>
          <a:xfrm>
            <a:off x="2135567" y="4057134"/>
            <a:ext cx="79208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Relatedness estimation/inference and pedigree reconstruction in large-scale samples</a:t>
            </a:r>
          </a:p>
        </p:txBody>
      </p:sp>
    </p:spTree>
    <p:extLst>
      <p:ext uri="{BB962C8B-B14F-4D97-AF65-F5344CB8AC3E}">
        <p14:creationId xmlns:p14="http://schemas.microsoft.com/office/powerpoint/2010/main" val="372387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E8ED-AF1A-6242-8B59-47C93F21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Relatedness inference in complex studies</a:t>
            </a:r>
          </a:p>
        </p:txBody>
      </p:sp>
      <p:pic>
        <p:nvPicPr>
          <p:cNvPr id="1028" name="Picture 4" descr="Pedigree">
            <a:extLst>
              <a:ext uri="{FF2B5EF4-FFF2-40B4-BE49-F238E27FC236}">
                <a16:creationId xmlns:a16="http://schemas.microsoft.com/office/drawing/2014/main" id="{C0237A53-CEE2-DAC6-5034-973B3BF2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68" y="1190422"/>
            <a:ext cx="4453054" cy="44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962F2F2-C68C-C3DA-388E-8FF073AC87E2}"/>
              </a:ext>
            </a:extLst>
          </p:cNvPr>
          <p:cNvSpPr txBox="1">
            <a:spLocks/>
          </p:cNvSpPr>
          <p:nvPr/>
        </p:nvSpPr>
        <p:spPr>
          <a:xfrm>
            <a:off x="432225" y="2018805"/>
            <a:ext cx="6669219" cy="4073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938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8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234945" marR="0" lvl="1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344479" marR="0" lvl="2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Char char="o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461951" marR="0" lvl="3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§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571486" marR="0" lvl="4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Char char="-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kern="0" dirty="0">
                <a:sym typeface="Wingdings"/>
              </a:rPr>
              <a:t>Relatedness inference, estimation, and correction is essential for validity of many down-stream genetic analyses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kern="0" dirty="0"/>
              <a:t>Large-scale studies often include related individuals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kern="0" dirty="0"/>
              <a:t>Requires specific attention:</a:t>
            </a:r>
          </a:p>
          <a:p>
            <a:pPr marL="520695" lvl="1" indent="-285750"/>
            <a:r>
              <a:rPr lang="en-US" sz="1400" kern="0" dirty="0"/>
              <a:t>Accounting for relationships in PCA</a:t>
            </a:r>
          </a:p>
          <a:p>
            <a:pPr marL="520695" lvl="1" indent="-285750"/>
            <a:r>
              <a:rPr lang="en-US" sz="1400" kern="0" dirty="0"/>
              <a:t>Can induce spurious associations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kern="0" dirty="0"/>
              <a:t>Challenging in many settings:</a:t>
            </a:r>
          </a:p>
          <a:p>
            <a:pPr marL="520695" lvl="1" indent="-285750"/>
            <a:r>
              <a:rPr lang="en-US" sz="1400" kern="0" dirty="0"/>
              <a:t>Can fail in settings with admixture</a:t>
            </a:r>
          </a:p>
          <a:p>
            <a:pPr marL="520695" lvl="1" indent="-285750"/>
            <a:r>
              <a:rPr lang="en-US" sz="1400" kern="0" dirty="0"/>
              <a:t>Computationally costly for biobank-scale</a:t>
            </a:r>
          </a:p>
          <a:p>
            <a:pPr marL="520695" lvl="1" indent="-285750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9141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63"/>
            <a:ext cx="12192000" cy="943348"/>
          </a:xfrm>
          <a:noFill/>
        </p:spPr>
        <p:txBody>
          <a:bodyPr>
            <a:noAutofit/>
          </a:bodyPr>
          <a:lstStyle/>
          <a:p>
            <a:r>
              <a:rPr lang="en-US" sz="3200" dirty="0"/>
              <a:t>Relatedness Estimation Approaches</a:t>
            </a:r>
          </a:p>
        </p:txBody>
      </p:sp>
      <p:sp>
        <p:nvSpPr>
          <p:cNvPr id="116" name="Content Placeholder 2"/>
          <p:cNvSpPr txBox="1">
            <a:spLocks/>
          </p:cNvSpPr>
          <p:nvPr/>
        </p:nvSpPr>
        <p:spPr>
          <a:xfrm>
            <a:off x="71529" y="1370820"/>
            <a:ext cx="10782518" cy="4569295"/>
          </a:xfrm>
          <a:prstGeom prst="rect">
            <a:avLst/>
          </a:prstGeom>
        </p:spPr>
        <p:txBody>
          <a:bodyPr vert="horz" lIns="121915" tIns="60957" rIns="121915" bIns="60957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»"/>
              <a:defRPr sz="16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lang="en-US" sz="1600" dirty="0">
              <a:solidFill>
                <a:srgbClr val="272727"/>
              </a:solidFill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272727"/>
                </a:solidFill>
                <a:sym typeface="Wingdings"/>
              </a:rPr>
              <a:t>There are two main approaches for estimating/inferring relatedness for pairs of individuals from genome-wide data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272727"/>
                </a:solidFill>
                <a:sym typeface="Wingdings"/>
              </a:rPr>
              <a:t>Methods based on average allele sharing statistics across the genome for a pair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272727"/>
                </a:solidFill>
                <a:sym typeface="Wingdings"/>
              </a:rPr>
              <a:t>Methods based on the length and number of segments inferred to be shared identical-by-descent (IBD) across the genome for a pair</a:t>
            </a:r>
          </a:p>
          <a:p>
            <a:pPr>
              <a:buClr>
                <a:schemeClr val="tx1"/>
              </a:buClr>
              <a:buFont typeface=".AppleSystemUIFont" charset="-120"/>
              <a:buChar char="-"/>
            </a:pPr>
            <a:endParaRPr lang="en-US" sz="1600" dirty="0">
              <a:solidFill>
                <a:srgbClr val="272727"/>
              </a:solidFill>
              <a:cs typeface="Calibri"/>
              <a:sym typeface="Wingdings"/>
            </a:endParaRPr>
          </a:p>
          <a:p>
            <a:pPr>
              <a:buClr>
                <a:schemeClr val="tx1"/>
              </a:buClr>
              <a:buFont typeface=".AppleSystemUIFont" charset="-120"/>
              <a:buChar char="-"/>
            </a:pPr>
            <a:endParaRPr lang="en-US" sz="1600" dirty="0">
              <a:solidFill>
                <a:srgbClr val="272727"/>
              </a:solidFill>
              <a:cs typeface="Calibri"/>
            </a:endParaRPr>
          </a:p>
          <a:p>
            <a:pPr>
              <a:buClr>
                <a:schemeClr val="tx1"/>
              </a:buClr>
              <a:buFont typeface=".AppleSystemUIFont" charset="-120"/>
              <a:buChar char="-"/>
            </a:pPr>
            <a:endParaRPr lang="en-US" sz="800" dirty="0">
              <a:solidFill>
                <a:srgbClr val="272727"/>
              </a:solidFill>
              <a:cs typeface="Calibri"/>
            </a:endParaRPr>
          </a:p>
          <a:p>
            <a:pPr>
              <a:buClr>
                <a:schemeClr val="tx1"/>
              </a:buClr>
              <a:buFont typeface=".AppleSystemUIFont" charset="-120"/>
              <a:buChar char="-"/>
            </a:pPr>
            <a:endParaRPr lang="en-US" dirty="0">
              <a:solidFill>
                <a:srgbClr val="272727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55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63"/>
            <a:ext cx="12192000" cy="943348"/>
          </a:xfrm>
          <a:noFill/>
        </p:spPr>
        <p:txBody>
          <a:bodyPr>
            <a:noAutofit/>
          </a:bodyPr>
          <a:lstStyle/>
          <a:p>
            <a:r>
              <a:rPr lang="en-US" sz="3200" dirty="0"/>
              <a:t>Relatedness Estimation: Average Allele Sharing</a:t>
            </a:r>
          </a:p>
        </p:txBody>
      </p:sp>
      <p:sp>
        <p:nvSpPr>
          <p:cNvPr id="116" name="Content Placeholder 2"/>
          <p:cNvSpPr txBox="1">
            <a:spLocks/>
          </p:cNvSpPr>
          <p:nvPr/>
        </p:nvSpPr>
        <p:spPr>
          <a:xfrm>
            <a:off x="0" y="649411"/>
            <a:ext cx="11281558" cy="5328536"/>
          </a:xfrm>
          <a:prstGeom prst="rect">
            <a:avLst/>
          </a:prstGeom>
        </p:spPr>
        <p:txBody>
          <a:bodyPr vert="horz" lIns="121915" tIns="60957" rIns="121915" bIns="60957" rtlCol="0" anchor="t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»"/>
              <a:defRPr sz="16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lang="en-US" dirty="0">
              <a:solidFill>
                <a:srgbClr val="272727"/>
              </a:solidFill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PLINK (Purcell et al., </a:t>
            </a:r>
            <a:r>
              <a:rPr lang="en-US" sz="2300" i="1" dirty="0">
                <a:solidFill>
                  <a:srgbClr val="272727"/>
                </a:solidFill>
                <a:sym typeface="Wingdings"/>
              </a:rPr>
              <a:t>AJHG</a:t>
            </a:r>
            <a:r>
              <a:rPr lang="en-US" sz="2300" dirty="0">
                <a:solidFill>
                  <a:srgbClr val="272727"/>
                </a:solidFill>
                <a:sym typeface="Wingdings"/>
              </a:rPr>
              <a:t> 2007)</a:t>
            </a:r>
          </a:p>
          <a:p>
            <a:pPr lvl="1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Uses allele frequencies estimated from the sample </a:t>
            </a:r>
          </a:p>
          <a:p>
            <a:pPr lvl="1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Limitations: Biased relatedness estimates in samples with population structure</a:t>
            </a:r>
          </a:p>
          <a:p>
            <a:pPr lvl="1">
              <a:buClr>
                <a:schemeClr val="tx1"/>
              </a:buClr>
            </a:pPr>
            <a:endParaRPr lang="en-US" sz="2300" dirty="0">
              <a:solidFill>
                <a:srgbClr val="272727"/>
              </a:solidFill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 KING-robust estimator (</a:t>
            </a:r>
            <a:r>
              <a:rPr lang="en-US" sz="2300" dirty="0" err="1">
                <a:solidFill>
                  <a:srgbClr val="272727"/>
                </a:solidFill>
                <a:sym typeface="Wingdings"/>
              </a:rPr>
              <a:t>Manichaikul</a:t>
            </a:r>
            <a:r>
              <a:rPr lang="en-US" sz="2300" dirty="0">
                <a:solidFill>
                  <a:srgbClr val="272727"/>
                </a:solidFill>
                <a:sym typeface="Wingdings"/>
              </a:rPr>
              <a:t> et al., 2010)</a:t>
            </a:r>
          </a:p>
          <a:p>
            <a:pPr lvl="1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Estimator assumes discrete population structure (no admixture)</a:t>
            </a:r>
          </a:p>
          <a:p>
            <a:pPr lvl="1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Limitations:  Biased estimates in admixed populations</a:t>
            </a:r>
          </a:p>
          <a:p>
            <a:pPr marL="457200" lvl="1" indent="0">
              <a:buClr>
                <a:schemeClr val="tx1"/>
              </a:buClr>
              <a:buNone/>
            </a:pPr>
            <a:endParaRPr lang="en-US" sz="2300" dirty="0">
              <a:solidFill>
                <a:srgbClr val="272727"/>
              </a:solidFill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REAP (Thornton et al. , </a:t>
            </a:r>
            <a:r>
              <a:rPr lang="en-US" sz="2300" i="1" dirty="0">
                <a:solidFill>
                  <a:srgbClr val="272727"/>
                </a:solidFill>
                <a:sym typeface="Wingdings"/>
              </a:rPr>
              <a:t>AJHG</a:t>
            </a:r>
            <a:r>
              <a:rPr lang="en-US" sz="2300" dirty="0">
                <a:solidFill>
                  <a:srgbClr val="272727"/>
                </a:solidFill>
                <a:sym typeface="Wingdings"/>
              </a:rPr>
              <a:t> 2012) and PC-Relate (</a:t>
            </a:r>
            <a:r>
              <a:rPr lang="en-US" sz="2300" dirty="0" err="1">
                <a:solidFill>
                  <a:srgbClr val="272727"/>
                </a:solidFill>
                <a:sym typeface="Wingdings"/>
              </a:rPr>
              <a:t>Conomos</a:t>
            </a:r>
            <a:r>
              <a:rPr lang="en-US" sz="2300" dirty="0">
                <a:solidFill>
                  <a:srgbClr val="272727"/>
                </a:solidFill>
                <a:sym typeface="Wingdings"/>
              </a:rPr>
              <a:t> et al., </a:t>
            </a:r>
            <a:r>
              <a:rPr lang="en-US" sz="2300" i="1" dirty="0">
                <a:solidFill>
                  <a:srgbClr val="272727"/>
                </a:solidFill>
                <a:sym typeface="Wingdings"/>
              </a:rPr>
              <a:t>AJHG</a:t>
            </a:r>
            <a:r>
              <a:rPr lang="en-US" sz="2300" dirty="0">
                <a:solidFill>
                  <a:srgbClr val="272727"/>
                </a:solidFill>
                <a:sym typeface="Wingdings"/>
              </a:rPr>
              <a:t> 2016)</a:t>
            </a:r>
          </a:p>
          <a:p>
            <a:pPr lvl="1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Allows for admixture</a:t>
            </a:r>
          </a:p>
          <a:p>
            <a:pPr lvl="1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Uses admixture proportions or PCS to calculate ancestry/population-specific allele frequencies </a:t>
            </a:r>
          </a:p>
          <a:p>
            <a:pPr lvl="1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Limitations:</a:t>
            </a:r>
          </a:p>
          <a:p>
            <a:pPr lvl="2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Requires reliable estimates of admixture proportions and  ancestry/population-specific allele frequencies </a:t>
            </a:r>
          </a:p>
          <a:p>
            <a:pPr lvl="2">
              <a:buClr>
                <a:schemeClr val="tx1"/>
              </a:buClr>
            </a:pPr>
            <a:r>
              <a:rPr lang="en-US" sz="2300" dirty="0">
                <a:solidFill>
                  <a:srgbClr val="272727"/>
                </a:solidFill>
                <a:sym typeface="Wingdings"/>
              </a:rPr>
              <a:t>Biased results if (1) admixture portions are </a:t>
            </a:r>
            <a:r>
              <a:rPr lang="en-US" sz="2300" dirty="0" err="1">
                <a:solidFill>
                  <a:srgbClr val="272727"/>
                </a:solidFill>
                <a:sym typeface="Wingdings"/>
              </a:rPr>
              <a:t>mispecified</a:t>
            </a:r>
            <a:r>
              <a:rPr lang="en-US" sz="2300" dirty="0">
                <a:solidFill>
                  <a:srgbClr val="272727"/>
                </a:solidFill>
                <a:sym typeface="Wingdings"/>
              </a:rPr>
              <a:t> or (2) PCs not fully capturing ancestry</a:t>
            </a:r>
          </a:p>
          <a:p>
            <a:pPr lvl="2">
              <a:buClr>
                <a:schemeClr val="tx1"/>
              </a:buClr>
            </a:pPr>
            <a:r>
              <a:rPr lang="en-US" sz="2300" b="1" dirty="0">
                <a:solidFill>
                  <a:srgbClr val="272727"/>
                </a:solidFill>
                <a:cs typeface="Calibri"/>
                <a:sym typeface="Wingdings"/>
              </a:rPr>
              <a:t>SCALABILITY ISSUES WITH LARGE-BIOBANK STUDIES!</a:t>
            </a:r>
          </a:p>
          <a:p>
            <a:pPr marL="914400" lvl="2" indent="0">
              <a:buClr>
                <a:schemeClr val="tx1"/>
              </a:buClr>
              <a:buNone/>
            </a:pPr>
            <a:endParaRPr lang="en-US" sz="2300" dirty="0">
              <a:solidFill>
                <a:srgbClr val="272727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27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79C8A-69F3-AC45-8995-8100B3801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217" y="1875359"/>
            <a:ext cx="3529190" cy="1955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9378C-BF57-8240-B0C9-D585A2209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994" y="3831887"/>
            <a:ext cx="3829520" cy="6985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BF4D236-E485-5490-E612-951B72F41363}"/>
              </a:ext>
            </a:extLst>
          </p:cNvPr>
          <p:cNvSpPr txBox="1">
            <a:spLocks/>
          </p:cNvSpPr>
          <p:nvPr/>
        </p:nvSpPr>
        <p:spPr>
          <a:xfrm>
            <a:off x="0" y="-25463"/>
            <a:ext cx="12192000" cy="94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kern="0"/>
              <a:t>Relatedness Estimation:  IBD SEGMENT DETECTION</a:t>
            </a:r>
            <a:endParaRPr lang="en-US" sz="3200" kern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8F5BF5-B38F-B52A-C813-A77FB672A9F8}"/>
              </a:ext>
            </a:extLst>
          </p:cNvPr>
          <p:cNvSpPr txBox="1">
            <a:spLocks/>
          </p:cNvSpPr>
          <p:nvPr/>
        </p:nvSpPr>
        <p:spPr>
          <a:xfrm>
            <a:off x="0" y="750181"/>
            <a:ext cx="8327110" cy="4732733"/>
          </a:xfrm>
          <a:prstGeom prst="rect">
            <a:avLst/>
          </a:prstGeom>
        </p:spPr>
        <p:txBody>
          <a:bodyPr vert="horz" lIns="121915" tIns="60957" rIns="121915" bIns="60957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24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–"/>
              <a:defRPr sz="18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»"/>
              <a:defRPr sz="1600" kern="120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endParaRPr lang="en-US" dirty="0">
              <a:solidFill>
                <a:srgbClr val="272727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272727"/>
                </a:solidFill>
                <a:sym typeface="Wingdings"/>
              </a:rPr>
              <a:t>IBD segments inferred based on  </a:t>
            </a:r>
            <a:r>
              <a:rPr lang="en-US" dirty="0"/>
              <a:t>long segments of identical-by-state allele IBS sharing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272727"/>
                </a:solidFill>
              </a:rPr>
              <a:t>methods call segments IBD based on pairs of individuals sharing many mega-bases of alleles IBS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272727"/>
                </a:solidFill>
              </a:rPr>
              <a:t>Methods available for  phased or unphased genetic data:</a:t>
            </a:r>
          </a:p>
          <a:p>
            <a:pPr lvl="2">
              <a:buClr>
                <a:schemeClr val="tx1"/>
              </a:buClr>
            </a:pPr>
            <a:r>
              <a:rPr lang="en-US" sz="2400" dirty="0">
                <a:solidFill>
                  <a:srgbClr val="272727"/>
                </a:solidFill>
              </a:rPr>
              <a:t>KING: unphased data with </a:t>
            </a:r>
            <a:r>
              <a:rPr lang="en-US" sz="2400" dirty="0" err="1">
                <a:solidFill>
                  <a:srgbClr val="272727"/>
                </a:solidFill>
              </a:rPr>
              <a:t>ibdseg</a:t>
            </a:r>
            <a:endParaRPr lang="en-US" sz="2400" dirty="0">
              <a:solidFill>
                <a:srgbClr val="272727"/>
              </a:solidFill>
            </a:endParaRPr>
          </a:p>
          <a:p>
            <a:pPr lvl="2">
              <a:buClr>
                <a:schemeClr val="tx1"/>
              </a:buClr>
            </a:pPr>
            <a:r>
              <a:rPr lang="en-US" sz="2400" dirty="0">
                <a:solidFill>
                  <a:srgbClr val="272727"/>
                </a:solidFill>
              </a:rPr>
              <a:t>TRUFFLE: unphased data (</a:t>
            </a:r>
            <a:r>
              <a:rPr lang="en-US" sz="2400" dirty="0" err="1">
                <a:solidFill>
                  <a:srgbClr val="272727"/>
                </a:solidFill>
              </a:rPr>
              <a:t>Dimitromanolakis</a:t>
            </a:r>
            <a:r>
              <a:rPr lang="en-US" sz="2400" dirty="0">
                <a:solidFill>
                  <a:srgbClr val="272727"/>
                </a:solidFill>
              </a:rPr>
              <a:t> et al., 2019)</a:t>
            </a:r>
          </a:p>
          <a:p>
            <a:pPr lvl="2">
              <a:buClr>
                <a:schemeClr val="tx1"/>
              </a:buClr>
            </a:pPr>
            <a:r>
              <a:rPr lang="en-US" sz="2400" dirty="0">
                <a:solidFill>
                  <a:srgbClr val="272727"/>
                </a:solidFill>
              </a:rPr>
              <a:t>hap-IBD: phased data (Browning et al., 2021)</a:t>
            </a:r>
          </a:p>
          <a:p>
            <a:pPr lvl="2">
              <a:buClr>
                <a:schemeClr val="tx1"/>
              </a:buClr>
            </a:pPr>
            <a:r>
              <a:rPr lang="en-US" sz="2400" dirty="0" err="1">
                <a:solidFill>
                  <a:srgbClr val="272727"/>
                </a:solidFill>
              </a:rPr>
              <a:t>iLASH</a:t>
            </a:r>
            <a:r>
              <a:rPr lang="en-US" sz="2400" dirty="0">
                <a:solidFill>
                  <a:srgbClr val="272727"/>
                </a:solidFill>
              </a:rPr>
              <a:t>: phased data (</a:t>
            </a:r>
            <a:r>
              <a:rPr lang="en-US" sz="2400" dirty="0" err="1">
                <a:solidFill>
                  <a:srgbClr val="272727"/>
                </a:solidFill>
              </a:rPr>
              <a:t>Shemirani</a:t>
            </a:r>
            <a:r>
              <a:rPr lang="en-US" sz="2400" dirty="0">
                <a:solidFill>
                  <a:srgbClr val="272727"/>
                </a:solidFill>
              </a:rPr>
              <a:t> et al., 2021)</a:t>
            </a:r>
          </a:p>
          <a:p>
            <a:pPr lvl="2">
              <a:buClr>
                <a:schemeClr val="tx1"/>
              </a:buClr>
            </a:pPr>
            <a:r>
              <a:rPr lang="en-US" sz="2400" dirty="0" err="1">
                <a:solidFill>
                  <a:srgbClr val="272727"/>
                </a:solidFill>
              </a:rPr>
              <a:t>RaPID</a:t>
            </a:r>
            <a:r>
              <a:rPr lang="en-US" sz="2400" dirty="0">
                <a:solidFill>
                  <a:srgbClr val="272727"/>
                </a:solidFill>
              </a:rPr>
              <a:t>: phased genotype data (</a:t>
            </a:r>
            <a:r>
              <a:rPr lang="en-US" sz="2400" dirty="0" err="1">
                <a:solidFill>
                  <a:srgbClr val="272727"/>
                </a:solidFill>
              </a:rPr>
              <a:t>Naseri</a:t>
            </a:r>
            <a:r>
              <a:rPr lang="en-US" sz="2400" dirty="0">
                <a:solidFill>
                  <a:srgbClr val="272727"/>
                </a:solidFill>
              </a:rPr>
              <a:t> et al., 2019)</a:t>
            </a:r>
          </a:p>
          <a:p>
            <a:pPr marL="914400" lvl="2" indent="0">
              <a:buClr>
                <a:schemeClr val="tx1"/>
              </a:buClr>
              <a:buNone/>
            </a:pPr>
            <a:endParaRPr lang="en-US" sz="2400" dirty="0">
              <a:solidFill>
                <a:srgbClr val="272727"/>
              </a:solidFill>
            </a:endParaRPr>
          </a:p>
          <a:p>
            <a:pPr marL="914400" lvl="2" indent="0">
              <a:buClr>
                <a:schemeClr val="tx1"/>
              </a:buClr>
              <a:buNone/>
            </a:pPr>
            <a:endParaRPr lang="en-US" sz="2400" dirty="0">
              <a:solidFill>
                <a:srgbClr val="272727"/>
              </a:solidFill>
            </a:endParaRPr>
          </a:p>
          <a:p>
            <a:pPr marL="914400" lvl="2" indent="0">
              <a:buClr>
                <a:schemeClr val="tx1"/>
              </a:buClr>
              <a:buNone/>
            </a:pPr>
            <a:endParaRPr lang="en-US" sz="2400" dirty="0">
              <a:solidFill>
                <a:srgbClr val="272727"/>
              </a:solidFill>
            </a:endParaRPr>
          </a:p>
          <a:p>
            <a:pPr>
              <a:buClr>
                <a:schemeClr val="tx1"/>
              </a:buClr>
              <a:buFont typeface=".AppleSystemUIFont" charset="-120"/>
              <a:buChar char="-"/>
            </a:pPr>
            <a:endParaRPr lang="en-US" dirty="0">
              <a:solidFill>
                <a:srgbClr val="272727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41DBA-B567-5510-591F-70308BB5ED4B}"/>
              </a:ext>
            </a:extLst>
          </p:cNvPr>
          <p:cNvSpPr txBox="1"/>
          <p:nvPr/>
        </p:nvSpPr>
        <p:spPr>
          <a:xfrm>
            <a:off x="1748155" y="5525988"/>
            <a:ext cx="9001125" cy="9144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noAutofit/>
          </a:bodyPr>
          <a:lstStyle/>
          <a:p>
            <a:pPr algn="l"/>
            <a:endParaRPr lang="en-US" sz="1800" dirty="0">
              <a:latin typeface="+mn-lt"/>
            </a:endParaRPr>
          </a:p>
          <a:p>
            <a:r>
              <a:rPr lang="en-US" sz="2400" b="1" dirty="0">
                <a:solidFill>
                  <a:srgbClr val="272727"/>
                </a:solidFill>
              </a:rPr>
              <a:t>IBD detection performance in large-scale ancestrally diverse samples?  </a:t>
            </a:r>
          </a:p>
          <a:p>
            <a:pPr algn="l"/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95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E8ED-AF1A-6242-8B59-47C93F21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Relatedness pipeline architecture: Automated pipeline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6092D1-5A0A-6C42-9478-247B61CB9E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13714" y="3231462"/>
            <a:ext cx="3192905" cy="1977683"/>
          </a:xfrm>
          <a:solidFill>
            <a:schemeClr val="tx1">
              <a:lumMod val="10000"/>
              <a:lumOff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dirty="0"/>
              <a:t>KING: Run IBD segmentation</a:t>
            </a:r>
          </a:p>
          <a:p>
            <a:pPr>
              <a:lnSpc>
                <a:spcPct val="100000"/>
              </a:lnSpc>
            </a:pPr>
            <a:r>
              <a:rPr lang="en-US" sz="1200" dirty="0"/>
              <a:t>Priority: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ym typeface="Wingdings" pitchFamily="2" charset="2"/>
              </a:rPr>
              <a:t>Retain as much of sample as possible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ym typeface="Wingdings" pitchFamily="2" charset="2"/>
              </a:rPr>
              <a:t>Need high quality variants for reliable IBD segment breakpoints</a:t>
            </a:r>
          </a:p>
          <a:p>
            <a:pPr lvl="1">
              <a:lnSpc>
                <a:spcPct val="100000"/>
              </a:lnSpc>
            </a:pPr>
            <a:r>
              <a:rPr lang="en-US" sz="1200" dirty="0"/>
              <a:t>KING allows parallelization by splitting data into K chunks; K included as input in the applet</a:t>
            </a:r>
          </a:p>
          <a:p>
            <a:pPr lvl="1">
              <a:lnSpc>
                <a:spcPct val="100000"/>
              </a:lnSpc>
            </a:pPr>
            <a:endParaRPr lang="en-US" sz="1200" dirty="0">
              <a:sym typeface="Wingdings" pitchFamily="2" charset="2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4CB2AA-B2AD-454C-B5A2-BABA407F3B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solidFill>
            <a:schemeClr val="tx1">
              <a:lumMod val="10000"/>
              <a:lumOff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dirty="0"/>
              <a:t>PRIMUS: Run pedigree reconstruction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02B03-0C48-A148-8E83-454A61F1F09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944" y="1642872"/>
            <a:ext cx="3192905" cy="1313688"/>
          </a:xfrm>
          <a:solidFill>
            <a:schemeClr val="tx1">
              <a:lumMod val="10000"/>
              <a:lumOff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US" dirty="0"/>
              <a:t>QC: Filter inputs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ym typeface="Wingdings" pitchFamily="2" charset="2"/>
              </a:rPr>
              <a:t>Missingness: 0.05 variant missingness threshold</a:t>
            </a:r>
          </a:p>
          <a:p>
            <a:pPr lvl="1">
              <a:lnSpc>
                <a:spcPct val="100000"/>
              </a:lnSpc>
            </a:pPr>
            <a:r>
              <a:rPr lang="en-US" sz="1200" dirty="0">
                <a:sym typeface="Wingdings" pitchFamily="2" charset="2"/>
              </a:rPr>
              <a:t>Heterozygosity: HWE 1E-20 (PLINK: keep few het)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AE3B0B-E9E1-E540-87B2-C98A3F7C6D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Step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B5338C-5436-1B40-A8DB-33CF161FD7C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/>
              <a:t>Step 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EE53E1-4122-C24A-8983-29522686BD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Step1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3DCCF42-100A-FE4F-AE8C-A77851348504}"/>
              </a:ext>
            </a:extLst>
          </p:cNvPr>
          <p:cNvSpPr/>
          <p:nvPr/>
        </p:nvSpPr>
        <p:spPr>
          <a:xfrm>
            <a:off x="1234518" y="2236527"/>
            <a:ext cx="2101755" cy="2384946"/>
          </a:xfrm>
          <a:prstGeom prst="rightArrow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BAAB04-C0C6-9B48-9FFD-4A86F2D03051}"/>
              </a:ext>
            </a:extLst>
          </p:cNvPr>
          <p:cNvSpPr txBox="1"/>
          <p:nvPr/>
        </p:nvSpPr>
        <p:spPr>
          <a:xfrm>
            <a:off x="3930555" y="277049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8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3E2E2-0903-0B4D-986B-C4EDC380F36F}"/>
              </a:ext>
            </a:extLst>
          </p:cNvPr>
          <p:cNvSpPr txBox="1"/>
          <p:nvPr/>
        </p:nvSpPr>
        <p:spPr>
          <a:xfrm>
            <a:off x="3712191" y="2552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8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656A3-CE3D-3345-8C4B-AA4D56E96521}"/>
              </a:ext>
            </a:extLst>
          </p:cNvPr>
          <p:cNvSpPr txBox="1"/>
          <p:nvPr/>
        </p:nvSpPr>
        <p:spPr>
          <a:xfrm>
            <a:off x="1241010" y="3216668"/>
            <a:ext cx="2095263" cy="581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dirty="0" err="1">
                <a:latin typeface="+mn-lt"/>
              </a:rPr>
              <a:t>DNAnexus</a:t>
            </a:r>
            <a:r>
              <a:rPr lang="en-US" dirty="0">
                <a:latin typeface="+mn-lt"/>
              </a:rPr>
              <a:t> applets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F5020D-999F-A244-95BC-EB420DC3D1A6}"/>
              </a:ext>
            </a:extLst>
          </p:cNvPr>
          <p:cNvSpPr/>
          <p:nvPr/>
        </p:nvSpPr>
        <p:spPr>
          <a:xfrm>
            <a:off x="9506620" y="1642872"/>
            <a:ext cx="209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PLINK commands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AF873-EF37-D146-B460-545EC7F93C86}"/>
              </a:ext>
            </a:extLst>
          </p:cNvPr>
          <p:cNvSpPr/>
          <p:nvPr/>
        </p:nvSpPr>
        <p:spPr>
          <a:xfrm>
            <a:off x="9506620" y="3601274"/>
            <a:ext cx="20999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KING commands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PLINK commands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78955E-F715-014D-88DC-1A9271792EA1}"/>
              </a:ext>
            </a:extLst>
          </p:cNvPr>
          <p:cNvSpPr/>
          <p:nvPr/>
        </p:nvSpPr>
        <p:spPr>
          <a:xfrm>
            <a:off x="9506620" y="5486039"/>
            <a:ext cx="2308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PRIMUS commands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0FC5530B-B160-8FBF-C26A-A599A169B834}"/>
              </a:ext>
            </a:extLst>
          </p:cNvPr>
          <p:cNvSpPr/>
          <p:nvPr/>
        </p:nvSpPr>
        <p:spPr>
          <a:xfrm>
            <a:off x="4524499" y="5106390"/>
            <a:ext cx="420585" cy="14369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A72E00-55F6-B82F-C9AB-5708D402061C}"/>
              </a:ext>
            </a:extLst>
          </p:cNvPr>
          <p:cNvSpPr txBox="1"/>
          <p:nvPr/>
        </p:nvSpPr>
        <p:spPr>
          <a:xfrm>
            <a:off x="1610186" y="5209145"/>
            <a:ext cx="27292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-Staples et al (AJHG, 2014):  PRIMUS for reconstructing pedigrees, get nuclear families</a:t>
            </a:r>
          </a:p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10109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984E1-CF7E-BD19-AEBE-C9B69ABD487D}"/>
              </a:ext>
            </a:extLst>
          </p:cNvPr>
          <p:cNvSpPr txBox="1"/>
          <p:nvPr/>
        </p:nvSpPr>
        <p:spPr>
          <a:xfrm>
            <a:off x="-868680" y="674827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BAF894-35AC-63CB-2630-72F16B498B99}"/>
              </a:ext>
            </a:extLst>
          </p:cNvPr>
          <p:cNvSpPr txBox="1"/>
          <p:nvPr/>
        </p:nvSpPr>
        <p:spPr>
          <a:xfrm>
            <a:off x="10069551" y="4861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7EB07E-3D16-89F0-6CCB-FD36381999FF}"/>
              </a:ext>
            </a:extLst>
          </p:cNvPr>
          <p:cNvSpPr txBox="1"/>
          <p:nvPr/>
        </p:nvSpPr>
        <p:spPr>
          <a:xfrm>
            <a:off x="9209314" y="1502229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B936B7-BF7A-4B40-7581-D75C68989307}"/>
              </a:ext>
            </a:extLst>
          </p:cNvPr>
          <p:cNvSpPr/>
          <p:nvPr/>
        </p:nvSpPr>
        <p:spPr>
          <a:xfrm>
            <a:off x="4901606" y="5232904"/>
            <a:ext cx="2897034" cy="106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52F3B-E746-9766-7416-A5F744DF9495}"/>
              </a:ext>
            </a:extLst>
          </p:cNvPr>
          <p:cNvSpPr txBox="1"/>
          <p:nvPr/>
        </p:nvSpPr>
        <p:spPr>
          <a:xfrm>
            <a:off x="4748981" y="589935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5D51D9-1B2A-2975-CA60-AAE384159FA6}"/>
              </a:ext>
            </a:extLst>
          </p:cNvPr>
          <p:cNvSpPr txBox="1"/>
          <p:nvPr/>
        </p:nvSpPr>
        <p:spPr>
          <a:xfrm>
            <a:off x="9601200" y="21380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0C51D-9993-D881-121D-B0A8E4A82A03}"/>
              </a:ext>
            </a:extLst>
          </p:cNvPr>
          <p:cNvGrpSpPr/>
          <p:nvPr/>
        </p:nvGrpSpPr>
        <p:grpSpPr>
          <a:xfrm>
            <a:off x="6978823" y="1850211"/>
            <a:ext cx="3775221" cy="3382693"/>
            <a:chOff x="6646127" y="972087"/>
            <a:chExt cx="3931386" cy="3744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277EEA-1A02-1077-E0AE-068F896A0ECC}"/>
                </a:ext>
              </a:extLst>
            </p:cNvPr>
            <p:cNvSpPr txBox="1"/>
            <p:nvPr/>
          </p:nvSpPr>
          <p:spPr>
            <a:xfrm>
              <a:off x="7127833" y="4048865"/>
              <a:ext cx="3010137" cy="37194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B1E476-9129-8706-DD9A-4E48AB4E9CC0}"/>
                </a:ext>
              </a:extLst>
            </p:cNvPr>
            <p:cNvGrpSpPr/>
            <p:nvPr/>
          </p:nvGrpSpPr>
          <p:grpSpPr>
            <a:xfrm>
              <a:off x="7181850" y="1262068"/>
              <a:ext cx="3395663" cy="3454682"/>
              <a:chOff x="7181850" y="985838"/>
              <a:chExt cx="3395663" cy="3454682"/>
            </a:xfrm>
          </p:grpSpPr>
          <p:pic>
            <p:nvPicPr>
              <p:cNvPr id="13" name="Picture 12" descr="Chart, pie chart&#10;&#10;Description automatically generated">
                <a:extLst>
                  <a:ext uri="{FF2B5EF4-FFF2-40B4-BE49-F238E27FC236}">
                    <a16:creationId xmlns:a16="http://schemas.microsoft.com/office/drawing/2014/main" id="{73DB5638-016F-EFB6-3892-9C2D710505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396" t="3095" r="2126"/>
              <a:stretch/>
            </p:blipFill>
            <p:spPr>
              <a:xfrm>
                <a:off x="7181850" y="985838"/>
                <a:ext cx="3395663" cy="3454682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2AA73B-59FD-B7DC-F35E-3EB167A1BAD0}"/>
                  </a:ext>
                </a:extLst>
              </p:cNvPr>
              <p:cNvSpPr txBox="1"/>
              <p:nvPr/>
            </p:nvSpPr>
            <p:spPr>
              <a:xfrm>
                <a:off x="9317207" y="2118070"/>
                <a:ext cx="914400" cy="9144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EUR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72%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FC6FBE4-E5B1-2499-22BD-0E34A48832E1}"/>
                  </a:ext>
                </a:extLst>
              </p:cNvPr>
              <p:cNvSpPr txBox="1"/>
              <p:nvPr/>
            </p:nvSpPr>
            <p:spPr>
              <a:xfrm>
                <a:off x="7386684" y="2004977"/>
                <a:ext cx="914400" cy="9144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AMR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16%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1445"/>
                  </a:solidFill>
                  <a:effectLst/>
                  <a:uLnTx/>
                  <a:uFillTx/>
                  <a:latin typeface="Gotham Book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07140E1-F067-1486-0B56-F21F81F5C216}"/>
                  </a:ext>
                </a:extLst>
              </p:cNvPr>
              <p:cNvSpPr txBox="1"/>
              <p:nvPr/>
            </p:nvSpPr>
            <p:spPr>
              <a:xfrm>
                <a:off x="7740262" y="1204292"/>
                <a:ext cx="914400" cy="9144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6%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AFR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45"/>
                  </a:solidFill>
                  <a:effectLst/>
                  <a:uLnTx/>
                  <a:uFillTx/>
                  <a:latin typeface="Gotham Book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D56FBE-03E9-F2DF-C0C3-2F78BE5A0FFA}"/>
                  </a:ext>
                </a:extLst>
              </p:cNvPr>
              <p:cNvSpPr txBox="1"/>
              <p:nvPr/>
            </p:nvSpPr>
            <p:spPr>
              <a:xfrm>
                <a:off x="8126557" y="1153058"/>
                <a:ext cx="914400" cy="9144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SAS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1445"/>
                    </a:solidFill>
                    <a:effectLst/>
                    <a:uLnTx/>
                    <a:uFillTx/>
                    <a:latin typeface="Gotham Book"/>
                    <a:ea typeface="+mn-ea"/>
                    <a:cs typeface="+mn-cs"/>
                  </a:rPr>
                  <a:t>   5%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8777B1-62EA-38BD-A864-E3A0EA444014}"/>
                </a:ext>
              </a:extLst>
            </p:cNvPr>
            <p:cNvSpPr txBox="1"/>
            <p:nvPr/>
          </p:nvSpPr>
          <p:spPr>
            <a:xfrm>
              <a:off x="8555004" y="972087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1445"/>
                  </a:solidFill>
                  <a:effectLst/>
                  <a:uLnTx/>
                  <a:uFillTx/>
                  <a:latin typeface="Gotham Book"/>
                  <a:ea typeface="+mn-ea"/>
                  <a:cs typeface="+mn-cs"/>
                </a:rPr>
                <a:t>EAS 1%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47AFEC-C3B1-CA80-CD79-462B3CE1F892}"/>
                </a:ext>
              </a:extLst>
            </p:cNvPr>
            <p:cNvSpPr txBox="1"/>
            <p:nvPr/>
          </p:nvSpPr>
          <p:spPr>
            <a:xfrm>
              <a:off x="6646127" y="1895707"/>
              <a:ext cx="0" cy="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F1076C4-4512-DC81-70B0-17FAD09DDFEA}"/>
              </a:ext>
            </a:extLst>
          </p:cNvPr>
          <p:cNvSpPr/>
          <p:nvPr/>
        </p:nvSpPr>
        <p:spPr>
          <a:xfrm>
            <a:off x="7139635" y="5312253"/>
            <a:ext cx="3962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Ancestry distribution </a:t>
            </a:r>
            <a:r>
              <a:rPr lang="en-US" sz="2000" b="1" dirty="0">
                <a:solidFill>
                  <a:srgbClr val="001445"/>
                </a:solidFill>
                <a:latin typeface="Gotham Book"/>
              </a:rPr>
              <a:t>for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 1+ Million samples at RGC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B82EC2-65D5-1EAA-9FBC-2CC016EB02D1}"/>
              </a:ext>
            </a:extLst>
          </p:cNvPr>
          <p:cNvSpPr txBox="1"/>
          <p:nvPr/>
        </p:nvSpPr>
        <p:spPr>
          <a:xfrm>
            <a:off x="11465960" y="65857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800" dirty="0">
              <a:latin typeface="+mn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865072-ACD9-80F1-AFE4-CE89F1BDF806}"/>
              </a:ext>
            </a:extLst>
          </p:cNvPr>
          <p:cNvSpPr txBox="1">
            <a:spLocks/>
          </p:cNvSpPr>
          <p:nvPr/>
        </p:nvSpPr>
        <p:spPr>
          <a:xfrm>
            <a:off x="558998" y="73144"/>
            <a:ext cx="10708076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/>
              <a:t>Scalable Relatedness Pipeline: Application to  1+ Million Diverse Samples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5C5FF2-4531-5C08-A448-9654083B0CB8}"/>
              </a:ext>
            </a:extLst>
          </p:cNvPr>
          <p:cNvSpPr txBox="1"/>
          <p:nvPr/>
        </p:nvSpPr>
        <p:spPr>
          <a:xfrm>
            <a:off x="558998" y="1924346"/>
            <a:ext cx="60979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Study of 46 cohorts with genome-wide data at RGC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1,144,542 individuals with shared variant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Relationships detected using pipeline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E52DBE-A23A-1AA2-8D4D-F1A202AD8A8A}"/>
              </a:ext>
            </a:extLst>
          </p:cNvPr>
          <p:cNvGrpSpPr/>
          <p:nvPr/>
        </p:nvGrpSpPr>
        <p:grpSpPr>
          <a:xfrm>
            <a:off x="1300059" y="3591083"/>
            <a:ext cx="3744481" cy="2076991"/>
            <a:chOff x="2359021" y="1707942"/>
            <a:chExt cx="5118398" cy="345821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9D2153-A91C-4DD7-1209-574F386130EA}"/>
                </a:ext>
              </a:extLst>
            </p:cNvPr>
            <p:cNvSpPr/>
            <p:nvPr/>
          </p:nvSpPr>
          <p:spPr>
            <a:xfrm>
              <a:off x="4309681" y="3445101"/>
              <a:ext cx="1294527" cy="1721060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Dropped – flagged individuals</a:t>
              </a:r>
            </a:p>
            <a:p>
              <a:pPr algn="ctr"/>
              <a:r>
                <a:rPr lang="en-US" sz="1200" dirty="0"/>
                <a:t>n=408</a:t>
              </a:r>
              <a:endParaRPr lang="en-US" sz="140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BE647C9-E6EB-D4D7-8DE0-28E829E5A352}"/>
                </a:ext>
              </a:extLst>
            </p:cNvPr>
            <p:cNvSpPr/>
            <p:nvPr/>
          </p:nvSpPr>
          <p:spPr>
            <a:xfrm>
              <a:off x="2359021" y="1707942"/>
              <a:ext cx="1352743" cy="1721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Total input sample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n=1144542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29DC0E-F390-6F44-E96B-B0069DA5FCF1}"/>
                </a:ext>
              </a:extLst>
            </p:cNvPr>
            <p:cNvSpPr/>
            <p:nvPr/>
          </p:nvSpPr>
          <p:spPr>
            <a:xfrm>
              <a:off x="6182892" y="1735040"/>
              <a:ext cx="1294527" cy="17210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‘Final’ sample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n=</a:t>
              </a:r>
              <a:r>
                <a:rPr lang="en-US" sz="1200" b="1" dirty="0">
                  <a:solidFill>
                    <a:schemeClr val="accent3">
                      <a:lumMod val="50000"/>
                    </a:schemeClr>
                  </a:solidFill>
                </a:rPr>
                <a:t>1144134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C582201-4AD3-139B-4D9C-B9346924F863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3711764" y="2568471"/>
              <a:ext cx="244887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60701C7-AF09-BD18-1C80-83B9A42435FD}"/>
                </a:ext>
              </a:extLst>
            </p:cNvPr>
            <p:cNvCxnSpPr>
              <a:cxnSpLocks/>
            </p:cNvCxnSpPr>
            <p:nvPr/>
          </p:nvCxnSpPr>
          <p:spPr>
            <a:xfrm>
              <a:off x="4956945" y="2568468"/>
              <a:ext cx="0" cy="8605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0834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AA70-C143-7F44-B77D-1BA88AA9C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85" y="370602"/>
            <a:ext cx="9829375" cy="473433"/>
          </a:xfrm>
        </p:spPr>
        <p:txBody>
          <a:bodyPr/>
          <a:lstStyle/>
          <a:p>
            <a:r>
              <a:rPr lang="en-US" dirty="0"/>
              <a:t>Scalable Relatedness Pipeline: Application to  1+ Million Samples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B7FAE6-D369-450F-2648-EC1D9C93F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143320"/>
              </p:ext>
            </p:extLst>
          </p:nvPr>
        </p:nvGraphicFramePr>
        <p:xfrm>
          <a:off x="1992279" y="3770315"/>
          <a:ext cx="7672428" cy="145469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78738">
                  <a:extLst>
                    <a:ext uri="{9D8B030D-6E8A-4147-A177-3AD203B41FA5}">
                      <a16:colId xmlns:a16="http://schemas.microsoft.com/office/drawing/2014/main" val="739747007"/>
                    </a:ext>
                  </a:extLst>
                </a:gridCol>
                <a:gridCol w="1278738">
                  <a:extLst>
                    <a:ext uri="{9D8B030D-6E8A-4147-A177-3AD203B41FA5}">
                      <a16:colId xmlns:a16="http://schemas.microsoft.com/office/drawing/2014/main" val="1037719519"/>
                    </a:ext>
                  </a:extLst>
                </a:gridCol>
                <a:gridCol w="1278738">
                  <a:extLst>
                    <a:ext uri="{9D8B030D-6E8A-4147-A177-3AD203B41FA5}">
                      <a16:colId xmlns:a16="http://schemas.microsoft.com/office/drawing/2014/main" val="720787157"/>
                    </a:ext>
                  </a:extLst>
                </a:gridCol>
                <a:gridCol w="1278738">
                  <a:extLst>
                    <a:ext uri="{9D8B030D-6E8A-4147-A177-3AD203B41FA5}">
                      <a16:colId xmlns:a16="http://schemas.microsoft.com/office/drawing/2014/main" val="1852789398"/>
                    </a:ext>
                  </a:extLst>
                </a:gridCol>
                <a:gridCol w="1278738">
                  <a:extLst>
                    <a:ext uri="{9D8B030D-6E8A-4147-A177-3AD203B41FA5}">
                      <a16:colId xmlns:a16="http://schemas.microsoft.com/office/drawing/2014/main" val="163550980"/>
                    </a:ext>
                  </a:extLst>
                </a:gridCol>
                <a:gridCol w="1278738">
                  <a:extLst>
                    <a:ext uri="{9D8B030D-6E8A-4147-A177-3AD203B41FA5}">
                      <a16:colId xmlns:a16="http://schemas.microsoft.com/office/drawing/2014/main" val="764356098"/>
                    </a:ext>
                  </a:extLst>
                </a:gridCol>
              </a:tblGrid>
              <a:tr h="10480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Sample size</a:t>
                      </a: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Dup/MZ</a:t>
                      </a: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Parent offspring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Full sibling</a:t>
                      </a: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20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en-US" sz="2000" b="1" i="0" u="none" strike="noStrike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rd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33" marR="9333" marT="9333" marB="0" anchor="ctr"/>
                </a:tc>
                <a:extLst>
                  <a:ext uri="{0D108BD9-81ED-4DB2-BD59-A6C34878D82A}">
                    <a16:rowId xmlns:a16="http://schemas.microsoft.com/office/drawing/2014/main" val="10957000"/>
                  </a:ext>
                </a:extLst>
              </a:tr>
              <a:tr h="406678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1144134</a:t>
                      </a:r>
                      <a:endParaRPr lang="en-US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38100" marB="38100" anchor="ctr"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3178</a:t>
                      </a:r>
                    </a:p>
                  </a:txBody>
                  <a:tcPr marL="47625" marR="47625" marT="38100" marB="381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137900</a:t>
                      </a:r>
                    </a:p>
                  </a:txBody>
                  <a:tcPr marL="47625" marR="47625" marT="38100" marB="381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120217</a:t>
                      </a:r>
                    </a:p>
                  </a:txBody>
                  <a:tcPr marL="47625" marR="47625" marT="38100" marB="381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325032</a:t>
                      </a:r>
                    </a:p>
                  </a:txBody>
                  <a:tcPr marL="47625" marR="47625" marT="38100" marB="381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effectLst/>
                        </a:rPr>
                        <a:t>7398108</a:t>
                      </a:r>
                    </a:p>
                  </a:txBody>
                  <a:tcPr marL="47625" marR="47625" marT="38100" marB="381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8599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7981135-EBE3-8149-B76D-887203BC6A82}"/>
              </a:ext>
            </a:extLst>
          </p:cNvPr>
          <p:cNvSpPr txBox="1"/>
          <p:nvPr/>
        </p:nvSpPr>
        <p:spPr>
          <a:xfrm>
            <a:off x="4715300" y="1523312"/>
            <a:ext cx="6608019" cy="190568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none" rtlCol="0">
            <a:noAutofit/>
          </a:bodyPr>
          <a:lstStyle/>
          <a:p>
            <a:r>
              <a:rPr lang="en-US" sz="2400" dirty="0"/>
              <a:t>IBD segments and relatedness inferred for more than</a:t>
            </a:r>
          </a:p>
          <a:p>
            <a:r>
              <a:rPr lang="en-US" sz="2400" dirty="0"/>
              <a:t> 654 billion pairs of individuals.</a:t>
            </a:r>
          </a:p>
          <a:p>
            <a:endParaRPr lang="en-US" sz="2400" dirty="0"/>
          </a:p>
          <a:p>
            <a:r>
              <a:rPr lang="en-US" sz="2400" dirty="0"/>
              <a:t>Pipeline completed in less than a day!</a:t>
            </a:r>
          </a:p>
          <a:p>
            <a:r>
              <a:rPr lang="en-US" sz="2400" dirty="0"/>
              <a:t> 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pPr algn="l"/>
            <a:endParaRPr lang="en-US" sz="1800" dirty="0">
              <a:latin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C64066-50D9-63D3-2410-B5B486B6D5A9}"/>
              </a:ext>
            </a:extLst>
          </p:cNvPr>
          <p:cNvGrpSpPr/>
          <p:nvPr/>
        </p:nvGrpSpPr>
        <p:grpSpPr>
          <a:xfrm>
            <a:off x="533400" y="1447214"/>
            <a:ext cx="3744481" cy="2076991"/>
            <a:chOff x="2359021" y="1707942"/>
            <a:chExt cx="5118398" cy="34582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714C86-3698-67A4-E6BE-9173366B6934}"/>
                </a:ext>
              </a:extLst>
            </p:cNvPr>
            <p:cNvSpPr/>
            <p:nvPr/>
          </p:nvSpPr>
          <p:spPr>
            <a:xfrm>
              <a:off x="4309681" y="3445101"/>
              <a:ext cx="1294527" cy="1721060"/>
            </a:xfrm>
            <a:prstGeom prst="rect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Dropped – flagged individuals</a:t>
              </a:r>
            </a:p>
            <a:p>
              <a:pPr algn="ctr"/>
              <a:r>
                <a:rPr lang="en-US" sz="1200" dirty="0"/>
                <a:t>n=408</a:t>
              </a:r>
              <a:endParaRPr lang="en-US" sz="1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28D449-2E65-5D3A-6800-64FAC4865E23}"/>
                </a:ext>
              </a:extLst>
            </p:cNvPr>
            <p:cNvSpPr/>
            <p:nvPr/>
          </p:nvSpPr>
          <p:spPr>
            <a:xfrm>
              <a:off x="2359021" y="1707942"/>
              <a:ext cx="1352743" cy="172105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Total input sample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n=1144542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E235C9-3B70-8038-C965-DA0D95B43AB6}"/>
                </a:ext>
              </a:extLst>
            </p:cNvPr>
            <p:cNvSpPr/>
            <p:nvPr/>
          </p:nvSpPr>
          <p:spPr>
            <a:xfrm>
              <a:off x="6182892" y="1735040"/>
              <a:ext cx="1294527" cy="172105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‘Final’ sample</a:t>
              </a:r>
            </a:p>
            <a:p>
              <a:pPr algn="ctr"/>
              <a:endParaRPr lang="en-US" sz="1200" dirty="0"/>
            </a:p>
            <a:p>
              <a:pPr algn="ctr"/>
              <a:r>
                <a:rPr lang="en-US" sz="1200" dirty="0"/>
                <a:t>n=</a:t>
              </a:r>
              <a:r>
                <a:rPr lang="en-US" sz="1200" b="1" dirty="0">
                  <a:solidFill>
                    <a:schemeClr val="accent3">
                      <a:lumMod val="50000"/>
                    </a:schemeClr>
                  </a:solidFill>
                </a:rPr>
                <a:t>1144134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4D9AF41-B240-A84E-1DAE-55B462F4540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3711764" y="2568471"/>
              <a:ext cx="244887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B2B7EC6-554C-389D-ED2A-4DBA6CA37DF2}"/>
                </a:ext>
              </a:extLst>
            </p:cNvPr>
            <p:cNvCxnSpPr>
              <a:cxnSpLocks/>
            </p:cNvCxnSpPr>
            <p:nvPr/>
          </p:nvCxnSpPr>
          <p:spPr>
            <a:xfrm>
              <a:off x="4956945" y="2568468"/>
              <a:ext cx="0" cy="8605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3D15368-B057-DF35-05D1-FCC777B19421}"/>
              </a:ext>
            </a:extLst>
          </p:cNvPr>
          <p:cNvSpPr txBox="1"/>
          <p:nvPr/>
        </p:nvSpPr>
        <p:spPr>
          <a:xfrm>
            <a:off x="4373880" y="321564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8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74965C-2D5C-01D2-35C9-5F888AB90F1D}"/>
              </a:ext>
            </a:extLst>
          </p:cNvPr>
          <p:cNvSpPr txBox="1"/>
          <p:nvPr/>
        </p:nvSpPr>
        <p:spPr>
          <a:xfrm>
            <a:off x="209219" y="5299951"/>
            <a:ext cx="11586541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Important feature: No re-estimation of existing samples needed with future data freezes! </a:t>
            </a:r>
          </a:p>
          <a:p>
            <a:pPr algn="l"/>
            <a:endParaRPr lang="en-US" sz="1800" dirty="0">
              <a:solidFill>
                <a:schemeClr val="accent1"/>
              </a:solidFill>
              <a:latin typeface="+mn-lt"/>
            </a:endParaRPr>
          </a:p>
          <a:p>
            <a:pPr algn="l"/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8670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01056B-024F-EDAC-AE59-59B9FA9FE27B}"/>
              </a:ext>
            </a:extLst>
          </p:cNvPr>
          <p:cNvSpPr txBox="1"/>
          <p:nvPr/>
        </p:nvSpPr>
        <p:spPr>
          <a:xfrm>
            <a:off x="2135567" y="4057134"/>
            <a:ext cx="8461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Whole Genome Regression For Complex Trait Mapping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113E95F-BD0D-0C2C-8813-C5BFCD857A55}"/>
              </a:ext>
            </a:extLst>
          </p:cNvPr>
          <p:cNvSpPr txBox="1">
            <a:spLocks/>
          </p:cNvSpPr>
          <p:nvPr/>
        </p:nvSpPr>
        <p:spPr>
          <a:xfrm>
            <a:off x="2216601" y="1255832"/>
            <a:ext cx="7360269" cy="47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kern="0" dirty="0"/>
              <a:t>Computational pipelines for analysis of large bio-bank scale samples from diverse populations</a:t>
            </a:r>
          </a:p>
        </p:txBody>
      </p:sp>
    </p:spTree>
    <p:extLst>
      <p:ext uri="{BB962C8B-B14F-4D97-AF65-F5344CB8AC3E}">
        <p14:creationId xmlns:p14="http://schemas.microsoft.com/office/powerpoint/2010/main" val="373252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EB833E-B125-4C68-9725-3C3C2770CCA3}"/>
              </a:ext>
            </a:extLst>
          </p:cNvPr>
          <p:cNvSpPr/>
          <p:nvPr/>
        </p:nvSpPr>
        <p:spPr>
          <a:xfrm>
            <a:off x="10519" y="6344"/>
            <a:ext cx="4872289" cy="6851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036">
              <a:defRPr/>
            </a:pPr>
            <a:endParaRPr lang="en-US" sz="2398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1010412-3650-4051-A24F-30090D5F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59" y="4966801"/>
            <a:ext cx="3003273" cy="11931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F0B1D7-02C9-4071-92D7-E87BAEB448C9}"/>
              </a:ext>
            </a:extLst>
          </p:cNvPr>
          <p:cNvSpPr txBox="1"/>
          <p:nvPr/>
        </p:nvSpPr>
        <p:spPr>
          <a:xfrm>
            <a:off x="385704" y="6193803"/>
            <a:ext cx="3654077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036">
              <a:defRPr/>
            </a:pPr>
            <a:r>
              <a:rPr lang="en-US" sz="2398" b="1" dirty="0">
                <a:solidFill>
                  <a:srgbClr val="0F4DB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Regeneron Genetics Center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81B6C87-DC53-47ED-869F-668FEFFA9E6B}"/>
              </a:ext>
            </a:extLst>
          </p:cNvPr>
          <p:cNvSpPr txBox="1">
            <a:spLocks/>
          </p:cNvSpPr>
          <p:nvPr/>
        </p:nvSpPr>
        <p:spPr>
          <a:xfrm>
            <a:off x="32864" y="6437908"/>
            <a:ext cx="1697483" cy="36445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9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036">
              <a:defRPr/>
            </a:pPr>
            <a:fld id="{02CC70A6-4919-234B-8CD0-08A13211E8D9}" type="slidenum">
              <a:rPr lang="en-US" sz="1066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609036">
                <a:defRPr/>
              </a:pPr>
              <a:t>2</a:t>
            </a:fld>
            <a:r>
              <a:rPr lang="en-US" sz="1066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58ABD-2A06-7A51-E1D1-5193FEF62553}"/>
              </a:ext>
            </a:extLst>
          </p:cNvPr>
          <p:cNvSpPr txBox="1"/>
          <p:nvPr/>
        </p:nvSpPr>
        <p:spPr>
          <a:xfrm>
            <a:off x="10519" y="428129"/>
            <a:ext cx="4796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65BA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REGENERON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8BE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NEVER STOP ASKING WHY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EB9D8E-CB73-2959-A3B8-1A74A206A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56"/>
          <a:stretch/>
        </p:blipFill>
        <p:spPr>
          <a:xfrm>
            <a:off x="4850057" y="1383048"/>
            <a:ext cx="4352754" cy="4180344"/>
          </a:xfrm>
          <a:prstGeom prst="rect">
            <a:avLst/>
          </a:prstGeom>
        </p:spPr>
      </p:pic>
      <p:pic>
        <p:nvPicPr>
          <p:cNvPr id="16" name="Picture 4" descr="http://newsroom.regeneron.com/images/imageGallery/Headquarters/AERIAL_0064_l.jpg">
            <a:extLst>
              <a:ext uri="{FF2B5EF4-FFF2-40B4-BE49-F238E27FC236}">
                <a16:creationId xmlns:a16="http://schemas.microsoft.com/office/drawing/2014/main" id="{CAEB560C-3626-1F45-09B5-A8C54ABEC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25136" r="8325"/>
          <a:stretch/>
        </p:blipFill>
        <p:spPr bwMode="auto">
          <a:xfrm>
            <a:off x="124721" y="1619547"/>
            <a:ext cx="4725336" cy="28049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199A7B-38D7-87A7-28A8-F4885EF71770}"/>
              </a:ext>
            </a:extLst>
          </p:cNvPr>
          <p:cNvSpPr txBox="1"/>
          <p:nvPr/>
        </p:nvSpPr>
        <p:spPr>
          <a:xfrm>
            <a:off x="710119" y="1720840"/>
            <a:ext cx="300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Founded in 1988 by Scientists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DAC17D-CC42-7E53-F6FA-370AD07A65F5}"/>
              </a:ext>
            </a:extLst>
          </p:cNvPr>
          <p:cNvSpPr txBox="1"/>
          <p:nvPr/>
        </p:nvSpPr>
        <p:spPr>
          <a:xfrm>
            <a:off x="3221256" y="4067699"/>
            <a:ext cx="1218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Tarrytown, 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2892F6-93C5-8A00-8B11-CD3D21D295FB}"/>
              </a:ext>
            </a:extLst>
          </p:cNvPr>
          <p:cNvSpPr txBox="1"/>
          <p:nvPr/>
        </p:nvSpPr>
        <p:spPr>
          <a:xfrm>
            <a:off x="9202811" y="2274838"/>
            <a:ext cx="2989302" cy="34163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RGC is proud to sponsor the International Scholar and Cultural Exchange Program (ISCEP)</a:t>
            </a:r>
          </a:p>
          <a:p>
            <a:r>
              <a:rPr lang="en-US" sz="2400" dirty="0"/>
              <a:t>for the International Statistical Genetics Workshop 2023!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74AB0-7F62-C6C3-9651-E0F8295DB006}"/>
              </a:ext>
            </a:extLst>
          </p:cNvPr>
          <p:cNvSpPr txBox="1"/>
          <p:nvPr/>
        </p:nvSpPr>
        <p:spPr>
          <a:xfrm>
            <a:off x="4987384" y="1069528"/>
            <a:ext cx="1956269" cy="298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1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</a:t>
            </a:r>
            <a:r>
              <a:rPr lang="en-US" sz="1400" dirty="0" err="1">
                <a:solidFill>
                  <a:srgbClr val="001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Yancapoulos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D1630-B301-B633-7D54-93AA960FE5B9}"/>
              </a:ext>
            </a:extLst>
          </p:cNvPr>
          <p:cNvSpPr txBox="1"/>
          <p:nvPr/>
        </p:nvSpPr>
        <p:spPr>
          <a:xfrm>
            <a:off x="7148880" y="1066963"/>
            <a:ext cx="1956269" cy="298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1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 Schleifer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92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A5C6-FC67-FA49-80D9-C069EA99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466" y="289677"/>
            <a:ext cx="5204900" cy="473433"/>
          </a:xfrm>
        </p:spPr>
        <p:txBody>
          <a:bodyPr/>
          <a:lstStyle/>
          <a:p>
            <a:r>
              <a:rPr lang="en-US" dirty="0"/>
              <a:t>REGENIE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4F26D-4488-904D-8696-07AD2FF987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9BAAB-CA0F-C54D-A900-B151299F08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5601" y="625425"/>
            <a:ext cx="5188520" cy="339725"/>
          </a:xfrm>
        </p:spPr>
        <p:txBody>
          <a:bodyPr/>
          <a:lstStyle/>
          <a:p>
            <a:r>
              <a:rPr lang="en-US" dirty="0"/>
              <a:t>Computationally efficient WGR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83FD8-41FA-5F42-8532-47B67A01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" y="1147889"/>
            <a:ext cx="7382389" cy="4914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33A91A-7C06-BF40-927C-53E6DA718F83}"/>
              </a:ext>
            </a:extLst>
          </p:cNvPr>
          <p:cNvSpPr txBox="1"/>
          <p:nvPr/>
        </p:nvSpPr>
        <p:spPr>
          <a:xfrm>
            <a:off x="2727434" y="268013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C80DDD-291C-7847-8083-C1D5264162CA}"/>
              </a:ext>
            </a:extLst>
          </p:cNvPr>
          <p:cNvSpPr txBox="1"/>
          <p:nvPr/>
        </p:nvSpPr>
        <p:spPr>
          <a:xfrm>
            <a:off x="740979" y="242789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3965FC1-52D3-4A26-4B98-BD75FA3F479D}"/>
              </a:ext>
            </a:extLst>
          </p:cNvPr>
          <p:cNvSpPr txBox="1">
            <a:spLocks/>
          </p:cNvSpPr>
          <p:nvPr/>
        </p:nvSpPr>
        <p:spPr>
          <a:xfrm>
            <a:off x="7845233" y="1330939"/>
            <a:ext cx="4340573" cy="26284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938" marR="0" lvl="0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234945" marR="0" lvl="1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344479" marR="0" lvl="2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Char char="o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461951" marR="0" lvl="3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§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571486" marR="0" lvl="4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Char char="-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Works on both quantitative and binary</a:t>
            </a:r>
          </a:p>
          <a:p>
            <a:pPr marL="461963" marR="0" lvl="1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Correction using penalized Firth/SPA for highly imbalanced binary traits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Controls for population structure &amp; relatedness through WGR framework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Can process multiple phenotypes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Decoupled WGR &amp; association testing step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Extended to gene-based testing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Publicly available in C++ software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Github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Apache Spark based implementation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Arial"/>
                <a:hlinkClick r:id="rId3"/>
              </a:rPr>
              <a:t>http://projectglow.io/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Clr>
                <a:srgbClr val="00144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4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5"/>
    </mc:Choice>
    <mc:Fallback xmlns="">
      <p:transition spd="slow" advTm="5729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ACF55A-97C8-4A80-93ED-F8FD30289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1" t="18844" r="10900" b="57252"/>
          <a:stretch/>
        </p:blipFill>
        <p:spPr>
          <a:xfrm>
            <a:off x="1061405" y="159546"/>
            <a:ext cx="5251731" cy="857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8C77A-25E4-49E1-877F-ABD83ACAF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1" t="50518" r="10900" b="20711"/>
          <a:stretch/>
        </p:blipFill>
        <p:spPr>
          <a:xfrm>
            <a:off x="1061405" y="1035781"/>
            <a:ext cx="5251731" cy="10320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92CEBD-EFAF-44E4-818D-828D2AA53C80}"/>
              </a:ext>
            </a:extLst>
          </p:cNvPr>
          <p:cNvSpPr/>
          <p:nvPr/>
        </p:nvSpPr>
        <p:spPr>
          <a:xfrm>
            <a:off x="6667838" y="4367456"/>
            <a:ext cx="5297585" cy="2254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150280" indent="-150280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Performed exome sequencing of 454,787 participants</a:t>
            </a:r>
          </a:p>
          <a:p>
            <a:pPr marL="150280" indent="-150280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 ~12M coding variants, ~1M putative loss-of-function variants and ~ 1.8M deleterious missense variants </a:t>
            </a:r>
          </a:p>
          <a:p>
            <a:pPr marL="150280" indent="-150280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Tested association with 3,994 health-related traits &amp; found 564 genes with trait associations at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≤ 2.18 × 10-11 </a:t>
            </a:r>
          </a:p>
          <a:p>
            <a:pPr marL="150280" indent="-150280">
              <a:spcBef>
                <a:spcPts val="533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Rare variant associations were enriched in loci from genome-wide association studies, but 91% (most) were independent of common variant signals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0B42D1-55F8-45DC-B2E0-A02ACD76E8A8}"/>
              </a:ext>
            </a:extLst>
          </p:cNvPr>
          <p:cNvSpPr/>
          <p:nvPr/>
        </p:nvSpPr>
        <p:spPr>
          <a:xfrm>
            <a:off x="3557189" y="143807"/>
            <a:ext cx="2040943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933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| Vol 599 | 25 November 2021</a:t>
            </a:r>
            <a:endParaRPr lang="en-US" sz="933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08E186-6DBA-4911-A709-C3D7D11CB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2" t="19980" r="52478" b="5605"/>
          <a:stretch/>
        </p:blipFill>
        <p:spPr>
          <a:xfrm>
            <a:off x="7412304" y="238416"/>
            <a:ext cx="3927336" cy="4032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2E9E4A-9941-4A52-A615-7FAF18119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28" t="20768" r="27611" b="13156"/>
          <a:stretch/>
        </p:blipFill>
        <p:spPr>
          <a:xfrm>
            <a:off x="574537" y="2143042"/>
            <a:ext cx="5944948" cy="453154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11F3DF6-6DF0-4BEA-811B-22A6039B6F6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7249" y="6440693"/>
            <a:ext cx="1699055" cy="364788"/>
          </a:xfrm>
        </p:spPr>
        <p:txBody>
          <a:bodyPr anchor="ctr"/>
          <a:lstStyle/>
          <a:p>
            <a:fld id="{02CC70A6-4919-234B-8CD0-08A13211E8D9}" type="slidenum">
              <a:rPr lang="en-US" sz="10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en-US" sz="106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1C50D600-2739-4F7D-90EC-2FB91EF73D2A}"/>
              </a:ext>
            </a:extLst>
          </p:cNvPr>
          <p:cNvSpPr/>
          <p:nvPr/>
        </p:nvSpPr>
        <p:spPr>
          <a:xfrm rot="10800000">
            <a:off x="7088640" y="1208411"/>
            <a:ext cx="323683" cy="118683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C020469E-945B-4FA2-A282-0904E4221A80}"/>
              </a:ext>
            </a:extLst>
          </p:cNvPr>
          <p:cNvSpPr/>
          <p:nvPr/>
        </p:nvSpPr>
        <p:spPr>
          <a:xfrm rot="10800000">
            <a:off x="7086843" y="2522912"/>
            <a:ext cx="323683" cy="118683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7F6C3EC-2D7E-4AFC-ACD3-53F65E467EF0}"/>
              </a:ext>
            </a:extLst>
          </p:cNvPr>
          <p:cNvSpPr/>
          <p:nvPr/>
        </p:nvSpPr>
        <p:spPr>
          <a:xfrm rot="10800000">
            <a:off x="7095835" y="2693744"/>
            <a:ext cx="323683" cy="118683"/>
          </a:xfrm>
          <a:prstGeom prst="lef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585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16034-9DEF-41BC-AEB3-453B0D286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84" y="727002"/>
            <a:ext cx="5355537" cy="3066044"/>
          </a:xfrm>
          <a:prstGeom prst="rect">
            <a:avLst/>
          </a:prstGeom>
        </p:spPr>
      </p:pic>
      <p:pic>
        <p:nvPicPr>
          <p:cNvPr id="5" name="Main graphic">
            <a:extLst>
              <a:ext uri="{FF2B5EF4-FFF2-40B4-BE49-F238E27FC236}">
                <a16:creationId xmlns:a16="http://schemas.microsoft.com/office/drawing/2014/main" id="{A890E3DD-C0D5-40D1-A54F-C858C13BAB3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742882" y="833480"/>
            <a:ext cx="3794430" cy="29595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1FDC5-3C4C-4F64-9E26-CDFBBE5EBE6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2548" y="6435407"/>
            <a:ext cx="2740662" cy="365125"/>
          </a:xfrm>
        </p:spPr>
        <p:txBody>
          <a:bodyPr spcFirstLastPara="1" vert="horz" wrap="none" lIns="121807" tIns="60904" rIns="121807" bIns="60904" rtlCol="0" anchor="ctr" anchorCtr="0">
            <a:normAutofit fontScale="77500" lnSpcReduction="20000"/>
          </a:bodyPr>
          <a:lstStyle/>
          <a:p>
            <a:pPr defTabSz="1218072">
              <a:lnSpc>
                <a:spcPct val="90000"/>
              </a:lnSpc>
              <a:spcAft>
                <a:spcPts val="799"/>
              </a:spcAft>
            </a:pPr>
            <a:fld id="{010B77E7-8D76-A248-9E9F-68FC055C9F4B}" type="slidenum">
              <a:rPr lang="en-US" sz="1599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defTabSz="1218072">
                <a:lnSpc>
                  <a:spcPct val="90000"/>
                </a:lnSpc>
                <a:spcAft>
                  <a:spcPts val="799"/>
                </a:spcAft>
              </a:pPr>
              <a:t>22</a:t>
            </a:fld>
            <a:endParaRPr lang="en-US" sz="1599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3375A7-3A4B-4090-8B4F-63BB79D69303}"/>
              </a:ext>
            </a:extLst>
          </p:cNvPr>
          <p:cNvSpPr txBox="1">
            <a:spLocks/>
          </p:cNvSpPr>
          <p:nvPr/>
        </p:nvSpPr>
        <p:spPr>
          <a:xfrm>
            <a:off x="501495" y="4026728"/>
            <a:ext cx="5513801" cy="211753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389" lvl="1" indent="-228389">
              <a:buClr>
                <a:srgbClr val="000000"/>
              </a:buClr>
              <a:buSzPct val="133000"/>
            </a:pPr>
            <a:r>
              <a:rPr lang="en-US" sz="1399" dirty="0">
                <a:solidFill>
                  <a:srgbClr val="000000"/>
                </a:solidFill>
              </a:rPr>
              <a:t>Rare predicted loss of function coding variants in </a:t>
            </a:r>
            <a:r>
              <a:rPr lang="en-US" sz="1399" i="1" dirty="0">
                <a:solidFill>
                  <a:srgbClr val="000000"/>
                </a:solidFill>
              </a:rPr>
              <a:t>GPR75 </a:t>
            </a:r>
            <a:r>
              <a:rPr lang="en-US" sz="1399" dirty="0">
                <a:solidFill>
                  <a:srgbClr val="000000"/>
                </a:solidFill>
              </a:rPr>
              <a:t>for heterozygous carriers found to be associated with  </a:t>
            </a:r>
          </a:p>
          <a:p>
            <a:pPr marL="528677" lvl="2" indent="-217816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1399" dirty="0">
                <a:solidFill>
                  <a:srgbClr val="000000"/>
                </a:solidFill>
              </a:rPr>
              <a:t>Lower BMI (-1.8 kg/m</a:t>
            </a:r>
            <a:r>
              <a:rPr lang="en-US" sz="1399" baseline="30000" dirty="0">
                <a:solidFill>
                  <a:srgbClr val="000000"/>
                </a:solidFill>
              </a:rPr>
              <a:t>2</a:t>
            </a:r>
            <a:r>
              <a:rPr lang="en-US" sz="1399" dirty="0">
                <a:solidFill>
                  <a:srgbClr val="000000"/>
                </a:solidFill>
              </a:rPr>
              <a:t>)</a:t>
            </a:r>
          </a:p>
          <a:p>
            <a:pPr marL="528677" lvl="2" indent="-217816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1399" dirty="0">
                <a:solidFill>
                  <a:srgbClr val="000000"/>
                </a:solidFill>
              </a:rPr>
              <a:t>Lower body weight (~5.3 kg or 11.7 </a:t>
            </a:r>
            <a:r>
              <a:rPr lang="en-US" sz="1399" dirty="0" err="1">
                <a:solidFill>
                  <a:srgbClr val="000000"/>
                </a:solidFill>
              </a:rPr>
              <a:t>lbs</a:t>
            </a:r>
            <a:r>
              <a:rPr lang="en-US" sz="1399" dirty="0">
                <a:solidFill>
                  <a:srgbClr val="000000"/>
                </a:solidFill>
              </a:rPr>
              <a:t> lower)</a:t>
            </a:r>
          </a:p>
          <a:p>
            <a:pPr marL="528677" lvl="2" indent="-217816">
              <a:buClr>
                <a:srgbClr val="000000"/>
              </a:buClr>
              <a:buFont typeface="Wingdings" pitchFamily="2" charset="2"/>
              <a:buChar char="§"/>
            </a:pPr>
            <a:r>
              <a:rPr lang="en-US" sz="1399" dirty="0">
                <a:solidFill>
                  <a:srgbClr val="000000"/>
                </a:solidFill>
              </a:rPr>
              <a:t>Protection against obesity (54% lower odds)</a:t>
            </a:r>
          </a:p>
          <a:p>
            <a:pPr marL="228389" lvl="1" indent="-228389">
              <a:buClr>
                <a:srgbClr val="000000"/>
              </a:buClr>
              <a:buSzPct val="133000"/>
            </a:pPr>
            <a:endParaRPr lang="en-US" sz="400" dirty="0">
              <a:solidFill>
                <a:srgbClr val="000000"/>
              </a:solidFill>
            </a:endParaRPr>
          </a:p>
          <a:p>
            <a:pPr marL="228389" lvl="1" indent="-228389">
              <a:buClr>
                <a:srgbClr val="000000"/>
              </a:buClr>
              <a:buSzPct val="133000"/>
            </a:pPr>
            <a:r>
              <a:rPr lang="en-US" sz="1399" dirty="0">
                <a:solidFill>
                  <a:srgbClr val="000000"/>
                </a:solidFill>
              </a:rPr>
              <a:t>GPR75 knock-out mice show resistance to weight gain in high-fat diet challenge, as well as healthier insulin and fasting glucose profiles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5A47C-BBA3-3648-AB7C-4D4F02B371CB}"/>
              </a:ext>
            </a:extLst>
          </p:cNvPr>
          <p:cNvSpPr txBox="1"/>
          <p:nvPr/>
        </p:nvSpPr>
        <p:spPr>
          <a:xfrm>
            <a:off x="10753337" y="6394746"/>
            <a:ext cx="1218072" cy="461345"/>
          </a:xfrm>
          <a:prstGeom prst="rect">
            <a:avLst/>
          </a:prstGeom>
          <a:solidFill>
            <a:srgbClr val="C9E6FD"/>
          </a:solidFill>
        </p:spPr>
        <p:txBody>
          <a:bodyPr wrap="square" rtlCol="0">
            <a:spAutoFit/>
          </a:bodyPr>
          <a:lstStyle/>
          <a:p>
            <a:endParaRPr lang="en-US" sz="2398" dirty="0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658F9666-32E4-BE81-DD2E-C71D8B790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632" y="4026728"/>
            <a:ext cx="4785873" cy="2232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F5929-142E-8324-6536-ADC98E16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8" y="58875"/>
            <a:ext cx="11337452" cy="668127"/>
          </a:xfrm>
        </p:spPr>
        <p:txBody>
          <a:bodyPr/>
          <a:lstStyle/>
          <a:p>
            <a:r>
              <a:rPr lang="en-US" sz="2400" dirty="0"/>
              <a:t>Diverse RGC cohorts:  Novel genetic discoveries and therapeutic targets</a:t>
            </a:r>
          </a:p>
        </p:txBody>
      </p:sp>
    </p:spTree>
    <p:extLst>
      <p:ext uri="{BB962C8B-B14F-4D97-AF65-F5344CB8AC3E}">
        <p14:creationId xmlns:p14="http://schemas.microsoft.com/office/powerpoint/2010/main" val="2500200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1953-596A-2B49-ADD5-E74534F3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67" y="129433"/>
            <a:ext cx="10806046" cy="668127"/>
          </a:xfrm>
        </p:spPr>
        <p:txBody>
          <a:bodyPr/>
          <a:lstStyle/>
          <a:p>
            <a:r>
              <a:rPr lang="en-US" dirty="0"/>
              <a:t>Diverse RGC cohorts:  Novel genetic discoveries and therapeutic targets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72266-D9C0-BCEA-F4B0-B216D47E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6" y="1086347"/>
            <a:ext cx="5469134" cy="3235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29009E-51F4-EB85-EC33-43311685B71B}"/>
              </a:ext>
            </a:extLst>
          </p:cNvPr>
          <p:cNvSpPr txBox="1"/>
          <p:nvPr/>
        </p:nvSpPr>
        <p:spPr>
          <a:xfrm>
            <a:off x="1078510" y="4318649"/>
            <a:ext cx="4332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Verweij et al. (2022)  N </a:t>
            </a:r>
            <a:r>
              <a:rPr lang="en-US" sz="1600" dirty="0" err="1"/>
              <a:t>Engl</a:t>
            </a:r>
            <a:r>
              <a:rPr lang="en-US" sz="1600" dirty="0"/>
              <a:t> J Med 387:332-344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76CE2A-AD9E-3781-A2DD-3E5946910A03}"/>
              </a:ext>
            </a:extLst>
          </p:cNvPr>
          <p:cNvSpPr txBox="1">
            <a:spLocks/>
          </p:cNvSpPr>
          <p:nvPr/>
        </p:nvSpPr>
        <p:spPr>
          <a:xfrm>
            <a:off x="3244532" y="5344477"/>
            <a:ext cx="5513801" cy="2117530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0000"/>
              </a:buClr>
              <a:buSzPct val="133000"/>
              <a:buNone/>
            </a:pPr>
            <a:r>
              <a:rPr lang="en-US" sz="2000" dirty="0">
                <a:solidFill>
                  <a:schemeClr val="accent1"/>
                </a:solidFill>
              </a:rPr>
              <a:t>Rare predicted loss-of-function variants plus missense variants in CIDEB associated with 33% lower odds of liver disease of any cause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E5D9A-C300-5D89-71D0-74486D012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990" y="1485750"/>
            <a:ext cx="4922468" cy="32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12"/>
    </mc:Choice>
    <mc:Fallback xmlns="">
      <p:transition spd="slow" advTm="6911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8712C5-71FC-BC49-A968-4CFD3BE5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601" y="1255832"/>
            <a:ext cx="7360269" cy="473433"/>
          </a:xfrm>
        </p:spPr>
        <p:txBody>
          <a:bodyPr/>
          <a:lstStyle/>
          <a:p>
            <a:pPr algn="ctr"/>
            <a:r>
              <a:rPr lang="en-US" sz="3200" dirty="0"/>
              <a:t>Leveraging Diverse and Admixed  Genomes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01056B-024F-EDAC-AE59-59B9FA9FE27B}"/>
              </a:ext>
            </a:extLst>
          </p:cNvPr>
          <p:cNvSpPr txBox="1"/>
          <p:nvPr/>
        </p:nvSpPr>
        <p:spPr>
          <a:xfrm>
            <a:off x="2070309" y="3804697"/>
            <a:ext cx="82327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The Mexico City Prospective Study</a:t>
            </a:r>
          </a:p>
        </p:txBody>
      </p:sp>
    </p:spTree>
    <p:extLst>
      <p:ext uri="{BB962C8B-B14F-4D97-AF65-F5344CB8AC3E}">
        <p14:creationId xmlns:p14="http://schemas.microsoft.com/office/powerpoint/2010/main" val="925993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5FF5-AF46-487E-51CE-15ABE213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27" y="217515"/>
            <a:ext cx="11077904" cy="7279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+mn-lt"/>
              </a:rPr>
              <a:t>The Mexico City Prospective Study (MCPS)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80805-BDB4-EA3E-10B3-F3F1E7F164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8080" y="1292978"/>
                <a:ext cx="9202234" cy="5060930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endParaRPr lang="en-US" sz="3200" dirty="0">
                  <a:solidFill>
                    <a:schemeClr val="accent5">
                      <a:lumMod val="40000"/>
                      <a:lumOff val="60000"/>
                    </a:schemeClr>
                  </a:solidFill>
                  <a:cs typeface="Calibri"/>
                </a:endParaRPr>
              </a:p>
              <a:p>
                <a:r>
                  <a:rPr lang="en-US" sz="3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159,755 adults </a:t>
                </a:r>
                <a:r>
                  <a:rPr lang="en-US" sz="3200" dirty="0">
                    <a:solidFill>
                      <a:srgbClr val="FFC000"/>
                    </a:solidFill>
                  </a:rPr>
                  <a:t>enrolled</a:t>
                </a:r>
                <a:r>
                  <a:rPr lang="en-US" sz="3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3200" dirty="0">
                    <a:solidFill>
                      <a:srgbClr val="FFC000"/>
                    </a:solidFill>
                  </a:rPr>
                  <a:t>by visiting 112,333 family households </a:t>
                </a:r>
                <a:r>
                  <a:rPr lang="en-US" sz="3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within two urban districts in 1998-2004</a:t>
                </a:r>
              </a:p>
              <a:p>
                <a:endParaRPr lang="en-US" sz="32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alibri" panose="020F0502020204030204"/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Health </a:t>
                </a:r>
                <a:r>
                  <a:rPr lang="en-US" sz="3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Calibri" panose="020F0502020204030204"/>
                  </a:rPr>
                  <a:t>q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uestionnaires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physical measurements, blood, etc.</a:t>
                </a:r>
                <a:endParaRPr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cs typeface="Calibri"/>
                </a:endParaRPr>
              </a:p>
              <a:p>
                <a:endParaRPr lang="en-US" sz="3200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Resurvey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~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40000"/>
                        <a:lumOff val="6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10,000 participants in 2015-2019</a:t>
                </a:r>
                <a:endParaRPr lang="en-US" sz="3200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endParaRPr lang="en-US" sz="3200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r>
                  <a:rPr lang="en-US" sz="320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Linkage to mortality data ongoing</a:t>
                </a:r>
              </a:p>
              <a:p>
                <a:endParaRPr lang="en-US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endParaRPr lang="en-US" sz="3200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500" b="1" dirty="0">
                  <a:solidFill>
                    <a:schemeClr val="accent5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B80805-BDB4-EA3E-10B3-F3F1E7F164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8080" y="1292978"/>
                <a:ext cx="9202234" cy="5060930"/>
              </a:xfrm>
              <a:blipFill>
                <a:blip r:embed="rId3"/>
                <a:stretch>
                  <a:fillRect l="-1515" b="-9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0841B79-134A-74C6-A4CC-7C91F41BE786}"/>
              </a:ext>
            </a:extLst>
          </p:cNvPr>
          <p:cNvSpPr txBox="1"/>
          <p:nvPr/>
        </p:nvSpPr>
        <p:spPr>
          <a:xfrm>
            <a:off x="386861" y="1055077"/>
            <a:ext cx="11324492" cy="5848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DD7E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Founded by epidemiologists from Mexico City and Oxford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8882BAD1-4373-7B3A-E824-3F26A6DA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545" y="1427065"/>
            <a:ext cx="4375858" cy="43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47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91935F06-FC31-2648-BBBD-0B62F97E9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44" y="763310"/>
            <a:ext cx="4921390" cy="5557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B1792-1E37-ED40-9915-E2B4FAEC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72" y="122990"/>
            <a:ext cx="11357300" cy="763600"/>
          </a:xfrm>
        </p:spPr>
        <p:txBody>
          <a:bodyPr>
            <a:normAutofit/>
          </a:bodyPr>
          <a:lstStyle/>
          <a:p>
            <a:r>
              <a:rPr lang="en-US" sz="2900" dirty="0"/>
              <a:t>IBD-Based Relatedness Pipeline: MCPS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521ED-84CB-A545-ABC0-849B5270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02CC70A6-4919-234B-8CD0-08A13211E8D9}" type="slidenum">
              <a:rPr lang="en-US">
                <a:solidFill>
                  <a:prstClr val="white"/>
                </a:solidFill>
              </a:rPr>
              <a:pPr defTabSz="609585"/>
              <a:t>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BFFDC-6A81-8A46-ADBD-4E4F598512A3}"/>
              </a:ext>
            </a:extLst>
          </p:cNvPr>
          <p:cNvSpPr/>
          <p:nvPr/>
        </p:nvSpPr>
        <p:spPr>
          <a:xfrm>
            <a:off x="200979" y="874455"/>
            <a:ext cx="1146687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609585"/>
            <a:endParaRPr lang="en-US" b="1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DDD37-F136-B947-A9B4-A26DB51BBEBB}"/>
              </a:ext>
            </a:extLst>
          </p:cNvPr>
          <p:cNvSpPr/>
          <p:nvPr/>
        </p:nvSpPr>
        <p:spPr>
          <a:xfrm>
            <a:off x="5934418" y="318278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786AD-5039-234D-B495-5BE6A2BC61EF}"/>
              </a:ext>
            </a:extLst>
          </p:cNvPr>
          <p:cNvSpPr txBox="1"/>
          <p:nvPr/>
        </p:nvSpPr>
        <p:spPr>
          <a:xfrm>
            <a:off x="6197061" y="12122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Distribution of the number of relatives per participant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3BBEA-0E7B-264C-919A-636F4CEB188F}"/>
              </a:ext>
            </a:extLst>
          </p:cNvPr>
          <p:cNvSpPr txBox="1"/>
          <p:nvPr/>
        </p:nvSpPr>
        <p:spPr>
          <a:xfrm>
            <a:off x="301572" y="688051"/>
            <a:ext cx="5905444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 err="1"/>
              <a:t>IRobust</a:t>
            </a:r>
            <a:r>
              <a:rPr lang="en-US" dirty="0"/>
              <a:t> to admixture and scalable to large-scale bio-bank samples.</a:t>
            </a:r>
          </a:p>
          <a:p>
            <a:endParaRPr lang="en-US" dirty="0"/>
          </a:p>
          <a:p>
            <a:r>
              <a:rPr lang="en-US" dirty="0"/>
              <a:t>Proportion of the genome estimated to have 0, 1 or 2 alleles identical-by-descent (IBD)</a:t>
            </a:r>
            <a:endParaRPr lang="en-US" dirty="0">
              <a:cs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ED0FB4D-2D1F-B44B-A2CC-61E014AFE744}"/>
              </a:ext>
            </a:extLst>
          </p:cNvPr>
          <p:cNvGraphicFramePr>
            <a:graphicFrameLocks noGrp="1"/>
          </p:cNvGraphicFramePr>
          <p:nvPr/>
        </p:nvGraphicFramePr>
        <p:xfrm>
          <a:off x="471809" y="5406008"/>
          <a:ext cx="4973725" cy="4187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9795">
                  <a:extLst>
                    <a:ext uri="{9D8B030D-6E8A-4147-A177-3AD203B41FA5}">
                      <a16:colId xmlns:a16="http://schemas.microsoft.com/office/drawing/2014/main" val="3920519036"/>
                    </a:ext>
                  </a:extLst>
                </a:gridCol>
                <a:gridCol w="1001952">
                  <a:extLst>
                    <a:ext uri="{9D8B030D-6E8A-4147-A177-3AD203B41FA5}">
                      <a16:colId xmlns:a16="http://schemas.microsoft.com/office/drawing/2014/main" val="64404328"/>
                    </a:ext>
                  </a:extLst>
                </a:gridCol>
                <a:gridCol w="1153328">
                  <a:extLst>
                    <a:ext uri="{9D8B030D-6E8A-4147-A177-3AD203B41FA5}">
                      <a16:colId xmlns:a16="http://schemas.microsoft.com/office/drawing/2014/main" val="247912501"/>
                    </a:ext>
                  </a:extLst>
                </a:gridCol>
                <a:gridCol w="1538650">
                  <a:extLst>
                    <a:ext uri="{9D8B030D-6E8A-4147-A177-3AD203B41FA5}">
                      <a16:colId xmlns:a16="http://schemas.microsoft.com/office/drawing/2014/main" val="1745882327"/>
                    </a:ext>
                  </a:extLst>
                </a:gridCol>
              </a:tblGrid>
              <a:tr h="2263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Parent-Offspring 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Full-Siblings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Second-Degree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Third-Degree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6064717"/>
                  </a:ext>
                </a:extLst>
              </a:tr>
              <a:tr h="1092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31,597 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 29,482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47,080 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120,180 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6577657"/>
                  </a:ext>
                </a:extLst>
              </a:tr>
            </a:tbl>
          </a:graphicData>
        </a:graphic>
      </p:graphicFrame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127AD474-6746-F042-A7B8-2832BF21D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089" y="1963811"/>
            <a:ext cx="6338911" cy="3361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6F942B-0B0B-B143-8C3A-7DE66950A76F}"/>
              </a:ext>
            </a:extLst>
          </p:cNvPr>
          <p:cNvSpPr txBox="1"/>
          <p:nvPr/>
        </p:nvSpPr>
        <p:spPr>
          <a:xfrm>
            <a:off x="10163221" y="6402299"/>
            <a:ext cx="1173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 Narrow"/>
                <a:cs typeface="Arial Narrow"/>
              </a:rPr>
              <a:t>Tim Thornton</a:t>
            </a:r>
          </a:p>
        </p:txBody>
      </p:sp>
    </p:spTree>
    <p:extLst>
      <p:ext uri="{BB962C8B-B14F-4D97-AF65-F5344CB8AC3E}">
        <p14:creationId xmlns:p14="http://schemas.microsoft.com/office/powerpoint/2010/main" val="753722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521ED-84CB-A545-ABC0-849B5270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02CC70A6-4919-234B-8CD0-08A13211E8D9}" type="slidenum">
              <a:rPr lang="en-US">
                <a:solidFill>
                  <a:prstClr val="white"/>
                </a:solidFill>
              </a:rPr>
              <a:pPr defTabSz="609585"/>
              <a:t>27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BFFDC-6A81-8A46-ADBD-4E4F598512A3}"/>
              </a:ext>
            </a:extLst>
          </p:cNvPr>
          <p:cNvSpPr/>
          <p:nvPr/>
        </p:nvSpPr>
        <p:spPr>
          <a:xfrm>
            <a:off x="200979" y="874455"/>
            <a:ext cx="1146687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609585"/>
            <a:endParaRPr lang="en-US" b="1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DDD37-F136-B947-A9B4-A26DB51BBEBB}"/>
              </a:ext>
            </a:extLst>
          </p:cNvPr>
          <p:cNvSpPr/>
          <p:nvPr/>
        </p:nvSpPr>
        <p:spPr>
          <a:xfrm>
            <a:off x="5934418" y="318278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sz="240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990B89-85C8-A740-B7E1-73789AC3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2" y="515103"/>
            <a:ext cx="4540355" cy="41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648DBA-8AAF-D84A-9E15-5BAA8685A245}"/>
              </a:ext>
            </a:extLst>
          </p:cNvPr>
          <p:cNvSpPr txBox="1"/>
          <p:nvPr/>
        </p:nvSpPr>
        <p:spPr>
          <a:xfrm>
            <a:off x="4804118" y="2030815"/>
            <a:ext cx="2260600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3,595 nuclear families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2,268 trios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869 quartets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308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 quintets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100 sextets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34 septet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11 octets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3 nonets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/>
                <a:cs typeface="Calibri"/>
              </a:rPr>
              <a:t>2 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Calibri"/>
                <a:cs typeface="Calibri"/>
              </a:rPr>
              <a:t>decets</a:t>
            </a:r>
            <a:endParaRPr lang="en-US" b="0" i="0" dirty="0">
              <a:solidFill>
                <a:srgbClr val="000000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E8BC49C-751C-E54F-84CC-5BCE5339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85" y="5135601"/>
            <a:ext cx="7068314" cy="79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5CF50A-5A71-1947-8216-0752FCE9B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091" y="2938087"/>
            <a:ext cx="5424827" cy="14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B53D2B-C4F2-134D-893E-EAAFE2DA6B0E}"/>
              </a:ext>
            </a:extLst>
          </p:cNvPr>
          <p:cNvSpPr txBox="1"/>
          <p:nvPr/>
        </p:nvSpPr>
        <p:spPr>
          <a:xfrm>
            <a:off x="5066986" y="862607"/>
            <a:ext cx="66339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Calibri" panose="020F0502020204030204" pitchFamily="34" charset="0"/>
              </a:rPr>
              <a:t>99.3% of 1st degree pedigrees reconstructed unambiguously</a:t>
            </a:r>
            <a:r>
              <a:rPr lang="en-US" sz="2800" b="0" i="0" dirty="0">
                <a:solidFill>
                  <a:schemeClr val="tx1">
                    <a:lumMod val="25000"/>
                    <a:lumOff val="75000"/>
                  </a:schemeClr>
                </a:solidFill>
                <a:effectLst/>
                <a:latin typeface="Calibri" panose="020F0502020204030204" pitchFamily="34" charset="0"/>
              </a:rPr>
              <a:t>​ with PRIMUS</a:t>
            </a:r>
            <a:endParaRPr lang="en-US" sz="28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61D1179E-2B3F-F24C-95FC-49A26E13AD8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29028" y="1093458"/>
            <a:ext cx="7678139" cy="64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1D2496-6274-0843-938F-B0D20DE1F604}"/>
              </a:ext>
            </a:extLst>
          </p:cNvPr>
          <p:cNvSpPr txBox="1"/>
          <p:nvPr/>
        </p:nvSpPr>
        <p:spPr>
          <a:xfrm>
            <a:off x="10480766" y="6402299"/>
            <a:ext cx="105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 Narrow"/>
                <a:cs typeface="Arial Narrow"/>
              </a:rPr>
              <a:t>Jeff Staples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57F8FE-E1CF-977B-51EB-1ED68769DFC0}"/>
              </a:ext>
            </a:extLst>
          </p:cNvPr>
          <p:cNvSpPr txBox="1">
            <a:spLocks/>
          </p:cNvSpPr>
          <p:nvPr/>
        </p:nvSpPr>
        <p:spPr>
          <a:xfrm>
            <a:off x="420719" y="-34397"/>
            <a:ext cx="1163319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/>
              <a:t>Pedigree Reconstruction in MCPS with PRIMUS </a:t>
            </a:r>
          </a:p>
        </p:txBody>
      </p:sp>
    </p:spTree>
    <p:extLst>
      <p:ext uri="{BB962C8B-B14F-4D97-AF65-F5344CB8AC3E}">
        <p14:creationId xmlns:p14="http://schemas.microsoft.com/office/powerpoint/2010/main" val="11349879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1792-1E37-ED40-9915-E2B4FAEC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0" y="19871"/>
            <a:ext cx="11357300" cy="763600"/>
          </a:xfrm>
        </p:spPr>
        <p:txBody>
          <a:bodyPr>
            <a:normAutofit/>
          </a:bodyPr>
          <a:lstStyle/>
          <a:p>
            <a:r>
              <a:rPr lang="en-US" dirty="0"/>
              <a:t>MCPS 2nd degree network of families &gt; 4 in 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521ED-84CB-A545-ABC0-849B5270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02CC70A6-4919-234B-8CD0-08A13211E8D9}" type="slidenum">
              <a:rPr lang="en-US">
                <a:solidFill>
                  <a:prstClr val="white"/>
                </a:solidFill>
              </a:rPr>
              <a:pPr defTabSz="609585"/>
              <a:t>28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BFFDC-6A81-8A46-ADBD-4E4F598512A3}"/>
              </a:ext>
            </a:extLst>
          </p:cNvPr>
          <p:cNvSpPr/>
          <p:nvPr/>
        </p:nvSpPr>
        <p:spPr>
          <a:xfrm>
            <a:off x="200979" y="874455"/>
            <a:ext cx="1146687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609585"/>
            <a:endParaRPr lang="en-US" b="1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DDD37-F136-B947-A9B4-A26DB51BBEBB}"/>
              </a:ext>
            </a:extLst>
          </p:cNvPr>
          <p:cNvSpPr/>
          <p:nvPr/>
        </p:nvSpPr>
        <p:spPr>
          <a:xfrm>
            <a:off x="5934418" y="318278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EFDEC5-2919-7845-AB49-0010421A0FC4}"/>
              </a:ext>
            </a:extLst>
          </p:cNvPr>
          <p:cNvSpPr txBox="1"/>
          <p:nvPr/>
        </p:nvSpPr>
        <p:spPr>
          <a:xfrm>
            <a:off x="53300" y="1289953"/>
            <a:ext cx="45489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b="0" i="0" u="none" strike="noStrike" dirty="0">
                <a:solidFill>
                  <a:srgbClr val="0070C0"/>
                </a:solidFill>
                <a:effectLst/>
                <a:latin typeface="+mj-lt"/>
              </a:rPr>
              <a:t>Nodes are individuals</a:t>
            </a:r>
            <a:r>
              <a:rPr lang="en-US" b="0" i="0" dirty="0">
                <a:solidFill>
                  <a:srgbClr val="0070C0"/>
                </a:solidFill>
                <a:effectLst/>
                <a:latin typeface="+mj-lt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+mj-lt"/>
              </a:rPr>
              <a:t>  Red =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Iztapalapa</a:t>
            </a:r>
            <a:r>
              <a:rPr lang="en-US" b="0" i="0" dirty="0">
                <a:solidFill>
                  <a:srgbClr val="000000"/>
                </a:solidFill>
                <a:effectLst/>
                <a:latin typeface="+mj-lt"/>
              </a:rPr>
              <a:t>​</a:t>
            </a: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+mj-lt"/>
              </a:rPr>
              <a:t>  Yellow = 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Coyoacan</a:t>
            </a:r>
            <a:endParaRPr lang="en-US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l" rtl="0" fontAlgn="base"/>
            <a:endParaRPr lang="en-US" dirty="0">
              <a:solidFill>
                <a:srgbClr val="000000"/>
              </a:solidFill>
              <a:latin typeface="+mj-lt"/>
            </a:endParaRPr>
          </a:p>
          <a:p>
            <a:pPr fontAlgn="base"/>
            <a:r>
              <a:rPr lang="en-US" dirty="0">
                <a:solidFill>
                  <a:srgbClr val="0070C0"/>
                </a:solidFill>
                <a:latin typeface="+mj-lt"/>
              </a:rPr>
              <a:t>Edges are relationships​</a:t>
            </a:r>
          </a:p>
          <a:p>
            <a:pPr fontAlgn="base"/>
            <a:r>
              <a:rPr lang="en-US" dirty="0">
                <a:latin typeface="+mj-lt"/>
              </a:rPr>
              <a:t>  Red = Parent/child​</a:t>
            </a:r>
          </a:p>
          <a:p>
            <a:pPr fontAlgn="base"/>
            <a:r>
              <a:rPr lang="en-US" dirty="0">
                <a:latin typeface="+mj-lt"/>
              </a:rPr>
              <a:t>  Gold = Full-sibling ​</a:t>
            </a:r>
          </a:p>
          <a:p>
            <a:pPr fontAlgn="base"/>
            <a:r>
              <a:rPr lang="en-US" dirty="0">
                <a:latin typeface="+mj-lt"/>
              </a:rPr>
              <a:t>  Blue = 2nd degree</a:t>
            </a:r>
          </a:p>
          <a:p>
            <a:pPr fontAlgn="base"/>
            <a:endParaRPr lang="en-US" dirty="0">
              <a:latin typeface="+mj-lt"/>
            </a:endParaRPr>
          </a:p>
          <a:p>
            <a:pPr fontAlgn="base"/>
            <a:r>
              <a:rPr lang="en-US" dirty="0">
                <a:solidFill>
                  <a:srgbClr val="0070C0"/>
                </a:solidFill>
                <a:latin typeface="+mj-lt"/>
              </a:rPr>
              <a:t>Render by 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Graphviz’s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 </a:t>
            </a:r>
            <a:r>
              <a:rPr lang="en-US" dirty="0" err="1">
                <a:solidFill>
                  <a:srgbClr val="0070C0"/>
                </a:solidFill>
                <a:latin typeface="+mj-lt"/>
              </a:rPr>
              <a:t>sfdp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 layout engine​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Uses a “spring” model relying on a force-directed approach to minimize edge length​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Relatives are plotted closer to each other</a:t>
            </a:r>
          </a:p>
          <a:p>
            <a:pPr fontAlgn="base"/>
            <a:endParaRPr lang="en-US" dirty="0"/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87B80-6A0A-F445-87EA-7CDB2D217180}"/>
              </a:ext>
            </a:extLst>
          </p:cNvPr>
          <p:cNvSpPr txBox="1"/>
          <p:nvPr/>
        </p:nvSpPr>
        <p:spPr>
          <a:xfrm>
            <a:off x="3426793" y="6374670"/>
            <a:ext cx="105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 Narrow"/>
                <a:cs typeface="Arial Narrow"/>
              </a:rPr>
              <a:t>Jeff Staples</a:t>
            </a:r>
          </a:p>
        </p:txBody>
      </p:sp>
      <p:pic>
        <p:nvPicPr>
          <p:cNvPr id="7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C07F40A-361E-4553-ADA6-05D66327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093" y="782109"/>
            <a:ext cx="1951566" cy="29019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241769-242D-4708-9E6E-C6AC6606126A}"/>
              </a:ext>
            </a:extLst>
          </p:cNvPr>
          <p:cNvGrpSpPr/>
          <p:nvPr/>
        </p:nvGrpSpPr>
        <p:grpSpPr>
          <a:xfrm rot="5400000">
            <a:off x="5659821" y="562464"/>
            <a:ext cx="6157827" cy="6125130"/>
            <a:chOff x="5178920" y="711604"/>
            <a:chExt cx="6157827" cy="61251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566370-68BF-F94A-9158-3F8F2EB9E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8920" y="711604"/>
              <a:ext cx="6157827" cy="61251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BEE51-A790-495E-87F0-75A4716090F4}"/>
                </a:ext>
              </a:extLst>
            </p:cNvPr>
            <p:cNvSpPr/>
            <p:nvPr/>
          </p:nvSpPr>
          <p:spPr>
            <a:xfrm>
              <a:off x="8769869" y="6461703"/>
              <a:ext cx="157792" cy="897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9670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B7B7C9A7-2007-2A65-71D8-6730C4A2F139}"/>
              </a:ext>
            </a:extLst>
          </p:cNvPr>
          <p:cNvSpPr txBox="1"/>
          <p:nvPr/>
        </p:nvSpPr>
        <p:spPr>
          <a:xfrm>
            <a:off x="557048" y="5470765"/>
            <a:ext cx="1163495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†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coding only</a:t>
            </a:r>
            <a:endParaRPr lang="en-US" sz="2400" kern="0" dirty="0">
              <a:solidFill>
                <a:schemeClr val="accent5">
                  <a:lumMod val="40000"/>
                  <a:lumOff val="60000"/>
                </a:schemeClr>
              </a:solidFill>
              <a:cs typeface="Arial"/>
            </a:endParaRPr>
          </a:p>
          <a:p>
            <a:r>
              <a:rPr lang="en-US" sz="2400" kern="0" dirty="0">
                <a:solidFill>
                  <a:schemeClr val="accent5">
                    <a:lumMod val="40000"/>
                    <a:lumOff val="60000"/>
                  </a:schemeClr>
                </a:solidFill>
                <a:cs typeface="Arial"/>
              </a:rPr>
              <a:t>*not found in UK Biobank, TOPMed &amp; gnomAD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cs typeface="Calibri"/>
            </a:endParaRPr>
          </a:p>
          <a:p>
            <a:r>
              <a:rPr lang="en-US" sz="2400" kern="0" dirty="0">
                <a:solidFill>
                  <a:schemeClr val="accent5">
                    <a:lumMod val="40000"/>
                    <a:lumOff val="60000"/>
                  </a:schemeClr>
                </a:solidFill>
                <a:cs typeface="Arial"/>
              </a:rPr>
              <a:t>**not found in TOPMed &amp; gnomAD</a:t>
            </a:r>
            <a:endParaRPr lang="en-US" sz="2400" kern="0" dirty="0">
              <a:solidFill>
                <a:schemeClr val="accent5">
                  <a:lumMod val="40000"/>
                  <a:lumOff val="6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B5FF5-AF46-487E-51CE-15ABE213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8" y="365125"/>
            <a:ext cx="11077904" cy="727951"/>
          </a:xfrm>
        </p:spPr>
        <p:txBody>
          <a:bodyPr>
            <a:normAutofit fontScale="90000"/>
          </a:bodyPr>
          <a:lstStyle/>
          <a:p>
            <a:r>
              <a:rPr lang="en-US" sz="3600" b="1" kern="0" dirty="0">
                <a:solidFill>
                  <a:srgbClr val="FFFF00"/>
                </a:solidFill>
                <a:latin typeface="+mn-lt"/>
              </a:rPr>
              <a:t>MCPS is the largest non-European ancestry sequencing study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7E2CAE-87D5-84F7-C494-1CB7384BC7BF}"/>
              </a:ext>
            </a:extLst>
          </p:cNvPr>
          <p:cNvSpPr txBox="1"/>
          <p:nvPr/>
        </p:nvSpPr>
        <p:spPr>
          <a:xfrm>
            <a:off x="557048" y="1093076"/>
            <a:ext cx="1107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Collaboration between the National Autonomous University of Mexico, the National Institute of Genomic Medicine in Mexico, Oxford Population Health, Regeneron, Astra Zeneca and </a:t>
            </a:r>
            <a:r>
              <a:rPr lang="en-US" sz="24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Abbvie</a:t>
            </a: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D7DA560-A1B3-A5BB-E358-D0E1265FF2D3}"/>
              </a:ext>
            </a:extLst>
          </p:cNvPr>
          <p:cNvGraphicFramePr>
            <a:graphicFrameLocks noGrp="1"/>
          </p:cNvGraphicFramePr>
          <p:nvPr/>
        </p:nvGraphicFramePr>
        <p:xfrm>
          <a:off x="3705362" y="2559006"/>
          <a:ext cx="7579464" cy="237244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772245">
                  <a:extLst>
                    <a:ext uri="{9D8B030D-6E8A-4147-A177-3AD203B41FA5}">
                      <a16:colId xmlns:a16="http://schemas.microsoft.com/office/drawing/2014/main" val="1231076217"/>
                    </a:ext>
                  </a:extLst>
                </a:gridCol>
                <a:gridCol w="2618296">
                  <a:extLst>
                    <a:ext uri="{9D8B030D-6E8A-4147-A177-3AD203B41FA5}">
                      <a16:colId xmlns:a16="http://schemas.microsoft.com/office/drawing/2014/main" val="3730764232"/>
                    </a:ext>
                  </a:extLst>
                </a:gridCol>
                <a:gridCol w="3188923">
                  <a:extLst>
                    <a:ext uri="{9D8B030D-6E8A-4147-A177-3AD203B41FA5}">
                      <a16:colId xmlns:a16="http://schemas.microsoft.com/office/drawing/2014/main" val="2526662839"/>
                    </a:ext>
                  </a:extLst>
                </a:gridCol>
              </a:tblGrid>
              <a:tr h="1000843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Genotyping Array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Whole Exome Sequencing (WES)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Whole Genome Sequencing (WGS)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510331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140,829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 141,046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9,950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66700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0.56M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4.0M</a:t>
                      </a:r>
                      <a:r>
                        <a:rPr lang="en-US" sz="2400" b="1" baseline="300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†</a:t>
                      </a:r>
                      <a:endParaRPr lang="en-US" sz="1800" b="1" baseline="300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131.9M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28996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</a:t>
                      </a:r>
                      <a:r>
                        <a:rPr lang="en-US" sz="2400" b="1" dirty="0">
                          <a:solidFill>
                            <a:srgbClr val="FFC000"/>
                          </a:solidFill>
                        </a:rPr>
                        <a:t>1.4M</a:t>
                      </a:r>
                      <a:r>
                        <a:rPr lang="en-US" sz="2400" b="1" baseline="300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†</a:t>
                      </a:r>
                      <a:r>
                        <a:rPr lang="en-US" sz="2400" baseline="300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,</a:t>
                      </a: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*</a:t>
                      </a:r>
                      <a:endParaRPr lang="en-US" sz="18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  </a:t>
                      </a:r>
                      <a:r>
                        <a:rPr lang="en-US" sz="2400" b="1" dirty="0">
                          <a:solidFill>
                            <a:srgbClr val="FFC000"/>
                          </a:solidFill>
                        </a:rPr>
                        <a:t>31.5M</a:t>
                      </a: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**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03159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F351C1-97E1-1430-2349-143F8763D3B6}"/>
              </a:ext>
            </a:extLst>
          </p:cNvPr>
          <p:cNvGraphicFramePr>
            <a:graphicFrameLocks noGrp="1"/>
          </p:cNvGraphicFramePr>
          <p:nvPr/>
        </p:nvGraphicFramePr>
        <p:xfrm>
          <a:off x="845426" y="3559849"/>
          <a:ext cx="2859936" cy="1371600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2859936">
                  <a:extLst>
                    <a:ext uri="{9D8B030D-6E8A-4147-A177-3AD203B41FA5}">
                      <a16:colId xmlns:a16="http://schemas.microsoft.com/office/drawing/2014/main" val="3852319050"/>
                    </a:ext>
                  </a:extLst>
                </a:gridCol>
              </a:tblGrid>
              <a:tr h="38494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Samples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66700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All variants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128996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C000"/>
                          </a:solidFill>
                        </a:rPr>
                        <a:t>Unique variants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031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181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354" y="196193"/>
            <a:ext cx="10497575" cy="1020987"/>
          </a:xfrm>
        </p:spPr>
        <p:txBody>
          <a:bodyPr>
            <a:noAutofit/>
          </a:bodyPr>
          <a:lstStyle/>
          <a:p>
            <a:pPr algn="ctr"/>
            <a:r>
              <a:rPr lang="en-US" sz="3733" dirty="0">
                <a:solidFill>
                  <a:srgbClr val="D60057"/>
                </a:solidFill>
                <a:latin typeface="Calibri" panose="020F0502020204030204" pitchFamily="34" charset="0"/>
              </a:rPr>
              <a:t>Regeneron Genetics Center (RGC)</a:t>
            </a:r>
            <a:br>
              <a:rPr lang="en-US" sz="3733" dirty="0">
                <a:solidFill>
                  <a:srgbClr val="D60057"/>
                </a:solidFill>
                <a:latin typeface="Calibri" panose="020F0502020204030204" pitchFamily="34" charset="0"/>
              </a:rPr>
            </a:br>
            <a:r>
              <a:rPr lang="en-US" sz="2133" dirty="0">
                <a:latin typeface="Calibri" panose="020F0502020204030204" pitchFamily="34" charset="0"/>
              </a:rPr>
              <a:t>Established In 2014 And Is Now One Of The Largest Operational Human Sequencing Efforts</a:t>
            </a:r>
            <a:endParaRPr lang="en-US" sz="2667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317" y="1639927"/>
            <a:ext cx="2804160" cy="609600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SAMPLE</a:t>
            </a:r>
          </a:p>
          <a:p>
            <a:pPr algn="ctr"/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Arial" panose="020B0604020202020204" pitchFamily="34" charset="0"/>
                <a:sym typeface="Arial"/>
              </a:rPr>
              <a:t>BIOBANKING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7384" y="1639927"/>
            <a:ext cx="2804160" cy="609600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LIBRARY PREPARATION AND EXOME CAPTURE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7597" y="1639927"/>
            <a:ext cx="2804160" cy="609600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ILLUMINA-BASED SEQUENCING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93789" y="1480502"/>
            <a:ext cx="3010585" cy="887708"/>
          </a:xfrm>
          <a:prstGeom prst="rect">
            <a:avLst/>
          </a:prstGeom>
          <a:noFill/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dk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CLOUD BASED INFORMATICS &amp; ANALYSIS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07187"/>
            <a:ext cx="11338560" cy="206444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115716" y="2474924"/>
            <a:ext cx="1893749" cy="19168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430" y="2702466"/>
            <a:ext cx="1920023" cy="147388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0757" y="2460319"/>
            <a:ext cx="1920232" cy="192024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3EE1EA-1A97-4B4D-AC40-CFDB54B6E622}"/>
              </a:ext>
            </a:extLst>
          </p:cNvPr>
          <p:cNvSpPr txBox="1"/>
          <p:nvPr/>
        </p:nvSpPr>
        <p:spPr>
          <a:xfrm>
            <a:off x="732042" y="4694197"/>
            <a:ext cx="10357603" cy="1258372"/>
          </a:xfrm>
          <a:prstGeom prst="roundRect">
            <a:avLst>
              <a:gd name="adj" fmla="val 8350"/>
            </a:avLst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Mission:</a:t>
            </a:r>
          </a:p>
          <a:p>
            <a:pPr algn="ctr"/>
            <a:r>
              <a:rPr lang="en-US" sz="2400" dirty="0"/>
              <a:t>Taking large scale human genetics to the next level for target discovery, support existing targets and identify novel indications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B6F38CF6-8929-44BB-92A3-D97557DDCD4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7249" y="6440693"/>
            <a:ext cx="1699055" cy="364788"/>
          </a:xfrm>
        </p:spPr>
        <p:txBody>
          <a:bodyPr anchor="ctr"/>
          <a:lstStyle/>
          <a:p>
            <a:fld id="{02CC70A6-4919-234B-8CD0-08A13211E8D9}" type="slidenum">
              <a:rPr lang="en-US" sz="1067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en-US" sz="1067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506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5FF5-AF46-487E-51CE-15ABE213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8" y="312874"/>
            <a:ext cx="11077904" cy="7279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+mn-lt"/>
              </a:rPr>
              <a:t>Two resources derived from MCPS sequencing data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4958028-694F-2297-39B3-F2E8A280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1290154"/>
            <a:ext cx="11740971" cy="4277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kern="0" dirty="0">
                <a:solidFill>
                  <a:srgbClr val="FFC000"/>
                </a:solidFill>
                <a:cs typeface="Arial" panose="020B0604020202020204" pitchFamily="34" charset="0"/>
              </a:rPr>
              <a:t>MCPS allele frequency browser  </a:t>
            </a:r>
            <a:r>
              <a:rPr lang="en-US" sz="3200" kern="0" dirty="0">
                <a:solidFill>
                  <a:srgbClr val="0070C0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https://rgc-mcps.regeneron.com/</a:t>
            </a:r>
            <a:r>
              <a:rPr lang="en-US" sz="3200" kern="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lang="en-US" sz="3200" b="1" kern="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  <a:sym typeface="Arial"/>
              </a:rPr>
              <a:t>142 million variants in combined dataset of Array, WES and WGS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  <a:sym typeface="Arial"/>
              </a:rPr>
              <a:t>Ancestry-specific allele frequencies from sequencing data</a:t>
            </a:r>
          </a:p>
          <a:p>
            <a:pPr marL="0" indent="0">
              <a:buNone/>
            </a:pPr>
            <a:endParaRPr lang="en-US" sz="3200" b="1" kern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1" kern="0" dirty="0">
                <a:solidFill>
                  <a:srgbClr val="FFC000"/>
                </a:solidFill>
                <a:cs typeface="Arial" panose="020B0604020202020204" pitchFamily="34" charset="0"/>
              </a:rPr>
              <a:t>MCPS10K imputation reference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Phasing of 9,950 WGS samples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To be included in </a:t>
            </a:r>
            <a:r>
              <a:rPr lang="en-US" sz="3200" kern="0" dirty="0" err="1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TOPMed</a:t>
            </a:r>
            <a:r>
              <a:rPr lang="en-US" sz="3200" kern="0" dirty="0">
                <a:solidFill>
                  <a:schemeClr val="accent5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 reference panel</a:t>
            </a:r>
          </a:p>
        </p:txBody>
      </p:sp>
    </p:spTree>
    <p:extLst>
      <p:ext uri="{BB962C8B-B14F-4D97-AF65-F5344CB8AC3E}">
        <p14:creationId xmlns:p14="http://schemas.microsoft.com/office/powerpoint/2010/main" val="1457221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1952323-5678-EA4D-A6B4-554FD8340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012" y="243354"/>
            <a:ext cx="3113593" cy="146304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73C7C9E-A71B-CA4C-BEBD-14EE95BC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072" y="2435323"/>
            <a:ext cx="3038433" cy="1371600"/>
          </a:xfrm>
          <a:prstGeom prst="rect">
            <a:avLst/>
          </a:prstGeom>
        </p:spPr>
      </p:pic>
      <p:pic>
        <p:nvPicPr>
          <p:cNvPr id="9" name="Picture 8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03A152F7-02B9-4B49-A780-10A7EFA5B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102" y="2334918"/>
            <a:ext cx="3011483" cy="155448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9123525-DE61-6149-9446-F6AD5D647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915" y="4657609"/>
            <a:ext cx="3067669" cy="1920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E0C18F-3A96-934B-A38B-CB0D22A2BB3A}"/>
              </a:ext>
            </a:extLst>
          </p:cNvPr>
          <p:cNvSpPr txBox="1"/>
          <p:nvPr/>
        </p:nvSpPr>
        <p:spPr>
          <a:xfrm>
            <a:off x="5486672" y="35741"/>
            <a:ext cx="14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Phase Array dataset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29A64-72DE-174B-9560-9F975E4C3CE0}"/>
              </a:ext>
            </a:extLst>
          </p:cNvPr>
          <p:cNvSpPr txBox="1"/>
          <p:nvPr/>
        </p:nvSpPr>
        <p:spPr>
          <a:xfrm>
            <a:off x="2225320" y="2210657"/>
            <a:ext cx="1688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Local ancestry inference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0F658-3EBC-6748-97A9-4149C09A490C}"/>
              </a:ext>
            </a:extLst>
          </p:cNvPr>
          <p:cNvSpPr txBox="1"/>
          <p:nvPr/>
        </p:nvSpPr>
        <p:spPr>
          <a:xfrm>
            <a:off x="7581303" y="2130136"/>
            <a:ext cx="3001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Phase WES/WGS variants onto array scaffold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8F1B8-AB34-2843-A7CB-BEAB21459331}"/>
              </a:ext>
            </a:extLst>
          </p:cNvPr>
          <p:cNvSpPr txBox="1"/>
          <p:nvPr/>
        </p:nvSpPr>
        <p:spPr>
          <a:xfrm>
            <a:off x="4516136" y="4226440"/>
            <a:ext cx="342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Combine ancestry segments with phased exome data to estimate ancestry-specific frequencies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7F368F0-1424-1349-9ED1-96AFAF71267F}"/>
              </a:ext>
            </a:extLst>
          </p:cNvPr>
          <p:cNvSpPr/>
          <p:nvPr/>
        </p:nvSpPr>
        <p:spPr>
          <a:xfrm>
            <a:off x="4581617" y="62878"/>
            <a:ext cx="3317468" cy="1763624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195206B-D619-7345-888E-8C465795D338}"/>
              </a:ext>
            </a:extLst>
          </p:cNvPr>
          <p:cNvSpPr/>
          <p:nvPr/>
        </p:nvSpPr>
        <p:spPr>
          <a:xfrm>
            <a:off x="1471250" y="2204998"/>
            <a:ext cx="3222762" cy="1693345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A65B1E6-4E99-CF41-916E-4CFE15FC85D0}"/>
              </a:ext>
            </a:extLst>
          </p:cNvPr>
          <p:cNvSpPr/>
          <p:nvPr/>
        </p:nvSpPr>
        <p:spPr>
          <a:xfrm>
            <a:off x="7395882" y="2151208"/>
            <a:ext cx="3266216" cy="1763625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56E3EA-6F9B-964F-BC7C-6D68202BFB11}"/>
              </a:ext>
            </a:extLst>
          </p:cNvPr>
          <p:cNvSpPr/>
          <p:nvPr/>
        </p:nvSpPr>
        <p:spPr>
          <a:xfrm>
            <a:off x="4437529" y="4226440"/>
            <a:ext cx="3317469" cy="2418038"/>
          </a:xfrm>
          <a:prstGeom prst="round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9C3BB5-AF67-124A-8ED1-64319E2BBDDD}"/>
              </a:ext>
            </a:extLst>
          </p:cNvPr>
          <p:cNvCxnSpPr>
            <a:cxnSpLocks/>
          </p:cNvCxnSpPr>
          <p:nvPr/>
        </p:nvCxnSpPr>
        <p:spPr>
          <a:xfrm>
            <a:off x="3137647" y="944690"/>
            <a:ext cx="0" cy="1251343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15800F-1AAC-2E43-9605-5C03E1AC4D9D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9082227" y="944690"/>
            <a:ext cx="0" cy="1185446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FC356E-CA52-A948-92B1-8D3D71540445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3137646" y="944690"/>
            <a:ext cx="1443971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F12AB7-C2CB-6F48-A096-32A280AEBA7E}"/>
              </a:ext>
            </a:extLst>
          </p:cNvPr>
          <p:cNvCxnSpPr>
            <a:cxnSpLocks/>
          </p:cNvCxnSpPr>
          <p:nvPr/>
        </p:nvCxnSpPr>
        <p:spPr>
          <a:xfrm flipH="1">
            <a:off x="7899086" y="944690"/>
            <a:ext cx="1183141" cy="5576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A8832A0-3DD1-0C4B-9771-B43174CED149}"/>
              </a:ext>
            </a:extLst>
          </p:cNvPr>
          <p:cNvCxnSpPr>
            <a:cxnSpLocks/>
            <a:endCxn id="19" idx="3"/>
          </p:cNvCxnSpPr>
          <p:nvPr/>
        </p:nvCxnSpPr>
        <p:spPr>
          <a:xfrm flipH="1">
            <a:off x="7754998" y="5435459"/>
            <a:ext cx="1273992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A713FF-7839-6946-8D8C-85AE8809B4C7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9028990" y="3914833"/>
            <a:ext cx="0" cy="1520626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1BEBA3A-F65C-584B-8212-64159385EC0D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3078657" y="3898343"/>
            <a:ext cx="3974" cy="1537116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70D7755-A77A-1247-A75A-04FE0AAFE5DA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3078657" y="5435459"/>
            <a:ext cx="1358872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4CD22D-C79A-8B83-265C-179B4335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59" y="312740"/>
            <a:ext cx="3503895" cy="763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Schematic of a</a:t>
            </a:r>
            <a:r>
              <a:rPr lang="en-US" dirty="0"/>
              <a:t>ncestry specific allele frequencies</a:t>
            </a:r>
          </a:p>
        </p:txBody>
      </p:sp>
    </p:spTree>
    <p:extLst>
      <p:ext uri="{BB962C8B-B14F-4D97-AF65-F5344CB8AC3E}">
        <p14:creationId xmlns:p14="http://schemas.microsoft.com/office/powerpoint/2010/main" val="2617741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E2782A-3674-B143-BBBE-0987205852F0}"/>
              </a:ext>
            </a:extLst>
          </p:cNvPr>
          <p:cNvSpPr txBox="1"/>
          <p:nvPr/>
        </p:nvSpPr>
        <p:spPr>
          <a:xfrm>
            <a:off x="155967" y="5422556"/>
            <a:ext cx="1188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Histogram of the alternate allele count of variants missing from the unrelated subset computed from the combined WES and array dataset for all chromosomes.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Hexbin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plot of allele frequencies computed using the unrelated subset 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x­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all samples 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-axis) and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chromosome 22.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Hexbin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plot of log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allele frequencies of rare variants (AAF&lt;0.01) on chromosome 22.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6CF356D-697D-0F0F-0D14-69FDC1040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21322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544EA-34C6-C7B8-635C-8067E9EC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41" y="-1"/>
            <a:ext cx="213676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4F77E83-E5AC-F0AD-1E27-990F13FE4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52" y="1343594"/>
            <a:ext cx="12192001" cy="37136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0E5D5A0-0732-AD4E-97EE-A57C174A3A0A}"/>
              </a:ext>
            </a:extLst>
          </p:cNvPr>
          <p:cNvSpPr txBox="1">
            <a:spLocks/>
          </p:cNvSpPr>
          <p:nvPr/>
        </p:nvSpPr>
        <p:spPr>
          <a:xfrm>
            <a:off x="200979" y="-8159"/>
            <a:ext cx="11706541" cy="98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445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MCPS Allele Frequencies Browser: All Participants vs. Unrelated Subset?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593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6CF356D-697D-0F0F-0D14-69FDC1040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21322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544EA-34C6-C7B8-635C-8067E9EC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41" y="-1"/>
            <a:ext cx="213676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564D1-C0E5-9E7F-FD05-753133AC5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055" y="898034"/>
            <a:ext cx="7772400" cy="5061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AA69C6-07D6-878E-8947-605327962C7C}"/>
              </a:ext>
            </a:extLst>
          </p:cNvPr>
          <p:cNvSpPr txBox="1"/>
          <p:nvPr/>
        </p:nvSpPr>
        <p:spPr>
          <a:xfrm>
            <a:off x="74273" y="93502"/>
            <a:ext cx="12117727" cy="378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1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APPROACH: Relatedness-Corrected Allele Frequencies Using IBD Segments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29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50DC055-4615-9FFC-1CA7-4B44E46B7587}"/>
              </a:ext>
            </a:extLst>
          </p:cNvPr>
          <p:cNvSpPr/>
          <p:nvPr/>
        </p:nvSpPr>
        <p:spPr>
          <a:xfrm>
            <a:off x="2090970" y="2316437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CE625D-9E37-1B55-B1D5-C99F37AD7709}"/>
              </a:ext>
            </a:extLst>
          </p:cNvPr>
          <p:cNvSpPr/>
          <p:nvPr/>
        </p:nvSpPr>
        <p:spPr>
          <a:xfrm>
            <a:off x="2822940" y="2327702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7EB4F8-AA7F-0B2F-3A8F-34FBF61244B0}"/>
              </a:ext>
            </a:extLst>
          </p:cNvPr>
          <p:cNvSpPr/>
          <p:nvPr/>
        </p:nvSpPr>
        <p:spPr>
          <a:xfrm>
            <a:off x="1716569" y="1559030"/>
            <a:ext cx="1762575" cy="1762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F8E2D-21A0-E700-7441-DEA13A068CE6}"/>
              </a:ext>
            </a:extLst>
          </p:cNvPr>
          <p:cNvSpPr txBox="1"/>
          <p:nvPr/>
        </p:nvSpPr>
        <p:spPr>
          <a:xfrm>
            <a:off x="235131" y="681486"/>
            <a:ext cx="2006451" cy="630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Sample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301460-E67A-81CE-0278-C415017DBFF1}"/>
              </a:ext>
            </a:extLst>
          </p:cNvPr>
          <p:cNvCxnSpPr>
            <a:cxnSpLocks/>
          </p:cNvCxnSpPr>
          <p:nvPr/>
        </p:nvCxnSpPr>
        <p:spPr>
          <a:xfrm flipH="1">
            <a:off x="3064872" y="1452731"/>
            <a:ext cx="775892" cy="804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FB5935-62ED-83B4-D94A-9E64AC43F5CF}"/>
              </a:ext>
            </a:extLst>
          </p:cNvPr>
          <p:cNvCxnSpPr>
            <a:cxnSpLocks/>
          </p:cNvCxnSpPr>
          <p:nvPr/>
        </p:nvCxnSpPr>
        <p:spPr>
          <a:xfrm>
            <a:off x="1354949" y="1331975"/>
            <a:ext cx="217496" cy="531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55492F-58A6-28F8-60BB-E9DC73092264}"/>
              </a:ext>
            </a:extLst>
          </p:cNvPr>
          <p:cNvSpPr txBox="1"/>
          <p:nvPr/>
        </p:nvSpPr>
        <p:spPr>
          <a:xfrm>
            <a:off x="1900681" y="2512645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A89C73-4644-D00B-F720-986FBFCADD09}"/>
              </a:ext>
            </a:extLst>
          </p:cNvPr>
          <p:cNvSpPr txBox="1"/>
          <p:nvPr/>
        </p:nvSpPr>
        <p:spPr>
          <a:xfrm>
            <a:off x="2582770" y="2523297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31D661-199C-5E4A-DE6D-29518899DFFD}"/>
              </a:ext>
            </a:extLst>
          </p:cNvPr>
          <p:cNvSpPr/>
          <p:nvPr/>
        </p:nvSpPr>
        <p:spPr>
          <a:xfrm>
            <a:off x="6403798" y="2890590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1F8C69-B385-4F9B-468A-841B3B6F5660}"/>
              </a:ext>
            </a:extLst>
          </p:cNvPr>
          <p:cNvSpPr/>
          <p:nvPr/>
        </p:nvSpPr>
        <p:spPr>
          <a:xfrm>
            <a:off x="7135768" y="2901855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C33E6A-2DF1-F3C1-DC3F-DC274A33C4F0}"/>
              </a:ext>
            </a:extLst>
          </p:cNvPr>
          <p:cNvSpPr/>
          <p:nvPr/>
        </p:nvSpPr>
        <p:spPr>
          <a:xfrm>
            <a:off x="6029397" y="2133185"/>
            <a:ext cx="1762575" cy="1762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393D3-5004-F93C-6C59-C35F524FE866}"/>
              </a:ext>
            </a:extLst>
          </p:cNvPr>
          <p:cNvSpPr txBox="1"/>
          <p:nvPr/>
        </p:nvSpPr>
        <p:spPr>
          <a:xfrm>
            <a:off x="6213509" y="3086797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AC4E55-B68B-87CA-53B7-E0FF3A1936A5}"/>
              </a:ext>
            </a:extLst>
          </p:cNvPr>
          <p:cNvSpPr txBox="1"/>
          <p:nvPr/>
        </p:nvSpPr>
        <p:spPr>
          <a:xfrm>
            <a:off x="6895600" y="3097450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F34FBD-7A21-D9AE-44DA-3B4DBE41ECDC}"/>
              </a:ext>
            </a:extLst>
          </p:cNvPr>
          <p:cNvCxnSpPr>
            <a:stCxn id="5" idx="6"/>
            <a:endCxn id="15" idx="2"/>
          </p:cNvCxnSpPr>
          <p:nvPr/>
        </p:nvCxnSpPr>
        <p:spPr>
          <a:xfrm>
            <a:off x="3070694" y="2451586"/>
            <a:ext cx="3333114" cy="5628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8F6F0A6-AA7D-7D76-E82E-BB356F80A5CE}"/>
              </a:ext>
            </a:extLst>
          </p:cNvPr>
          <p:cNvCxnSpPr>
            <a:cxnSpLocks/>
          </p:cNvCxnSpPr>
          <p:nvPr/>
        </p:nvCxnSpPr>
        <p:spPr>
          <a:xfrm flipH="1">
            <a:off x="4850598" y="1093847"/>
            <a:ext cx="259605" cy="974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3A10110-42E1-0882-BB51-EBB97962CBDA}"/>
              </a:ext>
            </a:extLst>
          </p:cNvPr>
          <p:cNvSpPr txBox="1"/>
          <p:nvPr/>
        </p:nvSpPr>
        <p:spPr>
          <a:xfrm>
            <a:off x="4037511" y="583787"/>
            <a:ext cx="2525580" cy="630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IBD Segment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843362-4376-894A-B7DD-4C4D98985A60}"/>
              </a:ext>
            </a:extLst>
          </p:cNvPr>
          <p:cNvSpPr/>
          <p:nvPr/>
        </p:nvSpPr>
        <p:spPr>
          <a:xfrm>
            <a:off x="3496513" y="4805486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19EBA7-3205-4A72-152F-C888158275C2}"/>
              </a:ext>
            </a:extLst>
          </p:cNvPr>
          <p:cNvSpPr/>
          <p:nvPr/>
        </p:nvSpPr>
        <p:spPr>
          <a:xfrm>
            <a:off x="4228483" y="4816751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944AB26-0530-024A-1305-A64C83E82554}"/>
              </a:ext>
            </a:extLst>
          </p:cNvPr>
          <p:cNvSpPr/>
          <p:nvPr/>
        </p:nvSpPr>
        <p:spPr>
          <a:xfrm>
            <a:off x="3122112" y="4048081"/>
            <a:ext cx="1762575" cy="1762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211277-4B0F-2B11-5DF1-C62FEE8F32E5}"/>
              </a:ext>
            </a:extLst>
          </p:cNvPr>
          <p:cNvSpPr txBox="1"/>
          <p:nvPr/>
        </p:nvSpPr>
        <p:spPr>
          <a:xfrm>
            <a:off x="3306224" y="5001693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336FAF-BC8B-7935-DBBA-AE8BCEE906D2}"/>
              </a:ext>
            </a:extLst>
          </p:cNvPr>
          <p:cNvSpPr txBox="1"/>
          <p:nvPr/>
        </p:nvSpPr>
        <p:spPr>
          <a:xfrm>
            <a:off x="3988313" y="5012345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962066-0ACC-BA7A-7C69-7D046AA1371F}"/>
              </a:ext>
            </a:extLst>
          </p:cNvPr>
          <p:cNvCxnSpPr>
            <a:cxnSpLocks/>
            <a:stCxn id="14" idx="0"/>
            <a:endCxn id="23" idx="0"/>
          </p:cNvCxnSpPr>
          <p:nvPr/>
        </p:nvCxnSpPr>
        <p:spPr>
          <a:xfrm>
            <a:off x="2913131" y="2523297"/>
            <a:ext cx="707254" cy="22822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C0829D-56DA-CD82-160C-D257916F9532}"/>
              </a:ext>
            </a:extLst>
          </p:cNvPr>
          <p:cNvCxnSpPr>
            <a:cxnSpLocks/>
            <a:stCxn id="15" idx="2"/>
            <a:endCxn id="26" idx="0"/>
          </p:cNvCxnSpPr>
          <p:nvPr/>
        </p:nvCxnSpPr>
        <p:spPr>
          <a:xfrm flipH="1">
            <a:off x="3636585" y="3014474"/>
            <a:ext cx="2767213" cy="198721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4ADAC96-5FC9-9832-E190-CF09B665B1F3}"/>
              </a:ext>
            </a:extLst>
          </p:cNvPr>
          <p:cNvSpPr/>
          <p:nvPr/>
        </p:nvSpPr>
        <p:spPr>
          <a:xfrm>
            <a:off x="6818229" y="5082208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3578489-1434-0518-2A69-BB7B5A06DCA8}"/>
              </a:ext>
            </a:extLst>
          </p:cNvPr>
          <p:cNvSpPr/>
          <p:nvPr/>
        </p:nvSpPr>
        <p:spPr>
          <a:xfrm>
            <a:off x="7550199" y="5093473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9B1C6E-5D48-F3E2-D0D1-15E8869D55A2}"/>
              </a:ext>
            </a:extLst>
          </p:cNvPr>
          <p:cNvSpPr/>
          <p:nvPr/>
        </p:nvSpPr>
        <p:spPr>
          <a:xfrm>
            <a:off x="6443828" y="4324803"/>
            <a:ext cx="1762575" cy="1762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E0C1F3-C23A-10AC-53CD-A638E089684C}"/>
              </a:ext>
            </a:extLst>
          </p:cNvPr>
          <p:cNvSpPr txBox="1"/>
          <p:nvPr/>
        </p:nvSpPr>
        <p:spPr>
          <a:xfrm>
            <a:off x="6627942" y="5278415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D4CFB0-77B0-AF16-56D8-3661F13EEFFF}"/>
              </a:ext>
            </a:extLst>
          </p:cNvPr>
          <p:cNvSpPr txBox="1"/>
          <p:nvPr/>
        </p:nvSpPr>
        <p:spPr>
          <a:xfrm>
            <a:off x="7310031" y="5289067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0FF1C6-1644-3061-E6AD-476DF0CEC405}"/>
              </a:ext>
            </a:extLst>
          </p:cNvPr>
          <p:cNvSpPr/>
          <p:nvPr/>
        </p:nvSpPr>
        <p:spPr>
          <a:xfrm>
            <a:off x="9464764" y="3489180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B287A20-6B5A-636B-372B-8F8A26F6D54E}"/>
              </a:ext>
            </a:extLst>
          </p:cNvPr>
          <p:cNvSpPr/>
          <p:nvPr/>
        </p:nvSpPr>
        <p:spPr>
          <a:xfrm>
            <a:off x="10196734" y="3500445"/>
            <a:ext cx="247744" cy="24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0B928BE-C6D2-0E30-9846-9DCCB6DA3BC5}"/>
              </a:ext>
            </a:extLst>
          </p:cNvPr>
          <p:cNvSpPr/>
          <p:nvPr/>
        </p:nvSpPr>
        <p:spPr>
          <a:xfrm>
            <a:off x="9090365" y="2731775"/>
            <a:ext cx="1762575" cy="17625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57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6A92B2-D89A-1084-CE35-EFE063CF7D91}"/>
              </a:ext>
            </a:extLst>
          </p:cNvPr>
          <p:cNvSpPr txBox="1"/>
          <p:nvPr/>
        </p:nvSpPr>
        <p:spPr>
          <a:xfrm>
            <a:off x="9274478" y="3685387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A7248B-DB8B-79F1-A5BF-88E5070C9E17}"/>
              </a:ext>
            </a:extLst>
          </p:cNvPr>
          <p:cNvSpPr txBox="1"/>
          <p:nvPr/>
        </p:nvSpPr>
        <p:spPr>
          <a:xfrm>
            <a:off x="9956566" y="3696040"/>
            <a:ext cx="660739" cy="5439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47ADBBA-B396-A362-BC50-F6CBE492BFC7}"/>
              </a:ext>
            </a:extLst>
          </p:cNvPr>
          <p:cNvCxnSpPr>
            <a:cxnSpLocks/>
            <a:stCxn id="35" idx="2"/>
            <a:endCxn id="31" idx="7"/>
          </p:cNvCxnSpPr>
          <p:nvPr/>
        </p:nvCxnSpPr>
        <p:spPr>
          <a:xfrm flipH="1">
            <a:off x="7761674" y="3613052"/>
            <a:ext cx="1703102" cy="151670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9A693B-8AAB-75F8-A351-4C69CD08072D}"/>
                  </a:ext>
                </a:extLst>
              </p:cNvPr>
              <p:cNvSpPr txBox="1"/>
              <p:nvPr/>
            </p:nvSpPr>
            <p:spPr>
              <a:xfrm>
                <a:off x="3511666" y="1044102"/>
                <a:ext cx="889539" cy="422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7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71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US" sz="257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571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71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9A693B-8AAB-75F8-A351-4C69CD080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666" y="1044102"/>
                <a:ext cx="889539" cy="422295"/>
              </a:xfrm>
              <a:prstGeom prst="rect">
                <a:avLst/>
              </a:prstGeom>
              <a:blipFill>
                <a:blip r:embed="rId3"/>
                <a:stretch>
                  <a:fillRect l="-8451" r="-1408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1A6ADB-202B-32FC-0070-D71335D7B3BC}"/>
                  </a:ext>
                </a:extLst>
              </p:cNvPr>
              <p:cNvSpPr txBox="1"/>
              <p:nvPr/>
            </p:nvSpPr>
            <p:spPr>
              <a:xfrm>
                <a:off x="5909517" y="1331975"/>
                <a:ext cx="889539" cy="4222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7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571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US" sz="257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  <m:t>3,1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571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571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61A6ADB-202B-32FC-0070-D71335D7B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517" y="1331975"/>
                <a:ext cx="889539" cy="422295"/>
              </a:xfrm>
              <a:prstGeom prst="rect">
                <a:avLst/>
              </a:prstGeom>
              <a:blipFill>
                <a:blip r:embed="rId4"/>
                <a:stretch>
                  <a:fillRect l="-8451" r="-1408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F77DF70-7EFF-3BE2-1F0B-4F4D65ED8D89}"/>
              </a:ext>
            </a:extLst>
          </p:cNvPr>
          <p:cNvSpPr txBox="1"/>
          <p:nvPr/>
        </p:nvSpPr>
        <p:spPr>
          <a:xfrm>
            <a:off x="7383512" y="1084726"/>
            <a:ext cx="2006451" cy="630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Sample 3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A9DA3E6-39A3-B638-EBA2-D303277AC1DD}"/>
              </a:ext>
            </a:extLst>
          </p:cNvPr>
          <p:cNvCxnSpPr>
            <a:cxnSpLocks/>
          </p:cNvCxnSpPr>
          <p:nvPr/>
        </p:nvCxnSpPr>
        <p:spPr>
          <a:xfrm flipH="1">
            <a:off x="7600968" y="1658577"/>
            <a:ext cx="552624" cy="631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11446D7-02B2-0842-C84A-AC1759ED6E6E}"/>
              </a:ext>
            </a:extLst>
          </p:cNvPr>
          <p:cNvCxnSpPr>
            <a:cxnSpLocks/>
          </p:cNvCxnSpPr>
          <p:nvPr/>
        </p:nvCxnSpPr>
        <p:spPr>
          <a:xfrm>
            <a:off x="6391016" y="1781144"/>
            <a:ext cx="136654" cy="968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BAEB7AA-ADBE-6F6B-D7E9-D0C716525220}"/>
                  </a:ext>
                </a:extLst>
              </p:cNvPr>
              <p:cNvSpPr txBox="1"/>
              <p:nvPr/>
            </p:nvSpPr>
            <p:spPr>
              <a:xfrm rot="528920">
                <a:off x="3777697" y="2217010"/>
                <a:ext cx="2118850" cy="4465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57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7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  <m:t>1,2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571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sz="2571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57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571" i="1">
                                      <a:latin typeface="Cambria Math" panose="02040503050406030204" pitchFamily="18" charset="0"/>
                                    </a:rPr>
                                    <m:t>3,1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571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571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BAEB7AA-ADBE-6F6B-D7E9-D0C716525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28920">
                <a:off x="3777697" y="2217010"/>
                <a:ext cx="2118850" cy="446597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5167311-A079-FB19-ED11-0903A06C4F14}"/>
              </a:ext>
            </a:extLst>
          </p:cNvPr>
          <p:cNvSpPr txBox="1"/>
          <p:nvPr/>
        </p:nvSpPr>
        <p:spPr>
          <a:xfrm>
            <a:off x="952113" y="5906679"/>
            <a:ext cx="2006451" cy="630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Sample 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EAF07C-CE5A-9289-4D52-F8B2F74098C1}"/>
              </a:ext>
            </a:extLst>
          </p:cNvPr>
          <p:cNvCxnSpPr>
            <a:cxnSpLocks/>
          </p:cNvCxnSpPr>
          <p:nvPr/>
        </p:nvCxnSpPr>
        <p:spPr>
          <a:xfrm flipV="1">
            <a:off x="2620302" y="5432464"/>
            <a:ext cx="532354" cy="542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CD4D468-3331-1957-A41F-B31A48E2C5A6}"/>
              </a:ext>
            </a:extLst>
          </p:cNvPr>
          <p:cNvSpPr txBox="1"/>
          <p:nvPr/>
        </p:nvSpPr>
        <p:spPr>
          <a:xfrm>
            <a:off x="9845857" y="1422309"/>
            <a:ext cx="2006451" cy="630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Sample 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D44D40-BD51-B7BF-6D5E-BA1E88C20DA9}"/>
              </a:ext>
            </a:extLst>
          </p:cNvPr>
          <p:cNvCxnSpPr>
            <a:cxnSpLocks/>
          </p:cNvCxnSpPr>
          <p:nvPr/>
        </p:nvCxnSpPr>
        <p:spPr>
          <a:xfrm flipH="1">
            <a:off x="10006425" y="2068624"/>
            <a:ext cx="552624" cy="631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2EB28E0-B2C5-1A01-CD98-30BD14CC6448}"/>
              </a:ext>
            </a:extLst>
          </p:cNvPr>
          <p:cNvSpPr txBox="1"/>
          <p:nvPr/>
        </p:nvSpPr>
        <p:spPr>
          <a:xfrm>
            <a:off x="4556640" y="5974236"/>
            <a:ext cx="2006451" cy="630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571" dirty="0">
                <a:latin typeface="Arial" panose="020B0604020202020204" pitchFamily="34" charset="0"/>
                <a:cs typeface="Arial" panose="020B0604020202020204" pitchFamily="34" charset="0"/>
              </a:rPr>
              <a:t>Sample 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B844974-F992-B95D-BB63-3BE7F577B492}"/>
              </a:ext>
            </a:extLst>
          </p:cNvPr>
          <p:cNvCxnSpPr>
            <a:cxnSpLocks/>
          </p:cNvCxnSpPr>
          <p:nvPr/>
        </p:nvCxnSpPr>
        <p:spPr>
          <a:xfrm flipV="1">
            <a:off x="5709552" y="5635216"/>
            <a:ext cx="749791" cy="425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1CBE64D-1D65-41A5-87D2-0E9AEBAF023B}"/>
              </a:ext>
            </a:extLst>
          </p:cNvPr>
          <p:cNvSpPr txBox="1"/>
          <p:nvPr/>
        </p:nvSpPr>
        <p:spPr>
          <a:xfrm>
            <a:off x="-114092" y="-73539"/>
            <a:ext cx="11564412" cy="630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IBD Graph at Specific Genomic Location  </a:t>
            </a:r>
          </a:p>
        </p:txBody>
      </p:sp>
    </p:spTree>
    <p:extLst>
      <p:ext uri="{BB962C8B-B14F-4D97-AF65-F5344CB8AC3E}">
        <p14:creationId xmlns:p14="http://schemas.microsoft.com/office/powerpoint/2010/main" val="3329215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3BAC61-EF9C-1D27-C168-C475CD79DBD6}"/>
              </a:ext>
            </a:extLst>
          </p:cNvPr>
          <p:cNvSpPr/>
          <p:nvPr/>
        </p:nvSpPr>
        <p:spPr>
          <a:xfrm>
            <a:off x="704193" y="3884795"/>
            <a:ext cx="4971393" cy="1077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BBE854-9CFE-7C09-7360-17E0DED6BDEE}"/>
              </a:ext>
            </a:extLst>
          </p:cNvPr>
          <p:cNvCxnSpPr>
            <a:cxnSpLocks/>
          </p:cNvCxnSpPr>
          <p:nvPr/>
        </p:nvCxnSpPr>
        <p:spPr>
          <a:xfrm>
            <a:off x="1176791" y="3759775"/>
            <a:ext cx="1332493" cy="0"/>
          </a:xfrm>
          <a:prstGeom prst="line">
            <a:avLst/>
          </a:prstGeom>
          <a:ln w="76200" cmpd="dbl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C151A8-5965-C830-AA74-98999CF112AB}"/>
              </a:ext>
            </a:extLst>
          </p:cNvPr>
          <p:cNvCxnSpPr>
            <a:cxnSpLocks/>
          </p:cNvCxnSpPr>
          <p:nvPr/>
        </p:nvCxnSpPr>
        <p:spPr>
          <a:xfrm>
            <a:off x="1552475" y="3614464"/>
            <a:ext cx="786688" cy="0"/>
          </a:xfrm>
          <a:prstGeom prst="line">
            <a:avLst/>
          </a:prstGeom>
          <a:ln w="76200" cmpd="dbl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54511F-CF80-31D3-F6EE-058F89F2EED8}"/>
              </a:ext>
            </a:extLst>
          </p:cNvPr>
          <p:cNvCxnSpPr>
            <a:cxnSpLocks/>
          </p:cNvCxnSpPr>
          <p:nvPr/>
        </p:nvCxnSpPr>
        <p:spPr>
          <a:xfrm>
            <a:off x="2927741" y="3759775"/>
            <a:ext cx="878715" cy="0"/>
          </a:xfrm>
          <a:prstGeom prst="line">
            <a:avLst/>
          </a:prstGeom>
          <a:ln w="76200" cmpd="dbl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03D179-B838-E2DA-3580-736511AFC737}"/>
              </a:ext>
            </a:extLst>
          </p:cNvPr>
          <p:cNvCxnSpPr>
            <a:cxnSpLocks/>
          </p:cNvCxnSpPr>
          <p:nvPr/>
        </p:nvCxnSpPr>
        <p:spPr>
          <a:xfrm>
            <a:off x="2927741" y="3614464"/>
            <a:ext cx="1314650" cy="0"/>
          </a:xfrm>
          <a:prstGeom prst="line">
            <a:avLst/>
          </a:prstGeom>
          <a:ln w="76200" cmpd="dbl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60ECDE-E470-A308-0F19-7CFDFCF384D6}"/>
              </a:ext>
            </a:extLst>
          </p:cNvPr>
          <p:cNvCxnSpPr>
            <a:cxnSpLocks/>
          </p:cNvCxnSpPr>
          <p:nvPr/>
        </p:nvCxnSpPr>
        <p:spPr>
          <a:xfrm>
            <a:off x="4026439" y="3486872"/>
            <a:ext cx="878715" cy="0"/>
          </a:xfrm>
          <a:prstGeom prst="line">
            <a:avLst/>
          </a:prstGeom>
          <a:ln w="76200" cmpd="dbl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B35E31-4E6E-F8C1-0BF7-4F584198C7FE}"/>
              </a:ext>
            </a:extLst>
          </p:cNvPr>
          <p:cNvSpPr txBox="1"/>
          <p:nvPr/>
        </p:nvSpPr>
        <p:spPr>
          <a:xfrm>
            <a:off x="2070170" y="4012387"/>
            <a:ext cx="1956269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3CF8D0-4C6C-955C-6C0B-8EB5DFCBDBA5}"/>
              </a:ext>
            </a:extLst>
          </p:cNvPr>
          <p:cNvSpPr txBox="1"/>
          <p:nvPr/>
        </p:nvSpPr>
        <p:spPr>
          <a:xfrm>
            <a:off x="-29851" y="3150902"/>
            <a:ext cx="1956269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IBD Segments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F60E63-62B2-B42C-829E-55CCFF6E64E7}"/>
              </a:ext>
            </a:extLst>
          </p:cNvPr>
          <p:cNvSpPr txBox="1"/>
          <p:nvPr/>
        </p:nvSpPr>
        <p:spPr>
          <a:xfrm>
            <a:off x="4159919" y="3165399"/>
            <a:ext cx="1956269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Breakpoints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015267-7C4B-0C83-19AE-13C5B9B4F5FC}"/>
              </a:ext>
            </a:extLst>
          </p:cNvPr>
          <p:cNvCxnSpPr>
            <a:cxnSpLocks/>
          </p:cNvCxnSpPr>
          <p:nvPr/>
        </p:nvCxnSpPr>
        <p:spPr>
          <a:xfrm>
            <a:off x="1038566" y="3442029"/>
            <a:ext cx="247972" cy="199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67FB35-3383-7860-9BDF-228D95B74C28}"/>
              </a:ext>
            </a:extLst>
          </p:cNvPr>
          <p:cNvSpPr txBox="1"/>
          <p:nvPr/>
        </p:nvSpPr>
        <p:spPr>
          <a:xfrm>
            <a:off x="1022619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0040AA-7328-2BFC-FDD3-F10C6B2E6511}"/>
              </a:ext>
            </a:extLst>
          </p:cNvPr>
          <p:cNvSpPr txBox="1"/>
          <p:nvPr/>
        </p:nvSpPr>
        <p:spPr>
          <a:xfrm>
            <a:off x="1435396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2B742D-A9E7-368D-878C-330ACB6F981D}"/>
              </a:ext>
            </a:extLst>
          </p:cNvPr>
          <p:cNvSpPr txBox="1"/>
          <p:nvPr/>
        </p:nvSpPr>
        <p:spPr>
          <a:xfrm>
            <a:off x="2184991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0CF569-54A0-3CA9-27D1-F686E228FEB9}"/>
              </a:ext>
            </a:extLst>
          </p:cNvPr>
          <p:cNvSpPr txBox="1"/>
          <p:nvPr/>
        </p:nvSpPr>
        <p:spPr>
          <a:xfrm>
            <a:off x="2486126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B7960A-7675-712B-48AB-2A7159B6CA22}"/>
              </a:ext>
            </a:extLst>
          </p:cNvPr>
          <p:cNvSpPr txBox="1"/>
          <p:nvPr/>
        </p:nvSpPr>
        <p:spPr>
          <a:xfrm>
            <a:off x="2821537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D143460-A1B8-F49D-E677-8D7DAF098871}"/>
              </a:ext>
            </a:extLst>
          </p:cNvPr>
          <p:cNvSpPr txBox="1"/>
          <p:nvPr/>
        </p:nvSpPr>
        <p:spPr>
          <a:xfrm>
            <a:off x="3691028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B12DA7-83B7-6B14-FC26-F4D4DB418846}"/>
              </a:ext>
            </a:extLst>
          </p:cNvPr>
          <p:cNvSpPr txBox="1"/>
          <p:nvPr/>
        </p:nvSpPr>
        <p:spPr>
          <a:xfrm>
            <a:off x="3912781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48CF42-E3F6-4996-7E63-13A2D59F9723}"/>
              </a:ext>
            </a:extLst>
          </p:cNvPr>
          <p:cNvSpPr txBox="1"/>
          <p:nvPr/>
        </p:nvSpPr>
        <p:spPr>
          <a:xfrm>
            <a:off x="4170460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1C3CCA5-494D-F4D9-A3FB-A470B6E0F737}"/>
              </a:ext>
            </a:extLst>
          </p:cNvPr>
          <p:cNvCxnSpPr>
            <a:cxnSpLocks/>
          </p:cNvCxnSpPr>
          <p:nvPr/>
        </p:nvCxnSpPr>
        <p:spPr>
          <a:xfrm flipH="1" flipV="1">
            <a:off x="4425638" y="3103568"/>
            <a:ext cx="167627" cy="174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2261DF1-CB89-21F5-0B79-72CA9670A210}"/>
              </a:ext>
            </a:extLst>
          </p:cNvPr>
          <p:cNvSpPr txBox="1"/>
          <p:nvPr/>
        </p:nvSpPr>
        <p:spPr>
          <a:xfrm>
            <a:off x="672293" y="2534880"/>
            <a:ext cx="488185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C1D5C0-2074-C07B-9628-89499DBA4BB3}"/>
              </a:ext>
            </a:extLst>
          </p:cNvPr>
          <p:cNvSpPr txBox="1"/>
          <p:nvPr/>
        </p:nvSpPr>
        <p:spPr>
          <a:xfrm>
            <a:off x="1155525" y="2534880"/>
            <a:ext cx="488185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256E1E5-FF28-1C0C-48FF-AB6F9C964F2B}"/>
                  </a:ext>
                </a:extLst>
              </p:cNvPr>
              <p:cNvSpPr txBox="1"/>
              <p:nvPr/>
            </p:nvSpPr>
            <p:spPr>
              <a:xfrm>
                <a:off x="2704089" y="2581532"/>
                <a:ext cx="914400" cy="268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144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⋯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45"/>
                  </a:solidFill>
                  <a:effectLst/>
                  <a:uLnTx/>
                  <a:uFillTx/>
                  <a:latin typeface="Gotham Book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256E1E5-FF28-1C0C-48FF-AB6F9C964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089" y="2581532"/>
                <a:ext cx="914400" cy="2682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856763F0-F285-69A9-D686-C79B146BF2C9}"/>
              </a:ext>
            </a:extLst>
          </p:cNvPr>
          <p:cNvSpPr txBox="1"/>
          <p:nvPr/>
        </p:nvSpPr>
        <p:spPr>
          <a:xfrm>
            <a:off x="5029558" y="2534880"/>
            <a:ext cx="671139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G10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2564D1-0CB3-CF8F-D326-2486266553C9}"/>
              </a:ext>
            </a:extLst>
          </p:cNvPr>
          <p:cNvSpPr txBox="1"/>
          <p:nvPr/>
        </p:nvSpPr>
        <p:spPr>
          <a:xfrm>
            <a:off x="4779515" y="2886690"/>
            <a:ext cx="308344" cy="276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*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A4BFD0D-7D9C-2FB9-539D-F2C04051B28B}"/>
              </a:ext>
            </a:extLst>
          </p:cNvPr>
          <p:cNvSpPr txBox="1"/>
          <p:nvPr/>
        </p:nvSpPr>
        <p:spPr>
          <a:xfrm>
            <a:off x="4291843" y="2534880"/>
            <a:ext cx="671139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903A5D4-250D-DB01-D887-E325572E8A6D}"/>
              </a:ext>
            </a:extLst>
          </p:cNvPr>
          <p:cNvSpPr txBox="1"/>
          <p:nvPr/>
        </p:nvSpPr>
        <p:spPr>
          <a:xfrm>
            <a:off x="509692" y="1026205"/>
            <a:ext cx="5696607" cy="560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IBD segments define breakpoints where the relatedness structure changes along the genome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304453-9578-72EE-1741-4AC18CA2854A}"/>
              </a:ext>
            </a:extLst>
          </p:cNvPr>
          <p:cNvSpPr txBox="1"/>
          <p:nvPr/>
        </p:nvSpPr>
        <p:spPr>
          <a:xfrm>
            <a:off x="704192" y="1989184"/>
            <a:ext cx="1956269" cy="298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IBD Graphs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657F2B1-DB5D-D6D6-84D0-39C7B581BFBB}"/>
              </a:ext>
            </a:extLst>
          </p:cNvPr>
          <p:cNvCxnSpPr>
            <a:cxnSpLocks/>
            <a:stCxn id="60" idx="2"/>
            <a:endCxn id="52" idx="0"/>
          </p:cNvCxnSpPr>
          <p:nvPr/>
        </p:nvCxnSpPr>
        <p:spPr>
          <a:xfrm flipH="1">
            <a:off x="1399618" y="2287514"/>
            <a:ext cx="282709" cy="247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15365">
            <a:extLst>
              <a:ext uri="{FF2B5EF4-FFF2-40B4-BE49-F238E27FC236}">
                <a16:creationId xmlns:a16="http://schemas.microsoft.com/office/drawing/2014/main" id="{4AA8A1B1-97F8-D615-0622-A690D99A66FF}"/>
              </a:ext>
            </a:extLst>
          </p:cNvPr>
          <p:cNvSpPr txBox="1"/>
          <p:nvPr/>
        </p:nvSpPr>
        <p:spPr>
          <a:xfrm>
            <a:off x="6206299" y="1026206"/>
            <a:ext cx="5696607" cy="366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Algorithm</a:t>
            </a:r>
          </a:p>
        </p:txBody>
      </p:sp>
      <p:sp>
        <p:nvSpPr>
          <p:cNvPr id="15367" name="TextBox 15366">
            <a:extLst>
              <a:ext uri="{FF2B5EF4-FFF2-40B4-BE49-F238E27FC236}">
                <a16:creationId xmlns:a16="http://schemas.microsoft.com/office/drawing/2014/main" id="{3630A092-EC9C-71AB-B21D-DE8661E58819}"/>
              </a:ext>
            </a:extLst>
          </p:cNvPr>
          <p:cNvSpPr txBox="1"/>
          <p:nvPr/>
        </p:nvSpPr>
        <p:spPr>
          <a:xfrm>
            <a:off x="6236733" y="1531971"/>
            <a:ext cx="5864721" cy="11739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 each IBD graph along the genome: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1. Grab variants that fall in the span of the graph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2. Compute connected components of the graph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3. Set AC = # of alternate allele connected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4. Set AN = total # of connected components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29E5DD-9A29-39CC-54E3-C26EA595D71A}"/>
              </a:ext>
            </a:extLst>
          </p:cNvPr>
          <p:cNvCxnSpPr>
            <a:cxnSpLocks/>
          </p:cNvCxnSpPr>
          <p:nvPr/>
        </p:nvCxnSpPr>
        <p:spPr>
          <a:xfrm>
            <a:off x="1557788" y="3460211"/>
            <a:ext cx="786688" cy="0"/>
          </a:xfrm>
          <a:prstGeom prst="line">
            <a:avLst/>
          </a:prstGeom>
          <a:ln w="76200" cmpd="dbl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40D820B-B91E-EAAE-14D9-0C9F9A42B3BF}"/>
              </a:ext>
            </a:extLst>
          </p:cNvPr>
          <p:cNvSpPr txBox="1"/>
          <p:nvPr/>
        </p:nvSpPr>
        <p:spPr>
          <a:xfrm>
            <a:off x="1703335" y="2538492"/>
            <a:ext cx="488185" cy="3615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4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67460F-F3EA-9DC7-199C-C51374A87D25}"/>
              </a:ext>
            </a:extLst>
          </p:cNvPr>
          <p:cNvSpPr txBox="1"/>
          <p:nvPr/>
        </p:nvSpPr>
        <p:spPr>
          <a:xfrm>
            <a:off x="74273" y="93502"/>
            <a:ext cx="12117727" cy="378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14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APPROACH: Relatedness-Corrected Allele Frequencies Using IBD Segments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14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224FCF-8080-EF8D-1687-E701C9CA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796" y="4192327"/>
            <a:ext cx="6200674" cy="24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E2782A-3674-B143-BBBE-0987205852F0}"/>
              </a:ext>
            </a:extLst>
          </p:cNvPr>
          <p:cNvSpPr txBox="1"/>
          <p:nvPr/>
        </p:nvSpPr>
        <p:spPr>
          <a:xfrm>
            <a:off x="155968" y="5072216"/>
            <a:ext cx="11880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(A)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Alternate allele frequencies computed for chromosome 22 correcting for IBD (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-axis) and computed from all samples (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-axis).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(B)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alternate allele frequencies for rare variants (AAF&lt;0.01) computed for chromosome 22 correcting for IBD (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-axis) and computed from all samples (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-axis).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(C)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Log</a:t>
            </a:r>
            <a:r>
              <a:rPr lang="en-US" sz="16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alternate allele frequencies for rare variants (AAF&lt;0.01) computed for chromosome 22 correcting for IBD (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-axis) and computed from unrelated samples (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-axis).</a:t>
            </a:r>
            <a:r>
              <a:rPr lang="en-US" sz="1600" dirty="0">
                <a:effectLst/>
              </a:rPr>
              <a:t> </a:t>
            </a:r>
            <a:endParaRPr lang="en-US" sz="16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6CF356D-697D-0F0F-0D14-69FDC1040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2132252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544EA-34C6-C7B8-635C-8067E9EC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41" y="-1"/>
            <a:ext cx="213676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FA6929-C2B6-8654-ED58-CBCD2A74A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7971"/>
            <a:ext cx="2369409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193" name="Picture 4">
            <a:extLst>
              <a:ext uri="{FF2B5EF4-FFF2-40B4-BE49-F238E27FC236}">
                <a16:creationId xmlns:a16="http://schemas.microsoft.com/office/drawing/2014/main" id="{BCEDA64A-B550-D3DB-2547-98141C446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971"/>
            <a:ext cx="12229722" cy="38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944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983C349-6EC6-2022-8565-ABCE77A1A53E}"/>
              </a:ext>
            </a:extLst>
          </p:cNvPr>
          <p:cNvGraphicFramePr>
            <a:graphicFrameLocks noGrp="1"/>
          </p:cNvGraphicFramePr>
          <p:nvPr/>
        </p:nvGraphicFramePr>
        <p:xfrm>
          <a:off x="652148" y="1435601"/>
          <a:ext cx="8351558" cy="237244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415831">
                  <a:extLst>
                    <a:ext uri="{9D8B030D-6E8A-4147-A177-3AD203B41FA5}">
                      <a16:colId xmlns:a16="http://schemas.microsoft.com/office/drawing/2014/main" val="1231076217"/>
                    </a:ext>
                  </a:extLst>
                </a:gridCol>
                <a:gridCol w="1042737">
                  <a:extLst>
                    <a:ext uri="{9D8B030D-6E8A-4147-A177-3AD203B41FA5}">
                      <a16:colId xmlns:a16="http://schemas.microsoft.com/office/drawing/2014/main" val="3730764232"/>
                    </a:ext>
                  </a:extLst>
                </a:gridCol>
                <a:gridCol w="1648097">
                  <a:extLst>
                    <a:ext uri="{9D8B030D-6E8A-4147-A177-3AD203B41FA5}">
                      <a16:colId xmlns:a16="http://schemas.microsoft.com/office/drawing/2014/main" val="2526662839"/>
                    </a:ext>
                  </a:extLst>
                </a:gridCol>
                <a:gridCol w="2762864">
                  <a:extLst>
                    <a:ext uri="{9D8B030D-6E8A-4147-A177-3AD203B41FA5}">
                      <a16:colId xmlns:a16="http://schemas.microsoft.com/office/drawing/2014/main" val="874543689"/>
                    </a:ext>
                  </a:extLst>
                </a:gridCol>
                <a:gridCol w="1482029">
                  <a:extLst>
                    <a:ext uri="{9D8B030D-6E8A-4147-A177-3AD203B41FA5}">
                      <a16:colId xmlns:a16="http://schemas.microsoft.com/office/drawing/2014/main" val="3737311871"/>
                    </a:ext>
                  </a:extLst>
                </a:gridCol>
              </a:tblGrid>
              <a:tr h="100084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Study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Source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# samples*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Effective # Indigenous samples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# variants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9510331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gnomAD</a:t>
                      </a:r>
                      <a:r>
                        <a:rPr lang="en-US" sz="2400" baseline="300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WGS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 7,612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4,610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14.8M**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66700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MCPS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WGS</a:t>
                      </a:r>
                      <a:endParaRPr lang="en-US" sz="1800" baseline="300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 9,950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6,549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131.9M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28996"/>
                  </a:ext>
                </a:extLst>
              </a:tr>
              <a:tr h="384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MCPS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WES</a:t>
                      </a:r>
                      <a:endParaRPr lang="en-US" sz="1800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141,046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91,856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</a:rPr>
                        <a:t>    9.3M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03159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96B5FF5-AF46-487E-51CE-15ABE213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8" y="365125"/>
            <a:ext cx="11077904" cy="7279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+mn-lt"/>
              </a:rPr>
              <a:t>&gt;10-fold increase in size compared to gnomAD</a:t>
            </a:r>
            <a:endParaRPr lang="en-US" sz="3600" b="1" baseline="300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EED66F2-23EE-76BD-F7C1-2786A7A0D4CB}"/>
              </a:ext>
            </a:extLst>
          </p:cNvPr>
          <p:cNvSpPr txBox="1"/>
          <p:nvPr/>
        </p:nvSpPr>
        <p:spPr>
          <a:xfrm>
            <a:off x="1539433" y="140054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180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18">
                <a:extLst>
                  <a:ext uri="{FF2B5EF4-FFF2-40B4-BE49-F238E27FC236}">
                    <a16:creationId xmlns:a16="http://schemas.microsoft.com/office/drawing/2014/main" id="{320F52FE-3FFB-F9A5-F06E-652FB079AB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031" y="5573450"/>
                <a:ext cx="10242312" cy="821610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7938" marR="0" lvl="0" indent="0" algn="l" rtl="0">
                  <a:lnSpc>
                    <a:spcPts val="15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bg2"/>
                  </a:buClr>
                  <a:buFont typeface="Arial" panose="020B0604020202020204" pitchFamily="34" charset="0"/>
                  <a:buNone/>
                  <a:tabLst/>
                  <a:defRPr sz="1200" b="0" i="0" u="none" strike="noStrike" cap="none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defRPr>
                </a:lvl1pPr>
                <a:lvl2pPr marL="234945" marR="0" lvl="1" indent="-117472" algn="l" rtl="0">
                  <a:lnSpc>
                    <a:spcPts val="15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Font typeface="Arial" panose="020B0604020202020204" pitchFamily="34" charset="0"/>
                  <a:buChar char="•"/>
                  <a:tabLst/>
                  <a:defRPr sz="1000" b="0" i="0" u="none" strike="noStrike" cap="none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defRPr>
                </a:lvl2pPr>
                <a:lvl3pPr marL="344479" marR="0" lvl="2" indent="-109536" algn="l" rtl="0">
                  <a:lnSpc>
                    <a:spcPts val="15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SzPct val="70000"/>
                  <a:buFont typeface="Courier New" panose="02070309020205020404" pitchFamily="49" charset="0"/>
                  <a:buChar char="o"/>
                  <a:tabLst/>
                  <a:defRPr sz="1000" b="0" i="0" u="none" strike="noStrike" cap="none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defRPr>
                </a:lvl3pPr>
                <a:lvl4pPr marL="461951" marR="0" lvl="3" indent="-117472" algn="l" rtl="0">
                  <a:lnSpc>
                    <a:spcPts val="15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Font typeface="Wingdings" pitchFamily="2" charset="2"/>
                  <a:buChar char="§"/>
                  <a:tabLst/>
                  <a:defRPr sz="1000" b="0" i="0" u="none" strike="noStrike" cap="none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defRPr>
                </a:lvl4pPr>
                <a:lvl5pPr marL="571486" marR="0" lvl="4" indent="-109536" algn="l" rtl="0">
                  <a:lnSpc>
                    <a:spcPts val="15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00"/>
                  </a:buClr>
                  <a:buFont typeface="System Font Regular"/>
                  <a:buChar char="-"/>
                  <a:tabLst/>
                  <a:defRPr sz="1000" b="0" i="0" u="none" strike="noStrike" cap="none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2400" ker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+mn-lt"/>
                  </a:rPr>
                  <a:t>* Latino/Admixed American samples</a:t>
                </a:r>
              </a:p>
              <a:p>
                <a:r>
                  <a:rPr lang="en-US" sz="2400" ker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+mn-lt"/>
                  </a:rPr>
                  <a:t>**bi-allelic variants with low genotype missingness (</a:t>
                </a:r>
                <a14:m>
                  <m:oMath xmlns:m="http://schemas.openxmlformats.org/officeDocument/2006/math">
                    <m:r>
                      <a:rPr lang="en-US" sz="2400" b="0" i="1" kern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ker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+mn-lt"/>
                  </a:rPr>
                  <a:t>10%) and an AF </a:t>
                </a:r>
                <a14:m>
                  <m:oMath xmlns:m="http://schemas.openxmlformats.org/officeDocument/2006/math">
                    <m:r>
                      <a:rPr lang="en-US" sz="2400" b="0" i="1" kern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400" kern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+mn-lt"/>
                  </a:rPr>
                  <a:t> 0.1%</a:t>
                </a:r>
              </a:p>
            </p:txBody>
          </p:sp>
        </mc:Choice>
        <mc:Fallback xmlns="">
          <p:sp>
            <p:nvSpPr>
              <p:cNvPr id="5" name="Text Placeholder 18">
                <a:extLst>
                  <a:ext uri="{FF2B5EF4-FFF2-40B4-BE49-F238E27FC236}">
                    <a16:creationId xmlns:a16="http://schemas.microsoft.com/office/drawing/2014/main" id="{320F52FE-3FFB-F9A5-F06E-652FB079A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31" y="5573450"/>
                <a:ext cx="10242312" cy="821610"/>
              </a:xfrm>
              <a:prstGeom prst="rect">
                <a:avLst/>
              </a:prstGeom>
              <a:blipFill>
                <a:blip r:embed="rId3"/>
                <a:stretch>
                  <a:fillRect l="-893" t="-2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57A80B55-7F49-2AD0-004F-0B660FB0C696}"/>
              </a:ext>
            </a:extLst>
          </p:cNvPr>
          <p:cNvSpPr/>
          <p:nvPr/>
        </p:nvSpPr>
        <p:spPr>
          <a:xfrm>
            <a:off x="8734490" y="2954609"/>
            <a:ext cx="378823" cy="817813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F6AF6-5B6F-D385-77CC-E8A050F4F64D}"/>
              </a:ext>
            </a:extLst>
          </p:cNvPr>
          <p:cNvSpPr txBox="1"/>
          <p:nvPr/>
        </p:nvSpPr>
        <p:spPr>
          <a:xfrm>
            <a:off x="8980556" y="2934218"/>
            <a:ext cx="3534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  142M variants</a:t>
            </a:r>
          </a:p>
          <a:p>
            <a:r>
              <a:rPr lang="en-US" sz="3200" dirty="0">
                <a:solidFill>
                  <a:srgbClr val="FFC000"/>
                </a:solidFill>
                <a:sym typeface="Wingdings" pitchFamily="2" charset="2"/>
              </a:rPr>
              <a:t>10-fold increase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928EA2-974E-D47C-9241-2C6C6DE3889E}"/>
              </a:ext>
            </a:extLst>
          </p:cNvPr>
          <p:cNvSpPr txBox="1"/>
          <p:nvPr/>
        </p:nvSpPr>
        <p:spPr>
          <a:xfrm>
            <a:off x="7065818" y="4351221"/>
            <a:ext cx="38951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US" sz="3200" dirty="0">
                <a:solidFill>
                  <a:srgbClr val="FFC000"/>
                </a:solidFill>
                <a:sym typeface="Wingdings" pitchFamily="2" charset="2"/>
              </a:rPr>
              <a:t> 20-fold increase </a:t>
            </a:r>
          </a:p>
          <a:p>
            <a:r>
              <a:rPr lang="en-US" sz="3200" dirty="0">
                <a:solidFill>
                  <a:srgbClr val="FFC000"/>
                </a:solidFill>
                <a:sym typeface="Wingdings" pitchFamily="2" charset="2"/>
              </a:rPr>
              <a:t>      in WES sample size</a:t>
            </a:r>
            <a:endParaRPr lang="en-US" sz="3200" dirty="0">
              <a:solidFill>
                <a:srgbClr val="FFC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B8994-FD23-0A72-AADF-FB5CC673A527}"/>
              </a:ext>
            </a:extLst>
          </p:cNvPr>
          <p:cNvGrpSpPr/>
          <p:nvPr/>
        </p:nvGrpSpPr>
        <p:grpSpPr>
          <a:xfrm>
            <a:off x="4581208" y="3592610"/>
            <a:ext cx="2563266" cy="1309055"/>
            <a:chOff x="4502552" y="3592610"/>
            <a:chExt cx="2563266" cy="130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061250A-79D4-8DEF-EB50-660C91A4CEE5}"/>
                </a:ext>
              </a:extLst>
            </p:cNvPr>
            <p:cNvCxnSpPr>
              <a:cxnSpLocks/>
            </p:cNvCxnSpPr>
            <p:nvPr/>
          </p:nvCxnSpPr>
          <p:spPr>
            <a:xfrm>
              <a:off x="4922733" y="3592610"/>
              <a:ext cx="2143085" cy="130905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7B0A262-CE80-4129-A8BB-6499659029C0}"/>
                </a:ext>
              </a:extLst>
            </p:cNvPr>
            <p:cNvGrpSpPr/>
            <p:nvPr/>
          </p:nvGrpSpPr>
          <p:grpSpPr>
            <a:xfrm>
              <a:off x="4502552" y="3592610"/>
              <a:ext cx="2563266" cy="1309055"/>
              <a:chOff x="4502552" y="3592610"/>
              <a:chExt cx="2563266" cy="1309055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314580F-E4EF-1154-7D1E-C2734E80B5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27617" y="3595596"/>
                <a:ext cx="238201" cy="1306069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ADED809-451D-4137-1EF6-6E0B94CE7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78638" y="3595596"/>
                <a:ext cx="248979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5AC5DE8-8E91-B726-576E-06045FE816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02552" y="3592610"/>
                <a:ext cx="42018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7D32ED2A-2226-1F8B-8BA7-853A7CEA0EB6}"/>
              </a:ext>
            </a:extLst>
          </p:cNvPr>
          <p:cNvSpPr txBox="1">
            <a:spLocks/>
          </p:cNvSpPr>
          <p:nvPr/>
        </p:nvSpPr>
        <p:spPr>
          <a:xfrm>
            <a:off x="414031" y="6492875"/>
            <a:ext cx="3856842" cy="2739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938" marR="0" lvl="0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234945" marR="0" lvl="1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344479" marR="0" lvl="2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Char char="o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461951" marR="0" lvl="3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§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571486" marR="0" lvl="4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Char char="-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kern="0" baseline="300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1</a:t>
            </a:r>
            <a:r>
              <a:rPr lang="en-US" sz="2400" ker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Wilson et al., AHGS 2021 </a:t>
            </a:r>
          </a:p>
        </p:txBody>
      </p:sp>
    </p:spTree>
    <p:extLst>
      <p:ext uri="{BB962C8B-B14F-4D97-AF65-F5344CB8AC3E}">
        <p14:creationId xmlns:p14="http://schemas.microsoft.com/office/powerpoint/2010/main" val="2329886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5FF5-AF46-487E-51CE-15ABE213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48" y="365125"/>
            <a:ext cx="11077904" cy="727951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+mn-lt"/>
              </a:rPr>
              <a:t>MCPS WES AF estimates agree with gnomAD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EED66F2-23EE-76BD-F7C1-2786A7A0D4CB}"/>
              </a:ext>
            </a:extLst>
          </p:cNvPr>
          <p:cNvSpPr txBox="1"/>
          <p:nvPr/>
        </p:nvSpPr>
        <p:spPr>
          <a:xfrm>
            <a:off x="1539433" y="161100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EB574-EFD9-132D-F684-6B49A56FC4EC}"/>
              </a:ext>
            </a:extLst>
          </p:cNvPr>
          <p:cNvSpPr txBox="1"/>
          <p:nvPr/>
        </p:nvSpPr>
        <p:spPr>
          <a:xfrm>
            <a:off x="574190" y="1022161"/>
            <a:ext cx="3448885" cy="94326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0.99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112A8FB-2026-2FED-83BA-B219151E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9" y="2094211"/>
            <a:ext cx="3587199" cy="358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B680C0-7914-98C5-1C55-34FA333329ED}"/>
              </a:ext>
            </a:extLst>
          </p:cNvPr>
          <p:cNvSpPr txBox="1"/>
          <p:nvPr/>
        </p:nvSpPr>
        <p:spPr>
          <a:xfrm rot="16200000">
            <a:off x="-729124" y="3509006"/>
            <a:ext cx="1870308" cy="3870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MCPS  European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E415E-34F1-1E06-11D6-6AA66BB04E8F}"/>
              </a:ext>
            </a:extLst>
          </p:cNvPr>
          <p:cNvSpPr txBox="1"/>
          <p:nvPr/>
        </p:nvSpPr>
        <p:spPr>
          <a:xfrm>
            <a:off x="741048" y="5704174"/>
            <a:ext cx="3040118" cy="3870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gnomAD Non-Finish European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F81F5FE-2EEE-0B2B-90FE-9D3E8833A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35" y="2094211"/>
            <a:ext cx="3587198" cy="35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FF29-90A3-3836-BD31-A98AE4EB2DC9}"/>
              </a:ext>
            </a:extLst>
          </p:cNvPr>
          <p:cNvSpPr txBox="1"/>
          <p:nvPr/>
        </p:nvSpPr>
        <p:spPr>
          <a:xfrm rot="16200000">
            <a:off x="3346649" y="3400222"/>
            <a:ext cx="1870308" cy="3870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MCPS  African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664388-ED5C-6AD9-A2DD-6D4BCAB44C36}"/>
              </a:ext>
            </a:extLst>
          </p:cNvPr>
          <p:cNvSpPr txBox="1"/>
          <p:nvPr/>
        </p:nvSpPr>
        <p:spPr>
          <a:xfrm>
            <a:off x="4661698" y="5702698"/>
            <a:ext cx="3587198" cy="3870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gnomAD African/African American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E7A604-B3BB-CF43-D9EE-A67A072E3471}"/>
              </a:ext>
            </a:extLst>
          </p:cNvPr>
          <p:cNvSpPr txBox="1"/>
          <p:nvPr/>
        </p:nvSpPr>
        <p:spPr>
          <a:xfrm>
            <a:off x="4542220" y="1022161"/>
            <a:ext cx="3448885" cy="94326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0.98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CD6198-C4E9-28A3-67C0-E727AA9AC307}"/>
              </a:ext>
            </a:extLst>
          </p:cNvPr>
          <p:cNvSpPr txBox="1"/>
          <p:nvPr/>
        </p:nvSpPr>
        <p:spPr>
          <a:xfrm>
            <a:off x="8510250" y="1022161"/>
            <a:ext cx="3448885" cy="94326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Indigenous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0.99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7362A4E6-C18D-97A7-D0A6-D160A3E0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250" y="2113370"/>
            <a:ext cx="3587198" cy="358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5A12C4-D177-A29A-F002-57DE9D0A09B2}"/>
              </a:ext>
            </a:extLst>
          </p:cNvPr>
          <p:cNvSpPr txBox="1"/>
          <p:nvPr/>
        </p:nvSpPr>
        <p:spPr>
          <a:xfrm rot="16200000">
            <a:off x="7417185" y="4170622"/>
            <a:ext cx="1870308" cy="3870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MCPS  Indigenous Mexican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7C1AF4-5CE6-5A33-ECAC-134F42AB75BF}"/>
              </a:ext>
            </a:extLst>
          </p:cNvPr>
          <p:cNvSpPr txBox="1"/>
          <p:nvPr/>
        </p:nvSpPr>
        <p:spPr>
          <a:xfrm>
            <a:off x="9032277" y="5714897"/>
            <a:ext cx="3587198" cy="3870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gnomAD Amerindigenous</a:t>
            </a:r>
          </a:p>
        </p:txBody>
      </p:sp>
    </p:spTree>
    <p:extLst>
      <p:ext uri="{BB962C8B-B14F-4D97-AF65-F5344CB8AC3E}">
        <p14:creationId xmlns:p14="http://schemas.microsoft.com/office/powerpoint/2010/main" val="2024174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5FF5-AF46-487E-51CE-15ABE213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9" y="201492"/>
            <a:ext cx="11622542" cy="72820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</a:rPr>
              <a:t>MCPS Variant Browser     </a:t>
            </a: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https://rgc-mcps.regeneron.com/</a:t>
            </a: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EED66F2-23EE-76BD-F7C1-2786A7A0D4CB}"/>
              </a:ext>
            </a:extLst>
          </p:cNvPr>
          <p:cNvSpPr txBox="1"/>
          <p:nvPr/>
        </p:nvSpPr>
        <p:spPr>
          <a:xfrm>
            <a:off x="1539433" y="140054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BF0D1-5616-9917-73EF-80D0E27664C9}"/>
              </a:ext>
            </a:extLst>
          </p:cNvPr>
          <p:cNvSpPr txBox="1"/>
          <p:nvPr/>
        </p:nvSpPr>
        <p:spPr>
          <a:xfrm>
            <a:off x="557048" y="968180"/>
            <a:ext cx="3496355" cy="33739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A666C-8CB4-CF28-5FE9-AA03EFE6D1AB}"/>
              </a:ext>
            </a:extLst>
          </p:cNvPr>
          <p:cNvSpPr txBox="1"/>
          <p:nvPr/>
        </p:nvSpPr>
        <p:spPr>
          <a:xfrm>
            <a:off x="359549" y="6252296"/>
            <a:ext cx="6093745" cy="4811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 VCF data files with allele frequencies are available for download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DCA187-6870-207E-BC87-F26E7CF96209}"/>
              </a:ext>
            </a:extLst>
          </p:cNvPr>
          <p:cNvSpPr txBox="1"/>
          <p:nvPr/>
        </p:nvSpPr>
        <p:spPr>
          <a:xfrm>
            <a:off x="10160417" y="2559945"/>
            <a:ext cx="18216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 of 142M variants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B488D5-D59E-72FE-C47E-03E68DCBB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0" y="968180"/>
            <a:ext cx="8369300" cy="53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1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19" descr="A picture containing weapon&#10;&#10;Description automatically generated">
            <a:extLst>
              <a:ext uri="{FF2B5EF4-FFF2-40B4-BE49-F238E27FC236}">
                <a16:creationId xmlns:a16="http://schemas.microsoft.com/office/drawing/2014/main" id="{4E2C627D-731B-E54F-9FF1-BD0E1CA88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589" y="2"/>
            <a:ext cx="7490620" cy="6866221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1"/>
              </a:gs>
            </a:gsLst>
            <a:lin ang="5400000" scaled="1"/>
          </a:gradFill>
        </p:spPr>
      </p:pic>
      <p:sp>
        <p:nvSpPr>
          <p:cNvPr id="88" name="Title 7">
            <a:extLst>
              <a:ext uri="{FF2B5EF4-FFF2-40B4-BE49-F238E27FC236}">
                <a16:creationId xmlns:a16="http://schemas.microsoft.com/office/drawing/2014/main" id="{1F6BE039-102B-FA46-8F18-201F0F2BAB90}"/>
              </a:ext>
            </a:extLst>
          </p:cNvPr>
          <p:cNvSpPr txBox="1">
            <a:spLocks/>
          </p:cNvSpPr>
          <p:nvPr/>
        </p:nvSpPr>
        <p:spPr>
          <a:xfrm>
            <a:off x="-44589" y="71056"/>
            <a:ext cx="7490619" cy="1096834"/>
          </a:xfrm>
          <a:prstGeom prst="rect">
            <a:avLst/>
          </a:prstGeom>
        </p:spPr>
        <p:txBody>
          <a:bodyPr vert="horz" lIns="121807" tIns="60904" rIns="121807" bIns="6090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spc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1218072">
              <a:defRPr/>
            </a:pPr>
            <a:r>
              <a:rPr lang="en-US" sz="319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Regeneron Genetics Center: </a:t>
            </a:r>
          </a:p>
          <a:p>
            <a:pPr algn="ctr" defTabSz="1218072">
              <a:defRPr/>
            </a:pPr>
            <a:r>
              <a:rPr lang="en-US" sz="266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Unprecedented Speed, Scale &amp; Integration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DEE3A-7FF3-4BA9-B0AA-1FEDEAC3E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0" y="1238944"/>
            <a:ext cx="7193320" cy="3460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C3EDB-6853-493E-A59F-03950277C1D2}"/>
              </a:ext>
            </a:extLst>
          </p:cNvPr>
          <p:cNvSpPr txBox="1"/>
          <p:nvPr/>
        </p:nvSpPr>
        <p:spPr>
          <a:xfrm>
            <a:off x="1018367" y="4925664"/>
            <a:ext cx="5200719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036">
              <a:defRPr/>
            </a:pPr>
            <a:r>
              <a:rPr lang="en-US" sz="2398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accomplished in just the first 8 years!</a:t>
            </a:r>
          </a:p>
        </p:txBody>
      </p:sp>
      <p:sp>
        <p:nvSpPr>
          <p:cNvPr id="98" name="Slide Number Placeholder 3">
            <a:extLst>
              <a:ext uri="{FF2B5EF4-FFF2-40B4-BE49-F238E27FC236}">
                <a16:creationId xmlns:a16="http://schemas.microsoft.com/office/drawing/2014/main" id="{6B0096B6-B226-4B13-921B-0CF3867A19E0}"/>
              </a:ext>
            </a:extLst>
          </p:cNvPr>
          <p:cNvSpPr txBox="1">
            <a:spLocks/>
          </p:cNvSpPr>
          <p:nvPr/>
        </p:nvSpPr>
        <p:spPr>
          <a:xfrm>
            <a:off x="73746" y="6435758"/>
            <a:ext cx="1697483" cy="36445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9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036">
              <a:defRPr/>
            </a:pPr>
            <a:fld id="{02CC70A6-4919-234B-8CD0-08A13211E8D9}" type="slidenum">
              <a:rPr lang="en-US" sz="1332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609036">
                <a:defRPr/>
              </a:pPr>
              <a:t>4</a:t>
            </a:fld>
            <a:r>
              <a:rPr lang="en-US" sz="1332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Picture 4" descr="A person standing in front of a window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00CA42E-5D2B-5848-D21B-07026A1A0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619" y="960583"/>
            <a:ext cx="4597321" cy="4936834"/>
          </a:xfrm>
          <a:prstGeom prst="rect">
            <a:avLst/>
          </a:prstGeom>
        </p:spPr>
      </p:pic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324AF16-7D32-4DA9-830A-30AD01AEFF5A}"/>
              </a:ext>
            </a:extLst>
          </p:cNvPr>
          <p:cNvSpPr txBox="1">
            <a:spLocks/>
          </p:cNvSpPr>
          <p:nvPr/>
        </p:nvSpPr>
        <p:spPr>
          <a:xfrm>
            <a:off x="1014978" y="5582810"/>
            <a:ext cx="6140589" cy="25668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938" marR="0" lvl="0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234945" marR="0" lvl="1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344479" marR="0" lvl="2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Char char="o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461951" marR="0" lvl="3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§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571486" marR="0" lvl="4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Char char="-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>
              <a:lnSpc>
                <a:spcPct val="100000"/>
              </a:lnSpc>
            </a:pPr>
            <a:r>
              <a:rPr lang="en-US" sz="2398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RGC has the most diverse collection and catalogue of human coding variation to date</a:t>
            </a:r>
          </a:p>
          <a:p>
            <a:pPr marL="569907" lvl="1" indent="-342900">
              <a:lnSpc>
                <a:spcPct val="100000"/>
              </a:lnSpc>
            </a:pPr>
            <a:endParaRPr lang="en-US" sz="2398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69907" lvl="1" indent="-342900">
              <a:lnSpc>
                <a:spcPct val="100000"/>
              </a:lnSpc>
            </a:pPr>
            <a:endParaRPr lang="en-US" sz="2134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13925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1792-1E37-ED40-9915-E2B4FAEC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78" y="220014"/>
            <a:ext cx="4831138" cy="1095817"/>
          </a:xfrm>
        </p:spPr>
        <p:txBody>
          <a:bodyPr>
            <a:normAutofit/>
          </a:bodyPr>
          <a:lstStyle/>
          <a:p>
            <a:r>
              <a:rPr lang="en-US"/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521ED-84CB-A545-ABC0-849B5270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02CC70A6-4919-234B-8CD0-08A13211E8D9}" type="slidenum">
              <a:rPr lang="en-US">
                <a:solidFill>
                  <a:prstClr val="white"/>
                </a:solidFill>
              </a:rPr>
              <a:pPr defTabSz="609585"/>
              <a:t>40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8BFFDC-6A81-8A46-ADBD-4E4F598512A3}"/>
              </a:ext>
            </a:extLst>
          </p:cNvPr>
          <p:cNvSpPr/>
          <p:nvPr/>
        </p:nvSpPr>
        <p:spPr>
          <a:xfrm>
            <a:off x="6017114" y="1543597"/>
            <a:ext cx="7691287" cy="433965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defTabSz="609585"/>
            <a:r>
              <a:rPr lang="en-US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Regeneron Genetics Center</a:t>
            </a:r>
          </a:p>
          <a:p>
            <a:pPr algn="just" defTabSz="609585"/>
            <a:r>
              <a:rPr lang="en-US" dirty="0"/>
              <a:t>Jonathan </a:t>
            </a:r>
            <a:r>
              <a:rPr lang="en-US" dirty="0" err="1"/>
              <a:t>Marchini</a:t>
            </a:r>
            <a:endParaRPr lang="en-US" dirty="0"/>
          </a:p>
          <a:p>
            <a:pPr algn="just" defTabSz="609585"/>
            <a:r>
              <a:rPr lang="en-US" dirty="0"/>
              <a:t>Sheila M. Gaynor</a:t>
            </a:r>
          </a:p>
          <a:p>
            <a:pPr algn="just" defTabSz="609585"/>
            <a:r>
              <a:rPr lang="en-US" dirty="0"/>
              <a:t>Andrey </a:t>
            </a:r>
            <a:r>
              <a:rPr lang="en-US" dirty="0" err="1"/>
              <a:t>Ziyatdinov</a:t>
            </a:r>
            <a:endParaRPr lang="en-US" dirty="0"/>
          </a:p>
          <a:p>
            <a:pPr algn="just" defTabSz="609585"/>
            <a:r>
              <a:rPr lang="en-US" dirty="0"/>
              <a:t>Tyler Joseph</a:t>
            </a:r>
            <a:endParaRPr lang="en-US" baseline="30000" dirty="0"/>
          </a:p>
          <a:p>
            <a:pPr algn="just" defTabSz="609585"/>
            <a:r>
              <a:rPr lang="en-US" dirty="0"/>
              <a:t>Joshua Backman</a:t>
            </a:r>
          </a:p>
          <a:p>
            <a:pPr algn="just" defTabSz="609585"/>
            <a:r>
              <a:rPr lang="en-US" dirty="0"/>
              <a:t>Joelle </a:t>
            </a:r>
            <a:r>
              <a:rPr lang="en-US" dirty="0" err="1"/>
              <a:t>Mbatchou</a:t>
            </a:r>
            <a:endParaRPr lang="en-US" dirty="0"/>
          </a:p>
          <a:p>
            <a:pPr algn="just" defTabSz="609585"/>
            <a:r>
              <a:rPr lang="en-US" dirty="0" err="1"/>
              <a:t>Yuxin</a:t>
            </a:r>
            <a:r>
              <a:rPr lang="en-US" dirty="0"/>
              <a:t> Zou</a:t>
            </a:r>
            <a:endParaRPr lang="en-US" baseline="30000" dirty="0"/>
          </a:p>
          <a:p>
            <a:pPr algn="just" defTabSz="609585"/>
            <a:r>
              <a:rPr lang="en-US" dirty="0"/>
              <a:t>Daren Liu</a:t>
            </a:r>
            <a:endParaRPr lang="en-US" baseline="30000" dirty="0"/>
          </a:p>
          <a:p>
            <a:pPr algn="just" defTabSz="609585"/>
            <a:r>
              <a:rPr lang="en-US" dirty="0"/>
              <a:t>Jeffrey Staples</a:t>
            </a:r>
            <a:endParaRPr lang="en-US" baseline="30000" dirty="0"/>
          </a:p>
          <a:p>
            <a:pPr algn="just" defTabSz="609585"/>
            <a:r>
              <a:rPr lang="en-US" dirty="0"/>
              <a:t>Razvan </a:t>
            </a:r>
            <a:r>
              <a:rPr lang="en-US" dirty="0" err="1"/>
              <a:t>Panea</a:t>
            </a:r>
            <a:endParaRPr lang="en-US" baseline="30000" dirty="0"/>
          </a:p>
          <a:p>
            <a:pPr algn="just" defTabSz="609585"/>
            <a:r>
              <a:rPr lang="en-US" dirty="0"/>
              <a:t>Alex Popov</a:t>
            </a:r>
            <a:endParaRPr lang="en-US" baseline="30000" dirty="0"/>
          </a:p>
          <a:p>
            <a:pPr algn="just" defTabSz="609585"/>
            <a:r>
              <a:rPr lang="en-US" dirty="0" err="1"/>
              <a:t>Xiaodong</a:t>
            </a:r>
            <a:r>
              <a:rPr lang="en-US" dirty="0"/>
              <a:t> Bai</a:t>
            </a:r>
            <a:endParaRPr lang="en-US" baseline="30000" dirty="0"/>
          </a:p>
          <a:p>
            <a:pPr algn="just" defTabSz="609585"/>
            <a:endParaRPr lang="en-US" baseline="30000" dirty="0"/>
          </a:p>
          <a:p>
            <a:pPr algn="just" defTabSz="609585"/>
            <a:endParaRPr lang="en-US" baseline="30000" dirty="0"/>
          </a:p>
          <a:p>
            <a:pPr algn="just" defTabSz="609585"/>
            <a:endParaRPr lang="en-US" b="1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BDDD37-F136-B947-A9B4-A26DB51BBEBB}"/>
              </a:ext>
            </a:extLst>
          </p:cNvPr>
          <p:cNvSpPr/>
          <p:nvPr/>
        </p:nvSpPr>
        <p:spPr>
          <a:xfrm>
            <a:off x="9118583" y="2941629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sz="24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36F904-1092-C14A-B97A-4AC696EB45CE}"/>
              </a:ext>
            </a:extLst>
          </p:cNvPr>
          <p:cNvSpPr txBox="1"/>
          <p:nvPr/>
        </p:nvSpPr>
        <p:spPr>
          <a:xfrm>
            <a:off x="10252108" y="6371476"/>
            <a:ext cx="930448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 Narrow"/>
                <a:cs typeface="Arial Narrow"/>
              </a:rPr>
              <a:t>Yuxin Zou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83A235-1E94-C878-7128-A3E2CAF6995A}"/>
              </a:ext>
            </a:extLst>
          </p:cNvPr>
          <p:cNvSpPr txBox="1"/>
          <p:nvPr/>
        </p:nvSpPr>
        <p:spPr>
          <a:xfrm>
            <a:off x="8764719" y="1556634"/>
            <a:ext cx="270769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85"/>
            <a:r>
              <a:rPr lang="en-US" dirty="0" err="1"/>
              <a:t>Suganthi</a:t>
            </a:r>
            <a:r>
              <a:rPr lang="en-US" dirty="0"/>
              <a:t> Balasubramanian</a:t>
            </a:r>
            <a:endParaRPr lang="en-US" baseline="30000" dirty="0"/>
          </a:p>
          <a:p>
            <a:pPr algn="just" defTabSz="609585"/>
            <a:r>
              <a:rPr lang="en-US" dirty="0"/>
              <a:t>Lukas </a:t>
            </a:r>
            <a:r>
              <a:rPr lang="en-US" dirty="0" err="1"/>
              <a:t>Habegger</a:t>
            </a:r>
            <a:endParaRPr lang="en-US" baseline="30000" dirty="0"/>
          </a:p>
          <a:p>
            <a:pPr algn="just" defTabSz="609585"/>
            <a:r>
              <a:rPr lang="en-US" dirty="0" err="1"/>
              <a:t>Rouel</a:t>
            </a:r>
            <a:r>
              <a:rPr lang="en-US" dirty="0"/>
              <a:t> </a:t>
            </a:r>
            <a:r>
              <a:rPr lang="en-US" dirty="0" err="1"/>
              <a:t>Lanche</a:t>
            </a:r>
            <a:endParaRPr lang="en-US" baseline="30000" dirty="0"/>
          </a:p>
          <a:p>
            <a:pPr algn="just" defTabSz="609585"/>
            <a:r>
              <a:rPr lang="en-US" dirty="0"/>
              <a:t>Alex Lopez</a:t>
            </a:r>
            <a:endParaRPr lang="en-US" baseline="30000" dirty="0"/>
          </a:p>
          <a:p>
            <a:pPr algn="just" defTabSz="609585"/>
            <a:r>
              <a:rPr lang="en-US" dirty="0"/>
              <a:t>Evan Maxwell</a:t>
            </a:r>
            <a:endParaRPr lang="en-US" baseline="30000" dirty="0"/>
          </a:p>
          <a:p>
            <a:pPr algn="just" defTabSz="609585"/>
            <a:r>
              <a:rPr lang="en-US" dirty="0"/>
              <a:t>Marcus Jones</a:t>
            </a:r>
            <a:endParaRPr lang="en-US" baseline="30000" dirty="0"/>
          </a:p>
          <a:p>
            <a:pPr algn="just" defTabSz="609585"/>
            <a:r>
              <a:rPr lang="en-US" dirty="0"/>
              <a:t>Eric Jorgenson</a:t>
            </a:r>
            <a:endParaRPr lang="en-US" baseline="30000" dirty="0"/>
          </a:p>
          <a:p>
            <a:pPr algn="just" defTabSz="609585"/>
            <a:r>
              <a:rPr lang="en-US" dirty="0"/>
              <a:t>Will Salerno</a:t>
            </a:r>
            <a:endParaRPr lang="en-US" baseline="30000" dirty="0"/>
          </a:p>
          <a:p>
            <a:pPr algn="just" defTabSz="609585"/>
            <a:r>
              <a:rPr lang="en-US" dirty="0"/>
              <a:t>John Overton</a:t>
            </a:r>
            <a:endParaRPr lang="en-US" baseline="30000" dirty="0"/>
          </a:p>
          <a:p>
            <a:pPr algn="just" defTabSz="609585"/>
            <a:r>
              <a:rPr lang="en-US" dirty="0"/>
              <a:t>Jeffrey Reid</a:t>
            </a:r>
            <a:endParaRPr lang="en-US" baseline="30000" dirty="0"/>
          </a:p>
          <a:p>
            <a:pPr algn="just" defTabSz="609585"/>
            <a:r>
              <a:rPr lang="en-US" dirty="0"/>
              <a:t>Goncalo </a:t>
            </a:r>
            <a:r>
              <a:rPr lang="en-US" dirty="0" err="1"/>
              <a:t>Abecasis</a:t>
            </a:r>
            <a:endParaRPr lang="en-US" dirty="0"/>
          </a:p>
          <a:p>
            <a:pPr algn="just" defTabSz="609585"/>
            <a:r>
              <a:rPr lang="en-US" dirty="0"/>
              <a:t>Lyndon </a:t>
            </a:r>
            <a:r>
              <a:rPr lang="en-US" dirty="0" err="1"/>
              <a:t>Mitnaul</a:t>
            </a:r>
            <a:endParaRPr lang="en-US" dirty="0"/>
          </a:p>
          <a:p>
            <a:pPr algn="just" defTabSz="609585"/>
            <a:r>
              <a:rPr lang="en-US" dirty="0"/>
              <a:t>Aris </a:t>
            </a:r>
            <a:r>
              <a:rPr lang="en-US" dirty="0" err="1"/>
              <a:t>Baras</a:t>
            </a:r>
            <a:endParaRPr lang="en-US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CC2BD-4502-4186-7FE9-BE9037EB09F6}"/>
              </a:ext>
            </a:extLst>
          </p:cNvPr>
          <p:cNvSpPr txBox="1"/>
          <p:nvPr/>
        </p:nvSpPr>
        <p:spPr>
          <a:xfrm>
            <a:off x="280878" y="4158819"/>
            <a:ext cx="2707689" cy="24324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800" b="1">
                <a:latin typeface="+mn-lt"/>
              </a:rPr>
              <a:t>Oxford</a:t>
            </a:r>
          </a:p>
          <a:p>
            <a:r>
              <a:rPr lang="en-US"/>
              <a:t>Jason Torres</a:t>
            </a:r>
          </a:p>
          <a:p>
            <a:r>
              <a:rPr lang="en-US"/>
              <a:t>Michael Turner</a:t>
            </a:r>
            <a:endParaRPr lang="en-US" baseline="30000"/>
          </a:p>
          <a:p>
            <a:r>
              <a:rPr lang="en-US"/>
              <a:t>Rachel Wade</a:t>
            </a:r>
          </a:p>
          <a:p>
            <a:r>
              <a:rPr lang="en-US"/>
              <a:t>Rory Collins</a:t>
            </a:r>
          </a:p>
          <a:p>
            <a:r>
              <a:rPr lang="en-US"/>
              <a:t>Michael R Hill</a:t>
            </a:r>
            <a:endParaRPr lang="en-US" baseline="30000"/>
          </a:p>
          <a:p>
            <a:r>
              <a:rPr lang="en-US"/>
              <a:t>Jonathan R </a:t>
            </a:r>
            <a:r>
              <a:rPr lang="en-US" err="1"/>
              <a:t>Emberson</a:t>
            </a:r>
            <a:endParaRPr lang="en-US"/>
          </a:p>
          <a:p>
            <a:endParaRPr lang="en-US" sz="1800">
              <a:latin typeface="+mn-lt"/>
            </a:endParaRPr>
          </a:p>
          <a:p>
            <a:pPr algn="l"/>
            <a:endParaRPr lang="en-US" sz="180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87828-10CF-65D9-871D-468E76C97CA1}"/>
              </a:ext>
            </a:extLst>
          </p:cNvPr>
          <p:cNvSpPr txBox="1"/>
          <p:nvPr/>
        </p:nvSpPr>
        <p:spPr>
          <a:xfrm>
            <a:off x="294500" y="870925"/>
            <a:ext cx="2517307" cy="230153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1"/>
              <a:t>National Autonomous University of Mexico </a:t>
            </a:r>
            <a:endParaRPr lang="en-US" sz="1800" b="1">
              <a:latin typeface="+mn-lt"/>
            </a:endParaRPr>
          </a:p>
          <a:p>
            <a:r>
              <a:rPr lang="en-US"/>
              <a:t>Jesús Alegre-Díaz</a:t>
            </a:r>
          </a:p>
          <a:p>
            <a:r>
              <a:rPr lang="es-MX"/>
              <a:t>Raul Ramirez-Reyes</a:t>
            </a:r>
            <a:endParaRPr lang="es-MX" baseline="30000"/>
          </a:p>
          <a:p>
            <a:r>
              <a:rPr lang="es-MX"/>
              <a:t>Rogelio Santacruz-Benítez</a:t>
            </a:r>
          </a:p>
          <a:p>
            <a:r>
              <a:rPr lang="en-US"/>
              <a:t>Jaime </a:t>
            </a:r>
            <a:r>
              <a:rPr lang="en-US" err="1"/>
              <a:t>Berumen</a:t>
            </a:r>
            <a:endParaRPr lang="en-US"/>
          </a:p>
          <a:p>
            <a:r>
              <a:rPr lang="en-US"/>
              <a:t>Pablo </a:t>
            </a:r>
            <a:r>
              <a:rPr lang="en-US" err="1"/>
              <a:t>Kuri</a:t>
            </a:r>
            <a:r>
              <a:rPr lang="en-US"/>
              <a:t>-Morales</a:t>
            </a:r>
            <a:endParaRPr lang="en-US" baseline="30000"/>
          </a:p>
          <a:p>
            <a:r>
              <a:rPr lang="en-US"/>
              <a:t>Roberto Tapia-</a:t>
            </a:r>
            <a:r>
              <a:rPr lang="en-US" err="1"/>
              <a:t>Conyer</a:t>
            </a:r>
            <a:endParaRPr lang="en-US" baseline="30000"/>
          </a:p>
          <a:p>
            <a:endParaRPr lang="en-US" baseline="30000"/>
          </a:p>
          <a:p>
            <a:endParaRPr lang="en-US" sz="1800">
              <a:latin typeface="+mn-lt"/>
            </a:endParaRPr>
          </a:p>
          <a:p>
            <a:pPr algn="l"/>
            <a:endParaRPr lang="en-US" sz="180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E2F61A-96B1-E695-1C52-62423B97791F}"/>
              </a:ext>
            </a:extLst>
          </p:cNvPr>
          <p:cNvSpPr txBox="1"/>
          <p:nvPr/>
        </p:nvSpPr>
        <p:spPr>
          <a:xfrm>
            <a:off x="273761" y="3060414"/>
            <a:ext cx="6764785" cy="40837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1"/>
              <a:t>Instituto Nacional de </a:t>
            </a:r>
            <a:r>
              <a:rPr lang="en-US" b="1" err="1"/>
              <a:t>Medicina</a:t>
            </a:r>
            <a:r>
              <a:rPr lang="en-US" b="1"/>
              <a:t> </a:t>
            </a:r>
            <a:r>
              <a:rPr lang="en-US" b="1" err="1"/>
              <a:t>Genómica</a:t>
            </a:r>
            <a:r>
              <a:rPr lang="en-US" b="1"/>
              <a:t>, Mexico City</a:t>
            </a:r>
          </a:p>
          <a:p>
            <a:r>
              <a:rPr lang="es-MX"/>
              <a:t>Humberto García-Ortiz</a:t>
            </a:r>
          </a:p>
          <a:p>
            <a:r>
              <a:rPr lang="en-US"/>
              <a:t>Lorena Orozco-Orozco</a:t>
            </a:r>
          </a:p>
          <a:p>
            <a:endParaRPr lang="en-US" sz="1800">
              <a:latin typeface="+mn-lt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E2996FA9-D0EF-7B50-4F0E-66597B855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826" y="71026"/>
            <a:ext cx="6936419" cy="1411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40A576-D84B-BEF7-88C2-72F1E61183E6}"/>
              </a:ext>
            </a:extLst>
          </p:cNvPr>
          <p:cNvSpPr txBox="1"/>
          <p:nvPr/>
        </p:nvSpPr>
        <p:spPr>
          <a:xfrm>
            <a:off x="4074014" y="5064330"/>
            <a:ext cx="1509204" cy="40837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800" b="1" dirty="0">
                <a:latin typeface="+mn-lt"/>
              </a:rPr>
              <a:t>AstraZeneca</a:t>
            </a:r>
          </a:p>
          <a:p>
            <a:r>
              <a:rPr lang="en-US" dirty="0"/>
              <a:t>Abhishek Nag</a:t>
            </a:r>
            <a:endParaRPr lang="en-US" baseline="30000" dirty="0"/>
          </a:p>
          <a:p>
            <a:r>
              <a:rPr lang="en-US" dirty="0"/>
              <a:t>Katherine Smith</a:t>
            </a:r>
          </a:p>
          <a:p>
            <a:r>
              <a:rPr lang="en-US" dirty="0" err="1"/>
              <a:t>Slavé</a:t>
            </a:r>
            <a:r>
              <a:rPr lang="en-US" dirty="0"/>
              <a:t> </a:t>
            </a:r>
            <a:r>
              <a:rPr lang="en-US" dirty="0" err="1"/>
              <a:t>Petrovski</a:t>
            </a:r>
            <a:endParaRPr lang="en-US" sz="1800" dirty="0">
              <a:latin typeface="+mn-lt"/>
            </a:endParaRPr>
          </a:p>
          <a:p>
            <a:pPr algn="l"/>
            <a:endParaRPr lang="en-US" sz="18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2CFFD-D855-1B60-DFBC-1063977714A2}"/>
              </a:ext>
            </a:extLst>
          </p:cNvPr>
          <p:cNvSpPr txBox="1"/>
          <p:nvPr/>
        </p:nvSpPr>
        <p:spPr>
          <a:xfrm>
            <a:off x="6784911" y="5444341"/>
            <a:ext cx="1799456" cy="7330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en-US" sz="1800" b="1" dirty="0">
                <a:latin typeface="+mn-lt"/>
              </a:rPr>
              <a:t>AbbVie</a:t>
            </a:r>
          </a:p>
          <a:p>
            <a:r>
              <a:rPr lang="en-US" dirty="0"/>
              <a:t>Mark </a:t>
            </a:r>
            <a:r>
              <a:rPr lang="en-US" dirty="0" err="1"/>
              <a:t>Reppell</a:t>
            </a:r>
            <a:endParaRPr lang="en-US" sz="18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96430-B8FB-B228-95C1-85622D305BF8}"/>
              </a:ext>
            </a:extLst>
          </p:cNvPr>
          <p:cNvSpPr txBox="1"/>
          <p:nvPr/>
        </p:nvSpPr>
        <p:spPr>
          <a:xfrm>
            <a:off x="9018263" y="5444341"/>
            <a:ext cx="254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University of Michigan</a:t>
            </a:r>
          </a:p>
          <a:p>
            <a:r>
              <a:rPr lang="en-US" dirty="0"/>
              <a:t>Sebastian </a:t>
            </a:r>
            <a:r>
              <a:rPr lang="en-US" dirty="0" err="1"/>
              <a:t>Zollner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53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EB833E-B125-4C68-9725-3C3C2770CCA3}"/>
              </a:ext>
            </a:extLst>
          </p:cNvPr>
          <p:cNvSpPr/>
          <p:nvPr/>
        </p:nvSpPr>
        <p:spPr>
          <a:xfrm>
            <a:off x="10519" y="6344"/>
            <a:ext cx="4872289" cy="6851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036">
              <a:defRPr/>
            </a:pPr>
            <a:endParaRPr lang="en-US" sz="2398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C1010412-3650-4051-A24F-30090D5F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10" y="194849"/>
            <a:ext cx="3003273" cy="11931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F0B1D7-02C9-4071-92D7-E87BAEB448C9}"/>
              </a:ext>
            </a:extLst>
          </p:cNvPr>
          <p:cNvSpPr txBox="1"/>
          <p:nvPr/>
        </p:nvSpPr>
        <p:spPr>
          <a:xfrm>
            <a:off x="256148" y="1576536"/>
            <a:ext cx="3654077" cy="461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036">
              <a:defRPr/>
            </a:pPr>
            <a:r>
              <a:rPr lang="en-US" sz="2398" b="1" dirty="0">
                <a:solidFill>
                  <a:srgbClr val="0F4DBC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Regeneron Genetics Center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81B6C87-DC53-47ED-869F-668FEFFA9E6B}"/>
              </a:ext>
            </a:extLst>
          </p:cNvPr>
          <p:cNvSpPr txBox="1">
            <a:spLocks/>
          </p:cNvSpPr>
          <p:nvPr/>
        </p:nvSpPr>
        <p:spPr>
          <a:xfrm>
            <a:off x="32864" y="6437908"/>
            <a:ext cx="1697483" cy="36445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9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036">
              <a:defRPr/>
            </a:pPr>
            <a:fld id="{02CC70A6-4919-234B-8CD0-08A13211E8D9}" type="slidenum">
              <a:rPr lang="en-US" sz="1066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609036">
                <a:defRPr/>
              </a:pPr>
              <a:t>41</a:t>
            </a:fld>
            <a:r>
              <a:rPr lang="en-US" sz="1066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ED102-8AAE-CD02-5379-0CB23C8749B8}"/>
              </a:ext>
            </a:extLst>
          </p:cNvPr>
          <p:cNvSpPr txBox="1"/>
          <p:nvPr/>
        </p:nvSpPr>
        <p:spPr>
          <a:xfrm>
            <a:off x="4861770" y="16565"/>
            <a:ext cx="7319711" cy="304698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We are hiring! Visit our website for all posted positions:</a:t>
            </a:r>
          </a:p>
          <a:p>
            <a:r>
              <a:rPr lang="en-US" sz="2400" dirty="0" err="1"/>
              <a:t>careers.regeneron.com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Open Position in Statistical Genetics:</a:t>
            </a:r>
          </a:p>
          <a:p>
            <a:r>
              <a:rPr lang="en-US" sz="2400" dirty="0">
                <a:effectLst/>
                <a:hlinkClick r:id="rId4" tooltip="https://careers.regeneron.com/job/r20103/associate-manager-statistical-genetics"/>
              </a:rPr>
              <a:t>https://careers.regeneron.com/job/R20103/Associate-Manager-Statistical-Genetics</a:t>
            </a:r>
            <a:endParaRPr lang="en-US" sz="2400" dirty="0">
              <a:effectLst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contact Joelle </a:t>
            </a:r>
            <a:r>
              <a:rPr lang="en-US" sz="2400" dirty="0" err="1"/>
              <a:t>Mbatchou</a:t>
            </a:r>
            <a:r>
              <a:rPr lang="en-US" sz="2400" dirty="0"/>
              <a:t> for specific interest: </a:t>
            </a:r>
            <a:r>
              <a:rPr lang="en-US" sz="2400" dirty="0" err="1"/>
              <a:t>joelle.mbatchou@regeneron.com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8C1C91-79CE-7816-722D-EE9716492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186" y="3076132"/>
            <a:ext cx="6888828" cy="37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87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61F6F48-1D0E-4BCE-B10E-F67DC919A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66" y="1283"/>
            <a:ext cx="12180695" cy="685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596C0-55C4-4BC5-80D2-5054F9C56B37}"/>
              </a:ext>
            </a:extLst>
          </p:cNvPr>
          <p:cNvSpPr txBox="1"/>
          <p:nvPr/>
        </p:nvSpPr>
        <p:spPr>
          <a:xfrm>
            <a:off x="66782" y="5072455"/>
            <a:ext cx="4168705" cy="994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037"/>
            <a:r>
              <a:rPr lang="en-US" sz="5861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2142E83-8537-49A9-B32A-89CCC6B0C519}"/>
              </a:ext>
            </a:extLst>
          </p:cNvPr>
          <p:cNvSpPr txBox="1">
            <a:spLocks/>
          </p:cNvSpPr>
          <p:nvPr/>
        </p:nvSpPr>
        <p:spPr>
          <a:xfrm>
            <a:off x="27249" y="6440693"/>
            <a:ext cx="1699055" cy="3647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9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C70A6-4919-234B-8CD0-08A13211E8D9}" type="slidenum">
              <a:rPr lang="en-US" sz="10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r>
              <a:rPr lang="en-US" sz="1067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AEA81-1CC2-2769-15A6-86E65047178E}"/>
              </a:ext>
            </a:extLst>
          </p:cNvPr>
          <p:cNvSpPr txBox="1"/>
          <p:nvPr/>
        </p:nvSpPr>
        <p:spPr>
          <a:xfrm>
            <a:off x="7658422" y="5620378"/>
            <a:ext cx="4568735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/>
              <a:t>Contact Information:</a:t>
            </a:r>
          </a:p>
          <a:p>
            <a:endParaRPr lang="en-US" sz="2400" dirty="0"/>
          </a:p>
          <a:p>
            <a:r>
              <a:rPr lang="en-US" sz="2400" dirty="0" err="1"/>
              <a:t>timothy.thornton@regeneron.com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779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73" y="206836"/>
            <a:ext cx="11934129" cy="887856"/>
          </a:xfrm>
        </p:spPr>
        <p:txBody>
          <a:bodyPr anchor="ctr">
            <a:normAutofit fontScale="90000"/>
          </a:bodyPr>
          <a:lstStyle/>
          <a:p>
            <a:pPr lvl="1" algn="ctr"/>
            <a:r>
              <a:rPr lang="en-US" sz="3200" b="1" dirty="0">
                <a:solidFill>
                  <a:srgbClr val="D60057"/>
                </a:solidFill>
                <a:latin typeface="Calibri" panose="020F0502020204030204" pitchFamily="34" charset="0"/>
                <a:ea typeface="Calibri" charset="0"/>
                <a:cs typeface="Calibri" charset="0"/>
              </a:rPr>
              <a:t>Leveraging Resources Across Genetic Architectures &amp; Phenotypes</a:t>
            </a:r>
            <a:br>
              <a:rPr lang="en-US" sz="1867" b="1" dirty="0">
                <a:solidFill>
                  <a:srgbClr val="D60057"/>
                </a:solidFill>
                <a:latin typeface="Calibri" panose="020F0502020204030204" pitchFamily="34" charset="0"/>
                <a:ea typeface="Calibri" charset="0"/>
                <a:cs typeface="Calibri" charset="0"/>
              </a:rPr>
            </a:br>
            <a:r>
              <a:rPr lang="en-US" sz="2133" b="1" i="1" dirty="0">
                <a:solidFill>
                  <a:schemeClr val="tx2"/>
                </a:solidFill>
                <a:latin typeface="Calibri" panose="020F0502020204030204" pitchFamily="34" charset="0"/>
                <a:ea typeface="Calibri" charset="0"/>
                <a:cs typeface="Calibri" charset="0"/>
              </a:rPr>
              <a:t>120+ Research Collaborations – Over 2,000,000 exomes sequenced to date</a:t>
            </a:r>
            <a:endParaRPr lang="en-US" sz="1867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1010"/>
          <a:stretch/>
        </p:blipFill>
        <p:spPr bwMode="auto">
          <a:xfrm>
            <a:off x="8900923" y="5468653"/>
            <a:ext cx="1171443" cy="4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97166" y="2601456"/>
            <a:ext cx="5744857" cy="1097280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8" tIns="60917" rIns="121828" bIns="60917" rtlCol="0" anchor="ctr"/>
          <a:lstStyle/>
          <a:p>
            <a:pPr algn="ctr" defTabSz="609475"/>
            <a:endParaRPr lang="en-US" sz="24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1744" y="5228469"/>
            <a:ext cx="5744857" cy="1097280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8" tIns="60917" rIns="121828" bIns="60917" rtlCol="0" anchor="ctr"/>
          <a:lstStyle/>
          <a:p>
            <a:pPr algn="ctr" defTabSz="609475"/>
            <a:endParaRPr lang="en-US" sz="24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1744" y="3947312"/>
            <a:ext cx="5744857" cy="1097280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8" tIns="60917" rIns="121828" bIns="60917" rtlCol="0" anchor="ctr"/>
          <a:lstStyle/>
          <a:p>
            <a:pPr algn="ctr" defTabSz="609475"/>
            <a:endParaRPr lang="en-US" sz="24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1744" y="1370755"/>
            <a:ext cx="5744857" cy="1097280"/>
          </a:xfrm>
          <a:prstGeom prst="rect">
            <a:avLst/>
          </a:prstGeom>
          <a:noFill/>
          <a:ln w="127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65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8" tIns="60917" rIns="121828" bIns="60917" rtlCol="0" anchor="ctr"/>
          <a:lstStyle/>
          <a:p>
            <a:pPr algn="ctr" defTabSz="609475"/>
            <a:endParaRPr lang="en-US" sz="2400" dirty="0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1039" y="1325928"/>
            <a:ext cx="5758080" cy="369245"/>
          </a:xfrm>
          <a:prstGeom prst="rect">
            <a:avLst/>
          </a:prstGeom>
          <a:noFill/>
        </p:spPr>
        <p:txBody>
          <a:bodyPr wrap="square" lIns="121828" tIns="60917" rIns="121828" bIns="60917" rtlCol="0">
            <a:spAutoFit/>
          </a:bodyPr>
          <a:lstStyle/>
          <a:p>
            <a:pPr defTabSz="609475">
              <a:spcBef>
                <a:spcPts val="400"/>
              </a:spcBef>
              <a:buSzPct val="50000"/>
            </a:pPr>
            <a:r>
              <a:rPr lang="en-US" sz="1600" b="1" u="sng" dirty="0">
                <a:solidFill>
                  <a:srgbClr val="1B365D"/>
                </a:solidFill>
                <a:latin typeface="Arial" panose="020B0604020202020204"/>
                <a:cs typeface="Arial Narrow"/>
              </a:rPr>
              <a:t>General Population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1555" y="3947624"/>
            <a:ext cx="5744300" cy="369245"/>
          </a:xfrm>
          <a:prstGeom prst="rect">
            <a:avLst/>
          </a:prstGeom>
          <a:noFill/>
        </p:spPr>
        <p:txBody>
          <a:bodyPr wrap="square" lIns="121828" tIns="60917" rIns="121828" bIns="60917" rtlCol="0">
            <a:spAutoFit/>
          </a:bodyPr>
          <a:lstStyle/>
          <a:p>
            <a:pPr defTabSz="609475">
              <a:spcBef>
                <a:spcPts val="400"/>
              </a:spcBef>
              <a:buSzPct val="50000"/>
            </a:pPr>
            <a:r>
              <a:rPr lang="en-US" sz="1600" b="1" u="sng" dirty="0">
                <a:solidFill>
                  <a:srgbClr val="1B365D"/>
                </a:solidFill>
                <a:latin typeface="Arial" panose="020B0604020202020204"/>
                <a:cs typeface="Arial Narrow"/>
              </a:rPr>
              <a:t>Family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7475" y="2621768"/>
            <a:ext cx="5730240" cy="369245"/>
          </a:xfrm>
          <a:prstGeom prst="rect">
            <a:avLst/>
          </a:prstGeom>
          <a:noFill/>
        </p:spPr>
        <p:txBody>
          <a:bodyPr wrap="square" lIns="121828" tIns="60917" rIns="121828" bIns="60917" rtlCol="0">
            <a:spAutoFit/>
          </a:bodyPr>
          <a:lstStyle/>
          <a:p>
            <a:pPr defTabSz="609475">
              <a:spcBef>
                <a:spcPts val="400"/>
              </a:spcBef>
              <a:buSzPct val="50000"/>
            </a:pPr>
            <a:r>
              <a:rPr lang="en-US" sz="1600" b="1" u="sng" dirty="0">
                <a:solidFill>
                  <a:srgbClr val="1B365D"/>
                </a:solidFill>
                <a:latin typeface="Arial" panose="020B0604020202020204"/>
                <a:cs typeface="Arial Narrow"/>
              </a:rPr>
              <a:t>Phenotype Specific Cohorts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641032" y="3915492"/>
            <a:ext cx="1097280" cy="1097280"/>
            <a:chOff x="3480774" y="1862027"/>
            <a:chExt cx="822960" cy="822960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480774" y="1862027"/>
              <a:ext cx="822960" cy="822960"/>
            </a:xfrm>
            <a:prstGeom prst="ellipse">
              <a:avLst/>
            </a:prstGeom>
            <a:solidFill>
              <a:srgbClr val="F5CF41"/>
            </a:solidFill>
            <a:ln w="12700">
              <a:solidFill>
                <a:schemeClr val="bg1"/>
              </a:solidFill>
            </a:ln>
            <a:effectLst>
              <a:outerShdw blurRad="40000" dist="35687" dir="2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47" tIns="60927" rIns="121847" bIns="60927" rtlCol="0" anchor="ctr"/>
            <a:lstStyle/>
            <a:p>
              <a:pPr algn="ctr" defTabSz="609475"/>
              <a:endParaRPr lang="en-US" sz="2400" dirty="0">
                <a:solidFill>
                  <a:prstClr val="white"/>
                </a:solidFill>
                <a:latin typeface="Arial Narrow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4543" y="1928887"/>
              <a:ext cx="685800" cy="685800"/>
            </a:xfrm>
            <a:prstGeom prst="ellipse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4666455" y="2601456"/>
            <a:ext cx="1097280" cy="1097280"/>
            <a:chOff x="3563324" y="3807628"/>
            <a:chExt cx="822960" cy="822960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563324" y="3807628"/>
              <a:ext cx="822960" cy="82296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  <a:effectLst>
              <a:outerShdw blurRad="40000" dist="35687" dir="2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47" tIns="60927" rIns="121847" bIns="60927" rtlCol="0" anchor="ctr"/>
            <a:lstStyle/>
            <a:p>
              <a:pPr algn="ctr" defTabSz="609475"/>
              <a:endParaRPr lang="en-US" sz="2400" dirty="0">
                <a:solidFill>
                  <a:prstClr val="white"/>
                </a:solidFill>
                <a:latin typeface="Arial Narrow"/>
              </a:endParaRPr>
            </a:p>
          </p:txBody>
        </p:sp>
        <p:pic>
          <p:nvPicPr>
            <p:cNvPr id="16" name="Picture 15" descr="iStock_000044502250_Large.jp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7455" y="3872064"/>
              <a:ext cx="228600" cy="2286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1791" y="4104615"/>
              <a:ext cx="228600" cy="2286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44250" t="3081" r="1" b="59704"/>
            <a:stretch/>
          </p:blipFill>
          <p:spPr>
            <a:xfrm>
              <a:off x="3601725" y="4102164"/>
              <a:ext cx="228600" cy="2286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36615" t="38104" r="34742" b="23484"/>
            <a:stretch/>
          </p:blipFill>
          <p:spPr>
            <a:xfrm>
              <a:off x="3995149" y="3873334"/>
              <a:ext cx="227421" cy="2286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0523" t="46950" r="24790"/>
            <a:stretch/>
          </p:blipFill>
          <p:spPr>
            <a:xfrm>
              <a:off x="4125933" y="4104615"/>
              <a:ext cx="228600" cy="2286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l="47218" t="32846" r="-394" b="11939"/>
            <a:stretch/>
          </p:blipFill>
          <p:spPr>
            <a:xfrm>
              <a:off x="3733805" y="4338384"/>
              <a:ext cx="228600" cy="2286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/>
            <a:srcRect l="14459" t="25485" r="14622" b="22320"/>
            <a:stretch/>
          </p:blipFill>
          <p:spPr>
            <a:xfrm>
              <a:off x="4005279" y="4338384"/>
              <a:ext cx="228600" cy="2286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23" name="Oval 22"/>
          <p:cNvSpPr>
            <a:spLocks noChangeAspect="1"/>
          </p:cNvSpPr>
          <p:nvPr/>
        </p:nvSpPr>
        <p:spPr>
          <a:xfrm>
            <a:off x="4641032" y="1358355"/>
            <a:ext cx="1097280" cy="1097280"/>
          </a:xfrm>
          <a:prstGeom prst="ellipse">
            <a:avLst/>
          </a:prstGeom>
          <a:solidFill>
            <a:srgbClr val="29427C"/>
          </a:solidFill>
          <a:ln w="12700">
            <a:solidFill>
              <a:schemeClr val="bg1"/>
            </a:solidFill>
          </a:ln>
          <a:effectLst>
            <a:outerShdw blurRad="40000" dist="35687" dir="2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8" tIns="60917" rIns="121828" bIns="60917" rtlCol="0" anchor="ctr"/>
          <a:lstStyle/>
          <a:p>
            <a:pPr algn="ctr" defTabSz="609475"/>
            <a:endParaRPr lang="en-US" sz="2400" dirty="0">
              <a:solidFill>
                <a:prstClr val="white"/>
              </a:solidFill>
              <a:latin typeface="Arial Narrow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391" y="1457068"/>
            <a:ext cx="914400" cy="914400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129473" y="1326503"/>
            <a:ext cx="3737081" cy="697668"/>
          </a:xfrm>
          <a:prstGeom prst="rect">
            <a:avLst/>
          </a:prstGeom>
          <a:noFill/>
        </p:spPr>
        <p:txBody>
          <a:bodyPr wrap="square" lIns="121828" tIns="60917" rIns="121828" bIns="60917" rtlCol="0">
            <a:spAutoFit/>
          </a:bodyPr>
          <a:lstStyle/>
          <a:p>
            <a:pPr algn="ctr" defTabSz="609475"/>
            <a:r>
              <a:rPr lang="en-US" sz="1867" b="1" dirty="0">
                <a:solidFill>
                  <a:srgbClr val="1B365D"/>
                </a:solidFill>
                <a:latin typeface="Calibri" panose="020F0502020204030204" pitchFamily="34" charset="0"/>
              </a:rPr>
              <a:t>Integrated approaches across genetic trait architectures . . 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8121" y="5660701"/>
            <a:ext cx="3651008" cy="410347"/>
          </a:xfrm>
          <a:prstGeom prst="rect">
            <a:avLst/>
          </a:prstGeom>
          <a:noFill/>
        </p:spPr>
        <p:txBody>
          <a:bodyPr wrap="square" lIns="121828" tIns="60917" rIns="121828" bIns="60917" rtlCol="0">
            <a:spAutoFit/>
          </a:bodyPr>
          <a:lstStyle/>
          <a:p>
            <a:pPr algn="ctr" defTabSz="609475"/>
            <a:r>
              <a:rPr lang="en-US" sz="1867" b="1" dirty="0">
                <a:solidFill>
                  <a:srgbClr val="1B365D"/>
                </a:solidFill>
                <a:latin typeface="Calibri" panose="020F0502020204030204" pitchFamily="34" charset="0"/>
              </a:rPr>
              <a:t>. . . will power genomic discovery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5736" y="4079647"/>
            <a:ext cx="955517" cy="3309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1275" y="2958444"/>
            <a:ext cx="1327237" cy="3343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3656" y="4254119"/>
            <a:ext cx="1061469" cy="3678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29779" y="4497268"/>
            <a:ext cx="524292" cy="4612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10133" y="3186574"/>
            <a:ext cx="733193" cy="3226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63345" y="2741686"/>
            <a:ext cx="1713297" cy="311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8"/>
          <a:srcRect r="10788"/>
          <a:stretch/>
        </p:blipFill>
        <p:spPr>
          <a:xfrm>
            <a:off x="8166053" y="3231215"/>
            <a:ext cx="1095832" cy="48275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3948028" y="1833415"/>
            <a:ext cx="574565" cy="3934744"/>
            <a:chOff x="2841101" y="1272019"/>
            <a:chExt cx="430924" cy="2951058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2906265" y="4167770"/>
              <a:ext cx="365760" cy="0"/>
            </a:xfrm>
            <a:prstGeom prst="line">
              <a:avLst/>
            </a:prstGeom>
            <a:ln w="31750">
              <a:solidFill>
                <a:srgbClr val="08204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906265" y="3266115"/>
              <a:ext cx="365760" cy="0"/>
            </a:xfrm>
            <a:prstGeom prst="line">
              <a:avLst/>
            </a:prstGeom>
            <a:ln w="31750">
              <a:solidFill>
                <a:srgbClr val="08204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906265" y="1327895"/>
              <a:ext cx="365760" cy="0"/>
            </a:xfrm>
            <a:prstGeom prst="line">
              <a:avLst/>
            </a:prstGeom>
            <a:ln w="31750">
              <a:solidFill>
                <a:srgbClr val="08204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906265" y="2259530"/>
              <a:ext cx="365760" cy="0"/>
            </a:xfrm>
            <a:prstGeom prst="line">
              <a:avLst/>
            </a:prstGeom>
            <a:ln w="31750">
              <a:solidFill>
                <a:srgbClr val="08204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886075" y="1290680"/>
              <a:ext cx="20188" cy="2895824"/>
            </a:xfrm>
            <a:prstGeom prst="line">
              <a:avLst/>
            </a:prstGeom>
            <a:ln w="31750">
              <a:solidFill>
                <a:srgbClr val="08204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>
              <a:spLocks noChangeAspect="1"/>
            </p:cNvSpPr>
            <p:nvPr/>
          </p:nvSpPr>
          <p:spPr>
            <a:xfrm flipH="1" flipV="1">
              <a:off x="2842445" y="1272019"/>
              <a:ext cx="100583" cy="100583"/>
            </a:xfrm>
            <a:prstGeom prst="ellipse">
              <a:avLst/>
            </a:prstGeom>
            <a:solidFill>
              <a:srgbClr val="FDC5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47" tIns="60927" rIns="121847" bIns="60927" rtlCol="0" anchor="ctr"/>
            <a:lstStyle/>
            <a:p>
              <a:pPr algn="ctr" defTabSz="609475"/>
              <a:endParaRPr lang="en-US" sz="24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flipH="1" flipV="1">
              <a:off x="2851030" y="4122494"/>
              <a:ext cx="100583" cy="100583"/>
            </a:xfrm>
            <a:prstGeom prst="ellipse">
              <a:avLst/>
            </a:prstGeom>
            <a:solidFill>
              <a:srgbClr val="FDC5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flipH="1" flipV="1">
              <a:off x="2841101" y="2201934"/>
              <a:ext cx="100583" cy="100583"/>
            </a:xfrm>
            <a:prstGeom prst="ellipse">
              <a:avLst/>
            </a:prstGeom>
            <a:solidFill>
              <a:srgbClr val="FDC5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flipH="1" flipV="1">
              <a:off x="2841101" y="3221799"/>
              <a:ext cx="100583" cy="100583"/>
            </a:xfrm>
            <a:prstGeom prst="ellipse">
              <a:avLst/>
            </a:prstGeom>
            <a:solidFill>
              <a:srgbClr val="FDC5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 dirty="0">
                <a:solidFill>
                  <a:prstClr val="white"/>
                </a:solidFill>
                <a:latin typeface="Arial Narrow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4781" y="2323081"/>
            <a:ext cx="3053611" cy="2448372"/>
            <a:chOff x="1190128" y="2113115"/>
            <a:chExt cx="2858290" cy="2330737"/>
          </a:xfrm>
        </p:grpSpPr>
        <p:pic>
          <p:nvPicPr>
            <p:cNvPr id="45" name="Picture 44" descr="Icon2.pdf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237" r="3614"/>
            <a:stretch/>
          </p:blipFill>
          <p:spPr>
            <a:xfrm>
              <a:off x="1190128" y="2995451"/>
              <a:ext cx="1133739" cy="1114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45" descr="Icon2.pd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2518" y="2717952"/>
              <a:ext cx="1725900" cy="17259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 descr="Icon2.pdf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0" t="66737" r="66662" b="2321"/>
            <a:stretch/>
          </p:blipFill>
          <p:spPr>
            <a:xfrm>
              <a:off x="1861256" y="2113115"/>
              <a:ext cx="1011677" cy="9881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Rectangle 47"/>
            <p:cNvSpPr/>
            <p:nvPr/>
          </p:nvSpPr>
          <p:spPr>
            <a:xfrm>
              <a:off x="2420015" y="3276637"/>
              <a:ext cx="1530906" cy="4978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75"/>
              <a:br>
                <a:rPr lang="en-US" sz="933" b="1" dirty="0">
                  <a:solidFill>
                    <a:prstClr val="white"/>
                  </a:solidFill>
                  <a:latin typeface="Arial" panose="020B0604020202020204"/>
                </a:rPr>
              </a:br>
              <a:r>
                <a:rPr lang="en-US" sz="933" b="1" dirty="0">
                  <a:solidFill>
                    <a:prstClr val="white"/>
                  </a:solidFill>
                  <a:latin typeface="Arial" panose="020B0604020202020204"/>
                </a:rPr>
                <a:t>GENERAL</a:t>
              </a:r>
            </a:p>
            <a:p>
              <a:pPr algn="ctr" defTabSz="609475"/>
              <a:r>
                <a:rPr lang="en-US" sz="933" b="1" dirty="0">
                  <a:solidFill>
                    <a:prstClr val="white"/>
                  </a:solidFill>
                  <a:latin typeface="Arial" panose="020B0604020202020204"/>
                </a:rPr>
                <a:t>POPULATION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871408" y="2384560"/>
              <a:ext cx="999518" cy="439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75"/>
              <a:r>
                <a:rPr lang="en-US" sz="800" b="1" dirty="0">
                  <a:solidFill>
                    <a:prstClr val="white"/>
                  </a:solidFill>
                  <a:latin typeface="Arial" panose="020B0604020202020204"/>
                </a:rPr>
                <a:t>FOUNDER &amp;</a:t>
              </a:r>
            </a:p>
            <a:p>
              <a:pPr algn="ctr" defTabSz="609475"/>
              <a:r>
                <a:rPr lang="en-US" sz="800" b="1" dirty="0">
                  <a:solidFill>
                    <a:prstClr val="white"/>
                  </a:solidFill>
                  <a:latin typeface="Arial" panose="020B0604020202020204"/>
                </a:rPr>
                <a:t>SPECIAL</a:t>
              </a:r>
              <a:br>
                <a:rPr lang="en-US" sz="800" b="1" dirty="0">
                  <a:solidFill>
                    <a:prstClr val="white"/>
                  </a:solidFill>
                  <a:latin typeface="Arial" panose="020B0604020202020204"/>
                </a:rPr>
              </a:br>
              <a:r>
                <a:rPr lang="en-US" sz="800" b="1" dirty="0">
                  <a:solidFill>
                    <a:prstClr val="white"/>
                  </a:solidFill>
                  <a:latin typeface="Arial" panose="020B0604020202020204"/>
                </a:rPr>
                <a:t>POPULATIONS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395381" y="3285379"/>
              <a:ext cx="754929" cy="4394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75"/>
              <a:r>
                <a:rPr lang="en-US" sz="800" b="1" dirty="0">
                  <a:solidFill>
                    <a:prstClr val="black"/>
                  </a:solidFill>
                  <a:latin typeface="Arial" panose="020B0604020202020204"/>
                </a:rPr>
                <a:t>FAMILY</a:t>
              </a:r>
              <a:br>
                <a:rPr lang="en-US" sz="800" b="1" dirty="0">
                  <a:solidFill>
                    <a:prstClr val="black"/>
                  </a:solidFill>
                  <a:latin typeface="Arial" panose="020B0604020202020204"/>
                </a:rPr>
              </a:br>
              <a:r>
                <a:rPr lang="en-US" sz="800" b="1" dirty="0">
                  <a:solidFill>
                    <a:prstClr val="black"/>
                  </a:solidFill>
                  <a:latin typeface="Arial" panose="020B0604020202020204"/>
                </a:rPr>
                <a:t>BASED</a:t>
              </a:r>
              <a:br>
                <a:rPr lang="en-US" sz="800" b="1" dirty="0">
                  <a:solidFill>
                    <a:prstClr val="black"/>
                  </a:solidFill>
                  <a:latin typeface="Arial" panose="020B0604020202020204"/>
                </a:rPr>
              </a:br>
              <a:r>
                <a:rPr lang="en-US" sz="800" b="1" dirty="0">
                  <a:solidFill>
                    <a:prstClr val="black"/>
                  </a:solidFill>
                  <a:latin typeface="Arial" panose="020B0604020202020204"/>
                </a:rPr>
                <a:t>STUDIES</a:t>
              </a:r>
            </a:p>
          </p:txBody>
        </p:sp>
      </p:grpSp>
      <p:pic>
        <p:nvPicPr>
          <p:cNvPr id="51" name="Picture 50" descr="redcog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56" y="4195558"/>
            <a:ext cx="1400725" cy="1376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 51"/>
          <p:cNvSpPr/>
          <p:nvPr/>
        </p:nvSpPr>
        <p:spPr>
          <a:xfrm>
            <a:off x="852125" y="4665927"/>
            <a:ext cx="1635520" cy="492424"/>
          </a:xfrm>
          <a:prstGeom prst="rect">
            <a:avLst/>
          </a:prstGeom>
        </p:spPr>
        <p:txBody>
          <a:bodyPr wrap="square" lIns="121901" tIns="60951" rIns="121901" bIns="60951">
            <a:spAutoFit/>
          </a:bodyPr>
          <a:lstStyle/>
          <a:p>
            <a:pPr algn="ctr" defTabSz="609475"/>
            <a:r>
              <a:rPr lang="en-US" sz="800" b="1" dirty="0">
                <a:solidFill>
                  <a:prstClr val="white"/>
                </a:solidFill>
                <a:latin typeface="Arial" panose="020B0604020202020204"/>
              </a:rPr>
              <a:t>PHENOTYPE </a:t>
            </a:r>
          </a:p>
          <a:p>
            <a:pPr algn="ctr" defTabSz="609475"/>
            <a:r>
              <a:rPr lang="en-US" sz="800" b="1" dirty="0">
                <a:solidFill>
                  <a:prstClr val="white"/>
                </a:solidFill>
                <a:latin typeface="Arial" panose="020B0604020202020204"/>
              </a:rPr>
              <a:t>SPECIFIC</a:t>
            </a:r>
          </a:p>
          <a:p>
            <a:pPr algn="ctr" defTabSz="609475"/>
            <a:r>
              <a:rPr lang="en-US" sz="800" b="1" dirty="0">
                <a:solidFill>
                  <a:prstClr val="white"/>
                </a:solidFill>
                <a:latin typeface="Arial" panose="020B0604020202020204"/>
              </a:rPr>
              <a:t>COHORTS</a:t>
            </a:r>
          </a:p>
        </p:txBody>
      </p:sp>
      <p:sp>
        <p:nvSpPr>
          <p:cNvPr id="53" name="Arc 52"/>
          <p:cNvSpPr/>
          <p:nvPr/>
        </p:nvSpPr>
        <p:spPr>
          <a:xfrm rot="18853881">
            <a:off x="1122968" y="2183081"/>
            <a:ext cx="1400725" cy="1432836"/>
          </a:xfrm>
          <a:prstGeom prst="arc">
            <a:avLst/>
          </a:prstGeom>
          <a:ln>
            <a:solidFill>
              <a:srgbClr val="37AE5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01" tIns="60951" rIns="121901" bIns="60951" rtlCol="0" anchor="ctr"/>
          <a:lstStyle/>
          <a:p>
            <a:pPr algn="ctr" defTabSz="609475"/>
            <a:endParaRPr lang="en-US" sz="2400">
              <a:solidFill>
                <a:srgbClr val="FFC656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4" name="Arc 53"/>
          <p:cNvSpPr/>
          <p:nvPr/>
        </p:nvSpPr>
        <p:spPr>
          <a:xfrm rot="2451175">
            <a:off x="2018325" y="3060230"/>
            <a:ext cx="1626391" cy="1676829"/>
          </a:xfrm>
          <a:prstGeom prst="arc">
            <a:avLst/>
          </a:prstGeom>
          <a:ln>
            <a:solidFill>
              <a:srgbClr val="355B8A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01" tIns="60951" rIns="121901" bIns="60951" rtlCol="0" anchor="ctr"/>
          <a:lstStyle/>
          <a:p>
            <a:pPr algn="ctr" defTabSz="609475"/>
            <a:endParaRPr lang="en-US" sz="2400">
              <a:solidFill>
                <a:srgbClr val="FFC656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5" name="Arc 54"/>
          <p:cNvSpPr/>
          <p:nvPr/>
        </p:nvSpPr>
        <p:spPr>
          <a:xfrm rot="2746119" flipV="1">
            <a:off x="984564" y="4199997"/>
            <a:ext cx="1400725" cy="1432836"/>
          </a:xfrm>
          <a:prstGeom prst="arc">
            <a:avLst/>
          </a:prstGeom>
          <a:ln>
            <a:solidFill>
              <a:srgbClr val="E30202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01" tIns="60951" rIns="121901" bIns="60951" rtlCol="0" anchor="ctr"/>
          <a:lstStyle/>
          <a:p>
            <a:pPr algn="ctr" defTabSz="609475"/>
            <a:endParaRPr lang="en-US" sz="2400">
              <a:solidFill>
                <a:srgbClr val="FFC656">
                  <a:lumMod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6" name="Arc 55"/>
          <p:cNvSpPr/>
          <p:nvPr/>
        </p:nvSpPr>
        <p:spPr>
          <a:xfrm rot="7995683" flipV="1">
            <a:off x="496129" y="3159974"/>
            <a:ext cx="1275859" cy="1329501"/>
          </a:xfrm>
          <a:prstGeom prst="arc">
            <a:avLst/>
          </a:prstGeom>
          <a:ln>
            <a:solidFill>
              <a:srgbClr val="CBB518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1901" tIns="60951" rIns="121901" bIns="60951" rtlCol="0" anchor="ctr"/>
          <a:lstStyle/>
          <a:p>
            <a:pPr algn="ctr" defTabSz="609475"/>
            <a:endParaRPr lang="en-US" sz="2400">
              <a:solidFill>
                <a:srgbClr val="FFC656">
                  <a:lumMod val="75000"/>
                </a:srgbClr>
              </a:solidFill>
              <a:latin typeface="Arial" panose="020B0604020202020204"/>
            </a:endParaRPr>
          </a:p>
        </p:txBody>
      </p:sp>
      <p:pic>
        <p:nvPicPr>
          <p:cNvPr id="57" name="Picture 2" descr="NIH/NIDDK Obesity and Diabetes Clinical Research Section - Phoenix, AZ, United State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249" y="5477397"/>
            <a:ext cx="848353" cy="8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http://alwaysevents.pickerinstitute.org/wp-content/uploads/2012/04/gI_0_CNMCv2c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467" y="4136171"/>
            <a:ext cx="557567" cy="50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enter for Non Communicable Diseases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81" y="5394609"/>
            <a:ext cx="1151379" cy="52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2" descr="http://www.nyas.org/image.axd?id=c4567c44-b948-48c0-9458-ef05919d41a7&amp;t=63590631884390000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37" y="3096490"/>
            <a:ext cx="1330601" cy="49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6" descr="http://vignette2.wikia.nocookie.net/pathinfo/images/3/37/UIowa.gif/revision/latest?cb=2012032420523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971" y="4145613"/>
            <a:ext cx="561108" cy="51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8" descr="https://socialmedia.mayoclinic.org/hub-hosted/smhnv2/images/mayo-clinic-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06" y="2694713"/>
            <a:ext cx="502901" cy="56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0" descr=" See full-sized image  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420" y="4212373"/>
            <a:ext cx="574925" cy="4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Image result for university of edinburgh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10" y="5684922"/>
            <a:ext cx="622991" cy="6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4" descr="Image result for University of Maryland School of Medicine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559" y="5436371"/>
            <a:ext cx="1910644" cy="6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34054" y="1811909"/>
            <a:ext cx="1690257" cy="431016"/>
          </a:xfrm>
          <a:prstGeom prst="rect">
            <a:avLst/>
          </a:prstGeom>
          <a:noFill/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317" y="1512718"/>
            <a:ext cx="673387" cy="81130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293" y="1500181"/>
            <a:ext cx="653875" cy="823844"/>
          </a:xfrm>
          <a:prstGeom prst="rect">
            <a:avLst/>
          </a:prstGeom>
        </p:spPr>
      </p:pic>
      <p:pic>
        <p:nvPicPr>
          <p:cNvPr id="69" name="Picture 68" descr="mage result for uk biobank logo no background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b="24271"/>
          <a:stretch/>
        </p:blipFill>
        <p:spPr bwMode="auto">
          <a:xfrm>
            <a:off x="7917204" y="1453829"/>
            <a:ext cx="2323437" cy="55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69"/>
          <p:cNvSpPr/>
          <p:nvPr/>
        </p:nvSpPr>
        <p:spPr>
          <a:xfrm>
            <a:off x="6401549" y="4955691"/>
            <a:ext cx="5852131" cy="3734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18000">
                <a:schemeClr val="bg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1" tIns="60951" rIns="121901" bIns="60951" rtlCol="0" anchor="ctr"/>
          <a:lstStyle/>
          <a:p>
            <a:pPr algn="ctr" defTabSz="60947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71" name="Picture 8" descr="http://www.mediseb.com/media/250/rambam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45" y="4866444"/>
            <a:ext cx="1263648" cy="49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Image result for Clinic for Special Children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64" y="4922875"/>
            <a:ext cx="1253289" cy="4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/>
          <p:cNvGrpSpPr/>
          <p:nvPr/>
        </p:nvGrpSpPr>
        <p:grpSpPr>
          <a:xfrm>
            <a:off x="8461769" y="4951901"/>
            <a:ext cx="1481695" cy="345492"/>
            <a:chOff x="2371604" y="3760918"/>
            <a:chExt cx="1111271" cy="259119"/>
          </a:xfrm>
        </p:grpSpPr>
        <p:grpSp>
          <p:nvGrpSpPr>
            <p:cNvPr id="74" name="Group 73"/>
            <p:cNvGrpSpPr/>
            <p:nvPr/>
          </p:nvGrpSpPr>
          <p:grpSpPr>
            <a:xfrm>
              <a:off x="2681760" y="3792152"/>
              <a:ext cx="801115" cy="196650"/>
              <a:chOff x="5092701" y="128592"/>
              <a:chExt cx="1171575" cy="255327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2701" y="128592"/>
                <a:ext cx="1012825" cy="142875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2701" y="260094"/>
                <a:ext cx="1171575" cy="123825"/>
              </a:xfrm>
              <a:prstGeom prst="rect">
                <a:avLst/>
              </a:prstGeom>
            </p:spPr>
          </p:pic>
        </p:grp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604" y="3760918"/>
              <a:ext cx="292926" cy="259119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16" y="4357436"/>
            <a:ext cx="1743869" cy="26502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5893335"/>
            <a:ext cx="1133736" cy="39051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69" y="5624830"/>
            <a:ext cx="546035" cy="4982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736" y="3207413"/>
            <a:ext cx="1016648" cy="31435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37" y="5996771"/>
            <a:ext cx="876283" cy="243099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5722040" y="5248412"/>
            <a:ext cx="5730520" cy="369245"/>
          </a:xfrm>
          <a:prstGeom prst="rect">
            <a:avLst/>
          </a:prstGeom>
          <a:noFill/>
        </p:spPr>
        <p:txBody>
          <a:bodyPr wrap="square" lIns="121828" tIns="60917" rIns="121828" bIns="60917" rtlCol="0">
            <a:spAutoFit/>
          </a:bodyPr>
          <a:lstStyle/>
          <a:p>
            <a:pPr defTabSz="609475">
              <a:spcBef>
                <a:spcPts val="400"/>
              </a:spcBef>
              <a:buSzPct val="50000"/>
            </a:pPr>
            <a:r>
              <a:rPr lang="en-US" sz="1600" b="1" u="sng" dirty="0">
                <a:solidFill>
                  <a:srgbClr val="1B365D"/>
                </a:solidFill>
                <a:latin typeface="Arial" panose="020B0604020202020204"/>
                <a:cs typeface="Arial Narrow"/>
              </a:rPr>
              <a:t>Founder &amp; Special Populations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457891" y="5251165"/>
            <a:ext cx="443612" cy="523744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52" y="4928046"/>
            <a:ext cx="1086213" cy="313143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4698248" y="5181532"/>
            <a:ext cx="1097280" cy="1097280"/>
            <a:chOff x="3523686" y="2811557"/>
            <a:chExt cx="822960" cy="82296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3523686" y="2811557"/>
              <a:ext cx="822960" cy="822960"/>
            </a:xfrm>
            <a:prstGeom prst="ellipse">
              <a:avLst/>
            </a:prstGeom>
            <a:solidFill>
              <a:srgbClr val="2A9C4D"/>
            </a:solidFill>
            <a:ln w="12700">
              <a:solidFill>
                <a:schemeClr val="bg1"/>
              </a:solidFill>
            </a:ln>
            <a:effectLst>
              <a:outerShdw blurRad="40000" dist="35687" dir="2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47" tIns="60927" rIns="121847" bIns="60927" rtlCol="0" anchor="ctr"/>
            <a:lstStyle/>
            <a:p>
              <a:pPr algn="ctr" defTabSz="609475"/>
              <a:endParaRPr lang="en-US" sz="2400" dirty="0">
                <a:solidFill>
                  <a:prstClr val="white"/>
                </a:solidFill>
                <a:latin typeface="Arial Narrow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3583942" y="2870993"/>
              <a:ext cx="702448" cy="7040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r>
                <a:rPr lang="en-US" sz="2400" dirty="0">
                  <a:solidFill>
                    <a:prstClr val="white"/>
                  </a:solidFill>
                  <a:latin typeface="Arial" panose="020B0604020202020204"/>
                </a:rPr>
                <a:t>z</a:t>
              </a: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3784560" y="2966818"/>
              <a:ext cx="301212" cy="355968"/>
              <a:chOff x="3692090" y="2906055"/>
              <a:chExt cx="393358" cy="416327"/>
            </a:xfrm>
          </p:grpSpPr>
          <p:sp>
            <p:nvSpPr>
              <p:cNvPr id="135" name="Rectangle 134"/>
              <p:cNvSpPr/>
              <p:nvPr/>
            </p:nvSpPr>
            <p:spPr>
              <a:xfrm>
                <a:off x="3692090" y="2906055"/>
                <a:ext cx="393358" cy="2548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6" name="Trapezoid 135"/>
              <p:cNvSpPr/>
              <p:nvPr/>
            </p:nvSpPr>
            <p:spPr>
              <a:xfrm rot="10800000">
                <a:off x="3692243" y="3161004"/>
                <a:ext cx="393204" cy="131215"/>
              </a:xfrm>
              <a:prstGeom prst="trapezoid">
                <a:avLst>
                  <a:gd name="adj" fmla="val 126627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857630" y="3266115"/>
                <a:ext cx="64008" cy="562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3783991" y="2948008"/>
              <a:ext cx="0" cy="242098"/>
            </a:xfrm>
            <a:prstGeom prst="line">
              <a:avLst/>
            </a:prstGeom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087162" y="2948008"/>
              <a:ext cx="0" cy="242098"/>
            </a:xfrm>
            <a:prstGeom prst="line">
              <a:avLst/>
            </a:prstGeom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3964177" y="3187431"/>
              <a:ext cx="123900" cy="107317"/>
            </a:xfrm>
            <a:prstGeom prst="line">
              <a:avLst/>
            </a:prstGeom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3783817" y="3187431"/>
              <a:ext cx="119221" cy="108934"/>
            </a:xfrm>
            <a:prstGeom prst="line">
              <a:avLst/>
            </a:prstGeom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3966608" y="3290309"/>
              <a:ext cx="0" cy="31273"/>
            </a:xfrm>
            <a:prstGeom prst="line">
              <a:avLst/>
            </a:prstGeom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3903409" y="3290309"/>
              <a:ext cx="0" cy="31273"/>
            </a:xfrm>
            <a:prstGeom prst="line">
              <a:avLst/>
            </a:prstGeom>
            <a:ln w="12700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3799731" y="2981886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3846742" y="2981886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3893754" y="2981886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3940765" y="2981886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3987777" y="2981886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4034787" y="2981886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3799731" y="3045439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3846742" y="3045439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893754" y="3045439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3940765" y="3045439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3987777" y="3045439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034787" y="3045439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3799731" y="3108993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3846742" y="3108993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3893754" y="3108993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3940765" y="3108993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3987777" y="3108993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4034787" y="3108993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3846742" y="3172547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3893754" y="3172547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3940765" y="3172547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3987777" y="3172547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3893754" y="3236101"/>
              <a:ext cx="35009" cy="3909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3940765" y="3236101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3918854" y="3295824"/>
              <a:ext cx="35009" cy="3909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8100" h="12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7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3799731" y="3384925"/>
              <a:ext cx="270065" cy="39091"/>
              <a:chOff x="3722375" y="2952315"/>
              <a:chExt cx="352683" cy="45719"/>
            </a:xfrm>
          </p:grpSpPr>
          <p:sp>
            <p:nvSpPr>
              <p:cNvPr id="129" name="Oval 128"/>
              <p:cNvSpPr/>
              <p:nvPr/>
            </p:nvSpPr>
            <p:spPr>
              <a:xfrm>
                <a:off x="3722375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783768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845161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906554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3967947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029339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3799731" y="3458976"/>
              <a:ext cx="270065" cy="39091"/>
              <a:chOff x="3722375" y="2952315"/>
              <a:chExt cx="352683" cy="45719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3722375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783768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845161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3906554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967947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029339" y="2952315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38100" h="12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75"/>
                <a:endParaRPr lang="en-US" sz="24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</p:grpSp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47"/>
          <a:srcRect l="12846" t="35161" r="12207" b="36126"/>
          <a:stretch/>
        </p:blipFill>
        <p:spPr>
          <a:xfrm>
            <a:off x="10006666" y="5999991"/>
            <a:ext cx="1376545" cy="268396"/>
          </a:xfrm>
          <a:prstGeom prst="rect">
            <a:avLst/>
          </a:prstGeom>
        </p:spPr>
      </p:pic>
      <p:sp>
        <p:nvSpPr>
          <p:cNvPr id="144" name="Slide Number Placeholder 3">
            <a:extLst>
              <a:ext uri="{FF2B5EF4-FFF2-40B4-BE49-F238E27FC236}">
                <a16:creationId xmlns:a16="http://schemas.microsoft.com/office/drawing/2014/main" id="{D005F61B-60D1-4FCF-94CE-DFFAA2ED7B3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27249" y="6440693"/>
            <a:ext cx="1699055" cy="364788"/>
          </a:xfrm>
        </p:spPr>
        <p:txBody>
          <a:bodyPr anchor="ctr"/>
          <a:lstStyle/>
          <a:p>
            <a:pPr defTabSz="609585"/>
            <a:fld id="{02CC70A6-4919-234B-8CD0-08A13211E8D9}" type="slidenum">
              <a:rPr lang="en-US" sz="1067">
                <a:solidFill>
                  <a:srgbClr val="1B36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defTabSz="609585"/>
              <a:t>5</a:t>
            </a:fld>
            <a:r>
              <a:rPr lang="en-US" sz="1067" dirty="0">
                <a:solidFill>
                  <a:srgbClr val="1B36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DC9E847-3208-4050-8D81-AEBF0AF10E86}"/>
              </a:ext>
            </a:extLst>
          </p:cNvPr>
          <p:cNvSpPr txBox="1"/>
          <p:nvPr/>
        </p:nvSpPr>
        <p:spPr>
          <a:xfrm>
            <a:off x="8442267" y="1967092"/>
            <a:ext cx="843501" cy="42056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defTabSz="609585"/>
            <a:r>
              <a:rPr lang="en-US" sz="2133" b="1" dirty="0">
                <a:solidFill>
                  <a:srgbClr val="3CA00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MCPS</a:t>
            </a:r>
          </a:p>
        </p:txBody>
      </p:sp>
    </p:spTree>
    <p:extLst>
      <p:ext uri="{BB962C8B-B14F-4D97-AF65-F5344CB8AC3E}">
        <p14:creationId xmlns:p14="http://schemas.microsoft.com/office/powerpoint/2010/main" val="37057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52" grpId="0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F6595-26B7-4262-876D-BA920B3ECD5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9120" y="1399545"/>
            <a:ext cx="5603132" cy="4876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7A773-622D-4B54-BB6A-D27C1BF965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defTabSz="609036"/>
            <a:endParaRPr lang="en-US" sz="2398" dirty="0">
              <a:solidFill>
                <a:srgbClr val="001445"/>
              </a:solidFill>
              <a:latin typeface="Gotham Book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0C4C67-2655-4675-8B54-AC88E4F862C9}"/>
              </a:ext>
            </a:extLst>
          </p:cNvPr>
          <p:cNvGrpSpPr/>
          <p:nvPr/>
        </p:nvGrpSpPr>
        <p:grpSpPr>
          <a:xfrm>
            <a:off x="6645749" y="1241922"/>
            <a:ext cx="5348151" cy="5053245"/>
            <a:chOff x="0" y="0"/>
            <a:chExt cx="2234507" cy="223784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BDA4C8-91A2-47A0-ACE5-48E03CBE1B20}"/>
                </a:ext>
              </a:extLst>
            </p:cNvPr>
            <p:cNvGrpSpPr/>
            <p:nvPr/>
          </p:nvGrpSpPr>
          <p:grpSpPr>
            <a:xfrm>
              <a:off x="0" y="0"/>
              <a:ext cx="2234507" cy="2237845"/>
              <a:chOff x="0" y="0"/>
              <a:chExt cx="2701325" cy="3081657"/>
            </a:xfrm>
          </p:grpSpPr>
          <p:pic>
            <p:nvPicPr>
              <p:cNvPr id="10" name="Picture 9" descr="Chart, pie chart&#10;&#10;Description automatically generated">
                <a:extLst>
                  <a:ext uri="{FF2B5EF4-FFF2-40B4-BE49-F238E27FC236}">
                    <a16:creationId xmlns:a16="http://schemas.microsoft.com/office/drawing/2014/main" id="{E876780A-1BA2-4AF5-A365-0F0E813B16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2701325" cy="3081657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F2C774E-6143-4B9D-ACDD-1C5B86BAEAFB}"/>
                  </a:ext>
                </a:extLst>
              </p:cNvPr>
              <p:cNvSpPr/>
              <p:nvPr/>
            </p:nvSpPr>
            <p:spPr>
              <a:xfrm>
                <a:off x="1392234" y="2549620"/>
                <a:ext cx="507509" cy="258398"/>
              </a:xfrm>
              <a:prstGeom prst="ellipse">
                <a:avLst/>
              </a:prstGeom>
              <a:noFill/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036">
                  <a:defRPr/>
                </a:pPr>
                <a:endParaRPr lang="en-US" sz="2398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13BA82-812C-4251-BECB-6A98F68C9D13}"/>
                </a:ext>
              </a:extLst>
            </p:cNvPr>
            <p:cNvSpPr/>
            <p:nvPr/>
          </p:nvSpPr>
          <p:spPr>
            <a:xfrm>
              <a:off x="1596216" y="35349"/>
              <a:ext cx="638291" cy="18049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noAutofit/>
            </a:bodyPr>
            <a:lstStyle/>
            <a:p>
              <a:pPr algn="ctr" defTabSz="609036">
                <a:defRPr/>
              </a:pPr>
              <a:r>
                <a:rPr lang="en-US" sz="666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Cell, 2019</a:t>
              </a:r>
              <a:endParaRPr lang="en-US" sz="1332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0C896D-83A0-41A0-A268-AD63A54628D6}"/>
              </a:ext>
            </a:extLst>
          </p:cNvPr>
          <p:cNvGrpSpPr/>
          <p:nvPr/>
        </p:nvGrpSpPr>
        <p:grpSpPr>
          <a:xfrm>
            <a:off x="7970523" y="1498338"/>
            <a:ext cx="3357878" cy="1946937"/>
            <a:chOff x="856958" y="1027689"/>
            <a:chExt cx="2520740" cy="146155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BFB0D0F-F195-4BC8-A61E-30FCF7E64759}"/>
                </a:ext>
              </a:extLst>
            </p:cNvPr>
            <p:cNvSpPr/>
            <p:nvPr/>
          </p:nvSpPr>
          <p:spPr>
            <a:xfrm>
              <a:off x="856958" y="1450018"/>
              <a:ext cx="2520740" cy="1039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0145" indent="-150145" defTabSz="609036">
                <a:buFont typeface="Arial" panose="020B0604020202020204" pitchFamily="34" charset="0"/>
                <a:buChar char="•"/>
                <a:defRPr/>
              </a:pPr>
              <a:r>
                <a:rPr lang="en-US" sz="1599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Genetic Screenings</a:t>
              </a:r>
            </a:p>
            <a:p>
              <a:pPr marL="150145" indent="-150145" defTabSz="609036">
                <a:buFont typeface="Arial" panose="020B0604020202020204" pitchFamily="34" charset="0"/>
                <a:buChar char="•"/>
                <a:defRPr/>
              </a:pPr>
              <a:r>
                <a:rPr lang="en-US" sz="1599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Predicting Disease Risks</a:t>
              </a:r>
            </a:p>
            <a:p>
              <a:pPr marL="150145" indent="-150145" defTabSz="609036">
                <a:buFont typeface="Arial" panose="020B0604020202020204" pitchFamily="34" charset="0"/>
                <a:buChar char="•"/>
                <a:defRPr/>
              </a:pPr>
              <a:r>
                <a:rPr lang="en-US" sz="1599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Personalized Medicine</a:t>
              </a:r>
            </a:p>
            <a:p>
              <a:pPr defTabSz="609036">
                <a:defRPr/>
              </a:pPr>
              <a:endParaRPr lang="en-US" sz="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09036">
                <a:defRPr/>
              </a:pPr>
              <a:r>
                <a:rPr lang="en-US" sz="1599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These are </a:t>
              </a:r>
              <a:r>
                <a:rPr lang="en-US" sz="1599" b="1" u="sng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NOT</a:t>
              </a:r>
              <a:r>
                <a:rPr lang="en-US" sz="1599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accurate for other ancestry groups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F0CA31-8648-4F96-9EA9-D2F34561E743}"/>
                </a:ext>
              </a:extLst>
            </p:cNvPr>
            <p:cNvSpPr/>
            <p:nvPr/>
          </p:nvSpPr>
          <p:spPr>
            <a:xfrm>
              <a:off x="1286634" y="1027689"/>
              <a:ext cx="744467" cy="4603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036">
                <a:defRPr/>
              </a:pPr>
              <a:endParaRPr lang="en-US" sz="2398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CDF42D9-BF8E-41E2-8B87-BC318810641A}"/>
              </a:ext>
            </a:extLst>
          </p:cNvPr>
          <p:cNvSpPr txBox="1"/>
          <p:nvPr/>
        </p:nvSpPr>
        <p:spPr>
          <a:xfrm>
            <a:off x="10245682" y="1372320"/>
            <a:ext cx="1820445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036">
              <a:defRPr/>
            </a:pPr>
            <a:r>
              <a:rPr lang="en-US" sz="1599" b="1" dirty="0">
                <a:solidFill>
                  <a:srgbClr val="065B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 of Genomic Information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AA5E58-C03F-4B01-85AE-19394F704CB8}"/>
              </a:ext>
            </a:extLst>
          </p:cNvPr>
          <p:cNvSpPr txBox="1"/>
          <p:nvPr/>
        </p:nvSpPr>
        <p:spPr>
          <a:xfrm>
            <a:off x="3988796" y="5944593"/>
            <a:ext cx="2194832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036">
              <a:defRPr/>
            </a:pPr>
            <a:r>
              <a:rPr lang="en-US" sz="1199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Players Tribune Jun 4,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A09BB6-8B1D-4948-8FDA-42E1E77D53F3}"/>
              </a:ext>
            </a:extLst>
          </p:cNvPr>
          <p:cNvSpPr txBox="1"/>
          <p:nvPr/>
        </p:nvSpPr>
        <p:spPr>
          <a:xfrm>
            <a:off x="294254" y="5951868"/>
            <a:ext cx="1299230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036">
              <a:defRPr/>
            </a:pPr>
            <a:r>
              <a:rPr lang="en-US" sz="1066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Season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F997F1-385F-9E40-F429-BE0A828AC1E9}"/>
              </a:ext>
            </a:extLst>
          </p:cNvPr>
          <p:cNvGrpSpPr/>
          <p:nvPr/>
        </p:nvGrpSpPr>
        <p:grpSpPr>
          <a:xfrm>
            <a:off x="113294" y="1098707"/>
            <a:ext cx="6152453" cy="4427294"/>
            <a:chOff x="3511619" y="3757989"/>
            <a:chExt cx="4896693" cy="262291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2990FB-0934-99E9-269F-6626B48DFA06}"/>
                </a:ext>
              </a:extLst>
            </p:cNvPr>
            <p:cNvGrpSpPr/>
            <p:nvPr/>
          </p:nvGrpSpPr>
          <p:grpSpPr>
            <a:xfrm>
              <a:off x="3511619" y="3757989"/>
              <a:ext cx="4896693" cy="2622910"/>
              <a:chOff x="3098788" y="1005369"/>
              <a:chExt cx="3113896" cy="243041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D41BE4C-618E-F7E4-D33C-6BCE9B844391}"/>
                  </a:ext>
                </a:extLst>
              </p:cNvPr>
              <p:cNvSpPr/>
              <p:nvPr/>
            </p:nvSpPr>
            <p:spPr>
              <a:xfrm>
                <a:off x="3134910" y="1005369"/>
                <a:ext cx="3052870" cy="3657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036"/>
                <a:r>
                  <a:rPr lang="en-US" sz="1865" b="1" dirty="0">
                    <a:solidFill>
                      <a:srgbClr val="22222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Ancestry of GWAS Participants Over Time</a:t>
                </a:r>
              </a:p>
              <a:p>
                <a:pPr algn="ctr" defTabSz="609036"/>
                <a:r>
                  <a:rPr lang="en-US" sz="1865" b="1" dirty="0">
                    <a:solidFill>
                      <a:srgbClr val="22222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(compared with the global population)</a:t>
                </a:r>
                <a:endParaRPr lang="en-US" sz="1865" baseline="30000" dirty="0">
                  <a:solidFill>
                    <a:srgbClr val="00144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51EE5CD-25DA-4B75-70FE-2E9DD04520CC}"/>
                  </a:ext>
                </a:extLst>
              </p:cNvPr>
              <p:cNvGrpSpPr/>
              <p:nvPr/>
            </p:nvGrpSpPr>
            <p:grpSpPr>
              <a:xfrm>
                <a:off x="3098788" y="1483825"/>
                <a:ext cx="3113896" cy="1951954"/>
                <a:chOff x="4599928" y="1631606"/>
                <a:chExt cx="3113896" cy="1951954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1D380A4-CED8-C7B5-0267-42BCD79896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21271"/>
                <a:stretch/>
              </p:blipFill>
              <p:spPr>
                <a:xfrm>
                  <a:off x="4599928" y="1631606"/>
                  <a:ext cx="3113896" cy="1766319"/>
                </a:xfrm>
                <a:prstGeom prst="rect">
                  <a:avLst/>
                </a:prstGeom>
              </p:spPr>
            </p:pic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808523D0-ED6E-8960-75EE-D178B2A455EB}"/>
                    </a:ext>
                  </a:extLst>
                </p:cNvPr>
                <p:cNvSpPr/>
                <p:nvPr/>
              </p:nvSpPr>
              <p:spPr>
                <a:xfrm>
                  <a:off x="5218314" y="3420340"/>
                  <a:ext cx="2121578" cy="16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036"/>
                  <a:r>
                    <a:rPr lang="en-US" sz="1332" i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Martin et al. (Nature Genetics, 2019)</a:t>
                  </a:r>
                </a:p>
              </p:txBody>
            </p:sp>
          </p:grpSp>
          <p:sp>
            <p:nvSpPr>
              <p:cNvPr id="27" name="Arrow: Left 14">
                <a:extLst>
                  <a:ext uri="{FF2B5EF4-FFF2-40B4-BE49-F238E27FC236}">
                    <a16:creationId xmlns:a16="http://schemas.microsoft.com/office/drawing/2014/main" id="{B8051F09-E9D1-B542-03AA-512705431965}"/>
                  </a:ext>
                </a:extLst>
              </p:cNvPr>
              <p:cNvSpPr/>
              <p:nvPr/>
            </p:nvSpPr>
            <p:spPr>
              <a:xfrm>
                <a:off x="4122420" y="2057400"/>
                <a:ext cx="152400" cy="53340"/>
              </a:xfrm>
              <a:prstGeom prst="leftArrow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036"/>
                <a:endParaRPr lang="en-US" sz="2398">
                  <a:solidFill>
                    <a:srgbClr val="FFFFFF"/>
                  </a:solidFill>
                  <a:latin typeface="Gotham Book"/>
                </a:endParaRP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DFF2D59-FFB1-D931-37B1-4458F8EF0E1F}"/>
                </a:ext>
              </a:extLst>
            </p:cNvPr>
            <p:cNvSpPr/>
            <p:nvPr/>
          </p:nvSpPr>
          <p:spPr>
            <a:xfrm>
              <a:off x="5065296" y="4851037"/>
              <a:ext cx="642105" cy="1480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036"/>
              <a:endParaRPr lang="en-US" sz="2398" dirty="0">
                <a:solidFill>
                  <a:srgbClr val="FFFFFF"/>
                </a:solidFill>
                <a:latin typeface="Gotham Book"/>
              </a:endParaRPr>
            </a:p>
          </p:txBody>
        </p:sp>
      </p:grpSp>
      <p:sp>
        <p:nvSpPr>
          <p:cNvPr id="30" name="Title 4">
            <a:extLst>
              <a:ext uri="{FF2B5EF4-FFF2-40B4-BE49-F238E27FC236}">
                <a16:creationId xmlns:a16="http://schemas.microsoft.com/office/drawing/2014/main" id="{BB56BCDD-3FEA-4468-E795-0CA5EFF4D3AA}"/>
              </a:ext>
            </a:extLst>
          </p:cNvPr>
          <p:cNvSpPr txBox="1">
            <a:spLocks/>
          </p:cNvSpPr>
          <p:nvPr/>
        </p:nvSpPr>
        <p:spPr>
          <a:xfrm>
            <a:off x="113294" y="0"/>
            <a:ext cx="4782388" cy="64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Genomic Diversity is Lacking…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DADBD330-38F9-FA52-F2E4-5D2B94834DDA}"/>
              </a:ext>
            </a:extLst>
          </p:cNvPr>
          <p:cNvSpPr txBox="1">
            <a:spLocks/>
          </p:cNvSpPr>
          <p:nvPr/>
        </p:nvSpPr>
        <p:spPr>
          <a:xfrm>
            <a:off x="3989373" y="-3555"/>
            <a:ext cx="5028827" cy="64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91425" rIns="0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2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the RGC is Building Diversity</a:t>
            </a:r>
          </a:p>
        </p:txBody>
      </p:sp>
    </p:spTree>
    <p:extLst>
      <p:ext uri="{BB962C8B-B14F-4D97-AF65-F5344CB8AC3E}">
        <p14:creationId xmlns:p14="http://schemas.microsoft.com/office/powerpoint/2010/main" val="31773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E6E9B52D-D858-4F67-94AF-DC5BD58C7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" y="1132895"/>
            <a:ext cx="12180721" cy="571862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181F47A-B6A4-4425-B063-02F33780D34E}"/>
              </a:ext>
            </a:extLst>
          </p:cNvPr>
          <p:cNvSpPr/>
          <p:nvPr/>
        </p:nvSpPr>
        <p:spPr>
          <a:xfrm>
            <a:off x="5642" y="3172"/>
            <a:ext cx="12181469" cy="1185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037"/>
            <a:endParaRPr lang="en-US" sz="2397">
              <a:solidFill>
                <a:prstClr val="white"/>
              </a:solidFill>
              <a:latin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5F8A11E-3AEB-A548-819B-60C17C408AEB}"/>
              </a:ext>
            </a:extLst>
          </p:cNvPr>
          <p:cNvSpPr txBox="1"/>
          <p:nvPr/>
        </p:nvSpPr>
        <p:spPr>
          <a:xfrm>
            <a:off x="166584" y="115590"/>
            <a:ext cx="12180721" cy="502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09"/>
            <a:r>
              <a:rPr lang="en-US" sz="2664" b="1" cap="all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RGC COLLABORATIONS AROUND THE WORLD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318E75-836D-45CB-924C-C77672E1AA05}"/>
              </a:ext>
            </a:extLst>
          </p:cNvPr>
          <p:cNvSpPr/>
          <p:nvPr/>
        </p:nvSpPr>
        <p:spPr>
          <a:xfrm>
            <a:off x="272065" y="672610"/>
            <a:ext cx="11753356" cy="60970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/>
            <a:endParaRPr lang="en-US" sz="2397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8FB579E-2202-4544-9ACD-6D91AF00778A}"/>
              </a:ext>
            </a:extLst>
          </p:cNvPr>
          <p:cNvGrpSpPr/>
          <p:nvPr/>
        </p:nvGrpSpPr>
        <p:grpSpPr>
          <a:xfrm>
            <a:off x="359669" y="4665281"/>
            <a:ext cx="3965577" cy="256224"/>
            <a:chOff x="2099043" y="6228379"/>
            <a:chExt cx="3969249" cy="256456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DD2C826-07EA-3245-867A-C8BDE000D623}"/>
                </a:ext>
              </a:extLst>
            </p:cNvPr>
            <p:cNvSpPr/>
            <p:nvPr/>
          </p:nvSpPr>
          <p:spPr>
            <a:xfrm>
              <a:off x="2099043" y="6306428"/>
              <a:ext cx="146512" cy="146512"/>
            </a:xfrm>
            <a:prstGeom prst="rect">
              <a:avLst/>
            </a:prstGeom>
            <a:solidFill>
              <a:srgbClr val="D7225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09"/>
              <a:endParaRPr lang="en-US" sz="1799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0719470-6B53-1447-88CF-560541CBD416}"/>
                </a:ext>
              </a:extLst>
            </p:cNvPr>
            <p:cNvSpPr txBox="1"/>
            <p:nvPr/>
          </p:nvSpPr>
          <p:spPr>
            <a:xfrm>
              <a:off x="2239916" y="6228379"/>
              <a:ext cx="3828376" cy="2564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3509"/>
              <a:r>
                <a:rPr lang="en-US" sz="1065" b="1" dirty="0">
                  <a:solidFill>
                    <a:prstClr val="white"/>
                  </a:solidFill>
                  <a:latin typeface="Arial"/>
                  <a:cs typeface="Arial Narrow" panose="020B0604020202020204" pitchFamily="34" charset="0"/>
                </a:rPr>
                <a:t>Sequenced cohorts</a:t>
              </a:r>
            </a:p>
          </p:txBody>
        </p:sp>
      </p:grpSp>
      <p:cxnSp>
        <p:nvCxnSpPr>
          <p:cNvPr id="242" name="Elbow Connector 18">
            <a:extLst>
              <a:ext uri="{FF2B5EF4-FFF2-40B4-BE49-F238E27FC236}">
                <a16:creationId xmlns:a16="http://schemas.microsoft.com/office/drawing/2014/main" id="{10727477-C447-4D89-8C66-E8C012A4CE9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08941" y="1660333"/>
            <a:ext cx="2518915" cy="1339688"/>
          </a:xfrm>
          <a:prstGeom prst="bentConnector3">
            <a:avLst>
              <a:gd name="adj1" fmla="val 99939"/>
            </a:avLst>
          </a:prstGeom>
          <a:noFill/>
          <a:ln w="9525" cap="flat" cmpd="sng" algn="ctr">
            <a:solidFill>
              <a:schemeClr val="bg1"/>
            </a:solidFill>
            <a:prstDash val="solid"/>
            <a:headEnd type="oval"/>
            <a:tailEnd type="none"/>
          </a:ln>
          <a:effectLst/>
        </p:spPr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71AA623B-4E2D-463C-86B6-AE3096046C91}"/>
              </a:ext>
            </a:extLst>
          </p:cNvPr>
          <p:cNvSpPr txBox="1"/>
          <p:nvPr/>
        </p:nvSpPr>
        <p:spPr>
          <a:xfrm>
            <a:off x="1914096" y="759044"/>
            <a:ext cx="1350579" cy="242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6766">
              <a:defRPr/>
            </a:pPr>
            <a:r>
              <a:rPr lang="en-US" sz="97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AMERICA</a:t>
            </a:r>
          </a:p>
        </p:txBody>
      </p:sp>
      <p:sp>
        <p:nvSpPr>
          <p:cNvPr id="244" name="Rounded Rectangle 36">
            <a:extLst>
              <a:ext uri="{FF2B5EF4-FFF2-40B4-BE49-F238E27FC236}">
                <a16:creationId xmlns:a16="http://schemas.microsoft.com/office/drawing/2014/main" id="{5579DE47-D177-4856-BC90-283DE1BC1BFE}"/>
              </a:ext>
            </a:extLst>
          </p:cNvPr>
          <p:cNvSpPr/>
          <p:nvPr/>
        </p:nvSpPr>
        <p:spPr>
          <a:xfrm>
            <a:off x="1979557" y="1202750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CANADA</a:t>
            </a:r>
          </a:p>
        </p:txBody>
      </p:sp>
      <p:sp>
        <p:nvSpPr>
          <p:cNvPr id="245" name="Rounded Rectangle 37">
            <a:extLst>
              <a:ext uri="{FF2B5EF4-FFF2-40B4-BE49-F238E27FC236}">
                <a16:creationId xmlns:a16="http://schemas.microsoft.com/office/drawing/2014/main" id="{22960B77-DDA1-4C2B-BBB2-63853D008B64}"/>
              </a:ext>
            </a:extLst>
          </p:cNvPr>
          <p:cNvSpPr/>
          <p:nvPr/>
        </p:nvSpPr>
        <p:spPr>
          <a:xfrm>
            <a:off x="1979557" y="1618305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MEXICO</a:t>
            </a:r>
          </a:p>
        </p:txBody>
      </p:sp>
      <p:sp>
        <p:nvSpPr>
          <p:cNvPr id="246" name="Rounded Rectangle 38">
            <a:extLst>
              <a:ext uri="{FF2B5EF4-FFF2-40B4-BE49-F238E27FC236}">
                <a16:creationId xmlns:a16="http://schemas.microsoft.com/office/drawing/2014/main" id="{190DD8A9-D045-44E4-8843-1EC4A6293925}"/>
              </a:ext>
            </a:extLst>
          </p:cNvPr>
          <p:cNvSpPr/>
          <p:nvPr/>
        </p:nvSpPr>
        <p:spPr>
          <a:xfrm>
            <a:off x="1979557" y="2033857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UNITED STATES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6E0DF131-57DC-4609-82EE-D9F0ED0A376F}"/>
              </a:ext>
            </a:extLst>
          </p:cNvPr>
          <p:cNvSpPr txBox="1"/>
          <p:nvPr/>
        </p:nvSpPr>
        <p:spPr>
          <a:xfrm>
            <a:off x="3895003" y="684683"/>
            <a:ext cx="2522832" cy="242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6766">
              <a:defRPr/>
            </a:pPr>
            <a:r>
              <a:rPr lang="en-US" sz="973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</a:t>
            </a:r>
          </a:p>
        </p:txBody>
      </p:sp>
      <p:sp>
        <p:nvSpPr>
          <p:cNvPr id="248" name="Rounded Rectangle 43">
            <a:extLst>
              <a:ext uri="{FF2B5EF4-FFF2-40B4-BE49-F238E27FC236}">
                <a16:creationId xmlns:a16="http://schemas.microsoft.com/office/drawing/2014/main" id="{E502C724-92C8-4DD4-A91D-08C84F1312F0}"/>
              </a:ext>
            </a:extLst>
          </p:cNvPr>
          <p:cNvSpPr/>
          <p:nvPr/>
        </p:nvSpPr>
        <p:spPr>
          <a:xfrm>
            <a:off x="3972070" y="1202750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BELGIUM</a:t>
            </a:r>
          </a:p>
        </p:txBody>
      </p:sp>
      <p:sp>
        <p:nvSpPr>
          <p:cNvPr id="249" name="Rounded Rectangle 44">
            <a:extLst>
              <a:ext uri="{FF2B5EF4-FFF2-40B4-BE49-F238E27FC236}">
                <a16:creationId xmlns:a16="http://schemas.microsoft.com/office/drawing/2014/main" id="{46A6DA39-1C80-49CB-B266-B151057E2E56}"/>
              </a:ext>
            </a:extLst>
          </p:cNvPr>
          <p:cNvSpPr/>
          <p:nvPr/>
        </p:nvSpPr>
        <p:spPr>
          <a:xfrm>
            <a:off x="3972070" y="1618305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CROATIA</a:t>
            </a:r>
          </a:p>
        </p:txBody>
      </p:sp>
      <p:sp>
        <p:nvSpPr>
          <p:cNvPr id="250" name="Rounded Rectangle 45">
            <a:extLst>
              <a:ext uri="{FF2B5EF4-FFF2-40B4-BE49-F238E27FC236}">
                <a16:creationId xmlns:a16="http://schemas.microsoft.com/office/drawing/2014/main" id="{EBE8C2E5-2744-43F2-93DB-6A35FFD93AB8}"/>
              </a:ext>
            </a:extLst>
          </p:cNvPr>
          <p:cNvSpPr/>
          <p:nvPr/>
        </p:nvSpPr>
        <p:spPr>
          <a:xfrm>
            <a:off x="3972070" y="2033857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FRANCE</a:t>
            </a:r>
          </a:p>
        </p:txBody>
      </p:sp>
      <p:sp>
        <p:nvSpPr>
          <p:cNvPr id="251" name="Rounded Rectangle 46">
            <a:extLst>
              <a:ext uri="{FF2B5EF4-FFF2-40B4-BE49-F238E27FC236}">
                <a16:creationId xmlns:a16="http://schemas.microsoft.com/office/drawing/2014/main" id="{D40F2C9C-7C88-4BE6-B4D2-6FF8F5091F7B}"/>
              </a:ext>
            </a:extLst>
          </p:cNvPr>
          <p:cNvSpPr/>
          <p:nvPr/>
        </p:nvSpPr>
        <p:spPr>
          <a:xfrm>
            <a:off x="3972070" y="2453017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GERMANY</a:t>
            </a:r>
          </a:p>
        </p:txBody>
      </p:sp>
      <p:sp>
        <p:nvSpPr>
          <p:cNvPr id="252" name="Rounded Rectangle 47">
            <a:extLst>
              <a:ext uri="{FF2B5EF4-FFF2-40B4-BE49-F238E27FC236}">
                <a16:creationId xmlns:a16="http://schemas.microsoft.com/office/drawing/2014/main" id="{D45666E3-2258-4572-B556-274ECEBD0A27}"/>
              </a:ext>
            </a:extLst>
          </p:cNvPr>
          <p:cNvSpPr/>
          <p:nvPr/>
        </p:nvSpPr>
        <p:spPr>
          <a:xfrm>
            <a:off x="5235516" y="1202750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ITALY</a:t>
            </a:r>
          </a:p>
        </p:txBody>
      </p:sp>
      <p:sp>
        <p:nvSpPr>
          <p:cNvPr id="253" name="Rounded Rectangle 48">
            <a:extLst>
              <a:ext uri="{FF2B5EF4-FFF2-40B4-BE49-F238E27FC236}">
                <a16:creationId xmlns:a16="http://schemas.microsoft.com/office/drawing/2014/main" id="{388F41F8-17FE-422F-895F-0C09FD6DFC6A}"/>
              </a:ext>
            </a:extLst>
          </p:cNvPr>
          <p:cNvSpPr/>
          <p:nvPr/>
        </p:nvSpPr>
        <p:spPr>
          <a:xfrm>
            <a:off x="5235516" y="1618305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SWEDEN</a:t>
            </a:r>
          </a:p>
        </p:txBody>
      </p:sp>
      <p:sp>
        <p:nvSpPr>
          <p:cNvPr id="254" name="Rounded Rectangle 49">
            <a:extLst>
              <a:ext uri="{FF2B5EF4-FFF2-40B4-BE49-F238E27FC236}">
                <a16:creationId xmlns:a16="http://schemas.microsoft.com/office/drawing/2014/main" id="{513025E3-C3AB-402F-9818-CB7340237AF9}"/>
              </a:ext>
            </a:extLst>
          </p:cNvPr>
          <p:cNvSpPr/>
          <p:nvPr/>
        </p:nvSpPr>
        <p:spPr>
          <a:xfrm>
            <a:off x="5235516" y="2033857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UNITED KINGDOM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02CE5B22-2BA0-4095-9401-EFD1068EFAA1}"/>
              </a:ext>
            </a:extLst>
          </p:cNvPr>
          <p:cNvSpPr txBox="1"/>
          <p:nvPr/>
        </p:nvSpPr>
        <p:spPr>
          <a:xfrm>
            <a:off x="6686234" y="672609"/>
            <a:ext cx="1265165" cy="242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6766">
              <a:defRPr/>
            </a:pPr>
            <a:r>
              <a:rPr lang="en-US" sz="973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</a:p>
        </p:txBody>
      </p:sp>
      <p:sp>
        <p:nvSpPr>
          <p:cNvPr id="256" name="Rounded Rectangle 52">
            <a:extLst>
              <a:ext uri="{FF2B5EF4-FFF2-40B4-BE49-F238E27FC236}">
                <a16:creationId xmlns:a16="http://schemas.microsoft.com/office/drawing/2014/main" id="{274781D2-3383-458D-8B0E-DDEA695EB4DB}"/>
              </a:ext>
            </a:extLst>
          </p:cNvPr>
          <p:cNvSpPr/>
          <p:nvPr/>
        </p:nvSpPr>
        <p:spPr>
          <a:xfrm>
            <a:off x="6952436" y="1202750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NIGERIA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AAF1E4A6-9412-4BD1-926F-17E12F28A38A}"/>
              </a:ext>
            </a:extLst>
          </p:cNvPr>
          <p:cNvSpPr txBox="1"/>
          <p:nvPr/>
        </p:nvSpPr>
        <p:spPr>
          <a:xfrm>
            <a:off x="8217819" y="684683"/>
            <a:ext cx="1653571" cy="242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6766">
              <a:defRPr/>
            </a:pPr>
            <a:r>
              <a:rPr lang="en-US" sz="973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MIDDLE EAST/SOUTH ASIA</a:t>
            </a:r>
          </a:p>
        </p:txBody>
      </p:sp>
      <p:sp>
        <p:nvSpPr>
          <p:cNvPr id="258" name="Rounded Rectangle 54">
            <a:extLst>
              <a:ext uri="{FF2B5EF4-FFF2-40B4-BE49-F238E27FC236}">
                <a16:creationId xmlns:a16="http://schemas.microsoft.com/office/drawing/2014/main" id="{4F3062AD-B7CB-49D6-9C92-A1CA6364C07E}"/>
              </a:ext>
            </a:extLst>
          </p:cNvPr>
          <p:cNvSpPr/>
          <p:nvPr/>
        </p:nvSpPr>
        <p:spPr>
          <a:xfrm>
            <a:off x="8690450" y="1202750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INDIA</a:t>
            </a:r>
          </a:p>
        </p:txBody>
      </p:sp>
      <p:sp>
        <p:nvSpPr>
          <p:cNvPr id="259" name="Rounded Rectangle 55">
            <a:extLst>
              <a:ext uri="{FF2B5EF4-FFF2-40B4-BE49-F238E27FC236}">
                <a16:creationId xmlns:a16="http://schemas.microsoft.com/office/drawing/2014/main" id="{4FA68888-3BF6-4EE5-85EE-0A4447933EF2}"/>
              </a:ext>
            </a:extLst>
          </p:cNvPr>
          <p:cNvSpPr/>
          <p:nvPr/>
        </p:nvSpPr>
        <p:spPr>
          <a:xfrm>
            <a:off x="8690450" y="1618305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ISRAEL</a:t>
            </a:r>
          </a:p>
        </p:txBody>
      </p:sp>
      <p:sp>
        <p:nvSpPr>
          <p:cNvPr id="260" name="Rounded Rectangle 56">
            <a:extLst>
              <a:ext uri="{FF2B5EF4-FFF2-40B4-BE49-F238E27FC236}">
                <a16:creationId xmlns:a16="http://schemas.microsoft.com/office/drawing/2014/main" id="{FE63D094-57E0-4413-AB0A-B8FB6375D3B5}"/>
              </a:ext>
            </a:extLst>
          </p:cNvPr>
          <p:cNvSpPr/>
          <p:nvPr/>
        </p:nvSpPr>
        <p:spPr>
          <a:xfrm>
            <a:off x="8690450" y="2033857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PAKISTAN</a:t>
            </a:r>
          </a:p>
        </p:txBody>
      </p:sp>
      <p:sp>
        <p:nvSpPr>
          <p:cNvPr id="261" name="Rounded Rectangle 57">
            <a:extLst>
              <a:ext uri="{FF2B5EF4-FFF2-40B4-BE49-F238E27FC236}">
                <a16:creationId xmlns:a16="http://schemas.microsoft.com/office/drawing/2014/main" id="{D695DCEA-49FD-4B94-AD7F-CBBDA3E3D060}"/>
              </a:ext>
            </a:extLst>
          </p:cNvPr>
          <p:cNvSpPr/>
          <p:nvPr/>
        </p:nvSpPr>
        <p:spPr>
          <a:xfrm>
            <a:off x="10857948" y="4563978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TAIWAN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2B86BB7D-6FC4-4FBF-BE6A-9F0F41DC5C2E}"/>
              </a:ext>
            </a:extLst>
          </p:cNvPr>
          <p:cNvSpPr txBox="1"/>
          <p:nvPr/>
        </p:nvSpPr>
        <p:spPr>
          <a:xfrm>
            <a:off x="10222089" y="684683"/>
            <a:ext cx="1350579" cy="242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6766">
              <a:defRPr/>
            </a:pPr>
            <a:r>
              <a:rPr lang="en-US" sz="973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OCEANIA</a:t>
            </a:r>
          </a:p>
        </p:txBody>
      </p:sp>
      <p:sp>
        <p:nvSpPr>
          <p:cNvPr id="263" name="Rounded Rectangle 59">
            <a:extLst>
              <a:ext uri="{FF2B5EF4-FFF2-40B4-BE49-F238E27FC236}">
                <a16:creationId xmlns:a16="http://schemas.microsoft.com/office/drawing/2014/main" id="{4FF7CA1D-888A-4F07-8208-31082F9B97CA}"/>
              </a:ext>
            </a:extLst>
          </p:cNvPr>
          <p:cNvSpPr/>
          <p:nvPr/>
        </p:nvSpPr>
        <p:spPr>
          <a:xfrm>
            <a:off x="10391348" y="1202750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AUSTRALIA</a:t>
            </a:r>
          </a:p>
        </p:txBody>
      </p:sp>
      <p:sp>
        <p:nvSpPr>
          <p:cNvPr id="264" name="Rounded Rectangle 60">
            <a:extLst>
              <a:ext uri="{FF2B5EF4-FFF2-40B4-BE49-F238E27FC236}">
                <a16:creationId xmlns:a16="http://schemas.microsoft.com/office/drawing/2014/main" id="{401902DD-6EDE-4B27-BB61-BB968E521E65}"/>
              </a:ext>
            </a:extLst>
          </p:cNvPr>
          <p:cNvSpPr/>
          <p:nvPr/>
        </p:nvSpPr>
        <p:spPr>
          <a:xfrm>
            <a:off x="10391348" y="1618305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NEW ZEALAND</a:t>
            </a:r>
          </a:p>
        </p:txBody>
      </p:sp>
      <p:cxnSp>
        <p:nvCxnSpPr>
          <p:cNvPr id="265" name="Elbow Connector 64">
            <a:extLst>
              <a:ext uri="{FF2B5EF4-FFF2-40B4-BE49-F238E27FC236}">
                <a16:creationId xmlns:a16="http://schemas.microsoft.com/office/drawing/2014/main" id="{E43B8D35-7A1B-4CD5-B4B9-1B6E0314AF6F}"/>
              </a:ext>
            </a:extLst>
          </p:cNvPr>
          <p:cNvCxnSpPr>
            <a:cxnSpLocks/>
          </p:cNvCxnSpPr>
          <p:nvPr/>
        </p:nvCxnSpPr>
        <p:spPr>
          <a:xfrm rot="10800000">
            <a:off x="3895006" y="996361"/>
            <a:ext cx="2522829" cy="1867047"/>
          </a:xfrm>
          <a:prstGeom prst="bentConnector3">
            <a:avLst>
              <a:gd name="adj1" fmla="val -846"/>
            </a:avLst>
          </a:prstGeom>
          <a:noFill/>
          <a:ln w="9525" cap="flat" cmpd="sng" algn="ctr">
            <a:solidFill>
              <a:schemeClr val="bg1"/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266" name="Elbow Connector 69">
            <a:extLst>
              <a:ext uri="{FF2B5EF4-FFF2-40B4-BE49-F238E27FC236}">
                <a16:creationId xmlns:a16="http://schemas.microsoft.com/office/drawing/2014/main" id="{40366EEF-89A6-4F7B-8EAF-19FBD02B2A1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82051" y="2025248"/>
            <a:ext cx="3298540" cy="1240757"/>
          </a:xfrm>
          <a:prstGeom prst="bentConnector3">
            <a:avLst>
              <a:gd name="adj1" fmla="val 100179"/>
            </a:avLst>
          </a:prstGeom>
          <a:noFill/>
          <a:ln w="9525" cap="flat" cmpd="sng" algn="ctr">
            <a:solidFill>
              <a:schemeClr val="bg1"/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267" name="Elbow Connector 72">
            <a:extLst>
              <a:ext uri="{FF2B5EF4-FFF2-40B4-BE49-F238E27FC236}">
                <a16:creationId xmlns:a16="http://schemas.microsoft.com/office/drawing/2014/main" id="{87E1C681-9E9D-463F-8820-F8675CB46B8F}"/>
              </a:ext>
            </a:extLst>
          </p:cNvPr>
          <p:cNvCxnSpPr>
            <a:cxnSpLocks/>
          </p:cNvCxnSpPr>
          <p:nvPr/>
        </p:nvCxnSpPr>
        <p:spPr>
          <a:xfrm rot="10800000" flipH="1">
            <a:off x="8623435" y="996357"/>
            <a:ext cx="1416803" cy="2560344"/>
          </a:xfrm>
          <a:prstGeom prst="bentConnector4">
            <a:avLst>
              <a:gd name="adj1" fmla="val -2472"/>
              <a:gd name="adj2" fmla="val 99882"/>
            </a:avLst>
          </a:prstGeom>
          <a:noFill/>
          <a:ln w="9525" cap="flat" cmpd="sng" algn="ctr">
            <a:solidFill>
              <a:schemeClr val="bg1"/>
            </a:solidFill>
            <a:prstDash val="solid"/>
            <a:headEnd type="oval"/>
            <a:tailEnd type="none"/>
          </a:ln>
          <a:effectLst/>
        </p:spPr>
      </p:cxnSp>
      <p:cxnSp>
        <p:nvCxnSpPr>
          <p:cNvPr id="268" name="Elbow Connector 75">
            <a:extLst>
              <a:ext uri="{FF2B5EF4-FFF2-40B4-BE49-F238E27FC236}">
                <a16:creationId xmlns:a16="http://schemas.microsoft.com/office/drawing/2014/main" id="{162B6C0F-C7B9-4219-B371-C740966AAEF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08825" y="2846236"/>
            <a:ext cx="4977116" cy="1277361"/>
          </a:xfrm>
          <a:prstGeom prst="bentConnector3">
            <a:avLst>
              <a:gd name="adj1" fmla="val 100016"/>
            </a:avLst>
          </a:prstGeom>
          <a:noFill/>
          <a:ln w="9525" cap="flat" cmpd="sng" algn="ctr">
            <a:solidFill>
              <a:schemeClr val="bg1"/>
            </a:solidFill>
            <a:prstDash val="solid"/>
            <a:headEnd type="oval"/>
            <a:tailEnd type="none"/>
          </a:ln>
          <a:effectLst/>
        </p:spPr>
      </p:cxnSp>
      <p:pic>
        <p:nvPicPr>
          <p:cNvPr id="269" name="Picture 268">
            <a:extLst>
              <a:ext uri="{FF2B5EF4-FFF2-40B4-BE49-F238E27FC236}">
                <a16:creationId xmlns:a16="http://schemas.microsoft.com/office/drawing/2014/main" id="{A179E2F4-9154-4078-9356-88C23DF01A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910" y="3191192"/>
            <a:ext cx="774665" cy="796889"/>
          </a:xfrm>
          <a:prstGeom prst="rect">
            <a:avLst/>
          </a:prstGeom>
          <a:ln>
            <a:noFill/>
          </a:ln>
        </p:spPr>
      </p:pic>
      <p:pic>
        <p:nvPicPr>
          <p:cNvPr id="270" name="Picture 269">
            <a:extLst>
              <a:ext uri="{FF2B5EF4-FFF2-40B4-BE49-F238E27FC236}">
                <a16:creationId xmlns:a16="http://schemas.microsoft.com/office/drawing/2014/main" id="{5C7900A9-2B96-4FE8-B53C-5B551252A5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513" y="2466734"/>
            <a:ext cx="774665" cy="796889"/>
          </a:xfrm>
          <a:prstGeom prst="rect">
            <a:avLst/>
          </a:prstGeom>
          <a:ln>
            <a:noFill/>
          </a:ln>
        </p:spPr>
      </p:pic>
      <p:pic>
        <p:nvPicPr>
          <p:cNvPr id="271" name="Picture 270">
            <a:extLst>
              <a:ext uri="{FF2B5EF4-FFF2-40B4-BE49-F238E27FC236}">
                <a16:creationId xmlns:a16="http://schemas.microsoft.com/office/drawing/2014/main" id="{E72AE511-2FEF-4D34-B47B-B4F40609D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678" y="3907964"/>
            <a:ext cx="774665" cy="796889"/>
          </a:xfrm>
          <a:prstGeom prst="rect">
            <a:avLst/>
          </a:prstGeom>
          <a:ln>
            <a:noFill/>
          </a:ln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73E8F175-7C4F-43D8-9302-47C70AB2D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160" y="3158258"/>
            <a:ext cx="774665" cy="796889"/>
          </a:xfrm>
          <a:prstGeom prst="rect">
            <a:avLst/>
          </a:prstGeom>
          <a:ln>
            <a:noFill/>
          </a:ln>
        </p:spPr>
      </p:pic>
      <p:pic>
        <p:nvPicPr>
          <p:cNvPr id="273" name="Picture 272">
            <a:extLst>
              <a:ext uri="{FF2B5EF4-FFF2-40B4-BE49-F238E27FC236}">
                <a16:creationId xmlns:a16="http://schemas.microsoft.com/office/drawing/2014/main" id="{47411F0B-2E33-4524-A63A-96BEB22263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674" y="5563829"/>
            <a:ext cx="774665" cy="796889"/>
          </a:xfrm>
          <a:prstGeom prst="rect">
            <a:avLst/>
          </a:prstGeom>
          <a:ln>
            <a:noFill/>
          </a:ln>
        </p:spPr>
      </p:pic>
      <p:pic>
        <p:nvPicPr>
          <p:cNvPr id="274" name="Picture 273">
            <a:extLst>
              <a:ext uri="{FF2B5EF4-FFF2-40B4-BE49-F238E27FC236}">
                <a16:creationId xmlns:a16="http://schemas.microsoft.com/office/drawing/2014/main" id="{DD0ACF78-2B3F-4C51-B088-988326703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182" y="4436496"/>
            <a:ext cx="774665" cy="796889"/>
          </a:xfrm>
          <a:prstGeom prst="rect">
            <a:avLst/>
          </a:prstGeom>
          <a:ln>
            <a:noFill/>
          </a:ln>
        </p:spPr>
      </p:pic>
      <p:cxnSp>
        <p:nvCxnSpPr>
          <p:cNvPr id="275" name="Elbow Connector 72">
            <a:extLst>
              <a:ext uri="{FF2B5EF4-FFF2-40B4-BE49-F238E27FC236}">
                <a16:creationId xmlns:a16="http://schemas.microsoft.com/office/drawing/2014/main" id="{FE6B94A5-5DD8-4ACF-8A87-71C72D6A3890}"/>
              </a:ext>
            </a:extLst>
          </p:cNvPr>
          <p:cNvCxnSpPr>
            <a:cxnSpLocks noChangeAspect="1"/>
          </p:cNvCxnSpPr>
          <p:nvPr/>
        </p:nvCxnSpPr>
        <p:spPr>
          <a:xfrm rot="5400000" flipH="1" flipV="1">
            <a:off x="3844554" y="3506495"/>
            <a:ext cx="1392237" cy="1238319"/>
          </a:xfrm>
          <a:prstGeom prst="bentConnector3">
            <a:avLst>
              <a:gd name="adj1" fmla="val 99272"/>
            </a:avLst>
          </a:prstGeom>
          <a:noFill/>
          <a:ln w="9525" cap="flat" cmpd="sng" algn="ctr">
            <a:solidFill>
              <a:schemeClr val="bg1"/>
            </a:solidFill>
            <a:prstDash val="solid"/>
            <a:headEnd type="oval"/>
            <a:tailEnd type="none"/>
          </a:ln>
          <a:effectLst/>
        </p:spPr>
      </p:cxnSp>
      <p:sp>
        <p:nvSpPr>
          <p:cNvPr id="276" name="Rounded Rectangle 36">
            <a:extLst>
              <a:ext uri="{FF2B5EF4-FFF2-40B4-BE49-F238E27FC236}">
                <a16:creationId xmlns:a16="http://schemas.microsoft.com/office/drawing/2014/main" id="{ED676CAF-FDB4-4D0A-AAE3-9F103529D447}"/>
              </a:ext>
            </a:extLst>
          </p:cNvPr>
          <p:cNvSpPr/>
          <p:nvPr/>
        </p:nvSpPr>
        <p:spPr>
          <a:xfrm>
            <a:off x="4081232" y="3528485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CHILE</a:t>
            </a:r>
          </a:p>
        </p:txBody>
      </p:sp>
      <p:sp>
        <p:nvSpPr>
          <p:cNvPr id="277" name="Rounded Rectangle 37">
            <a:extLst>
              <a:ext uri="{FF2B5EF4-FFF2-40B4-BE49-F238E27FC236}">
                <a16:creationId xmlns:a16="http://schemas.microsoft.com/office/drawing/2014/main" id="{B2E9BF0A-54F7-462A-AEC2-B4209E19B071}"/>
              </a:ext>
            </a:extLst>
          </p:cNvPr>
          <p:cNvSpPr/>
          <p:nvPr/>
        </p:nvSpPr>
        <p:spPr>
          <a:xfrm>
            <a:off x="4081232" y="3906453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BRAZIL</a:t>
            </a:r>
          </a:p>
        </p:txBody>
      </p:sp>
      <p:sp>
        <p:nvSpPr>
          <p:cNvPr id="278" name="Rounded Rectangle 38">
            <a:extLst>
              <a:ext uri="{FF2B5EF4-FFF2-40B4-BE49-F238E27FC236}">
                <a16:creationId xmlns:a16="http://schemas.microsoft.com/office/drawing/2014/main" id="{41A29C87-457E-4C52-AEC3-5D7969FB348B}"/>
              </a:ext>
            </a:extLst>
          </p:cNvPr>
          <p:cNvSpPr/>
          <p:nvPr/>
        </p:nvSpPr>
        <p:spPr>
          <a:xfrm>
            <a:off x="4081232" y="4275021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COLOMBIA</a:t>
            </a:r>
          </a:p>
        </p:txBody>
      </p:sp>
      <p:sp>
        <p:nvSpPr>
          <p:cNvPr id="279" name="Rounded Rectangle 49">
            <a:extLst>
              <a:ext uri="{FF2B5EF4-FFF2-40B4-BE49-F238E27FC236}">
                <a16:creationId xmlns:a16="http://schemas.microsoft.com/office/drawing/2014/main" id="{CCACBE4E-A5A4-4246-A943-78F6EE9FBF92}"/>
              </a:ext>
            </a:extLst>
          </p:cNvPr>
          <p:cNvSpPr/>
          <p:nvPr/>
        </p:nvSpPr>
        <p:spPr>
          <a:xfrm>
            <a:off x="5232476" y="2425398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CYPRUS</a:t>
            </a:r>
          </a:p>
        </p:txBody>
      </p:sp>
      <p:sp>
        <p:nvSpPr>
          <p:cNvPr id="280" name="Rounded Rectangle 49">
            <a:extLst>
              <a:ext uri="{FF2B5EF4-FFF2-40B4-BE49-F238E27FC236}">
                <a16:creationId xmlns:a16="http://schemas.microsoft.com/office/drawing/2014/main" id="{5A849845-316C-44C2-AFF3-BE4D8F6A8B0F}"/>
              </a:ext>
            </a:extLst>
          </p:cNvPr>
          <p:cNvSpPr/>
          <p:nvPr/>
        </p:nvSpPr>
        <p:spPr>
          <a:xfrm>
            <a:off x="5229434" y="2798147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FINLAND</a:t>
            </a:r>
          </a:p>
        </p:txBody>
      </p:sp>
      <p:sp>
        <p:nvSpPr>
          <p:cNvPr id="281" name="Rounded Rectangle 36">
            <a:extLst>
              <a:ext uri="{FF2B5EF4-FFF2-40B4-BE49-F238E27FC236}">
                <a16:creationId xmlns:a16="http://schemas.microsoft.com/office/drawing/2014/main" id="{C2994D33-C618-4F54-865D-6B0CC4DDEE49}"/>
              </a:ext>
            </a:extLst>
          </p:cNvPr>
          <p:cNvSpPr/>
          <p:nvPr/>
        </p:nvSpPr>
        <p:spPr>
          <a:xfrm>
            <a:off x="6949074" y="1590329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SOUTH AFRICA</a:t>
            </a:r>
          </a:p>
        </p:txBody>
      </p:sp>
      <p:sp>
        <p:nvSpPr>
          <p:cNvPr id="282" name="Rounded Rectangle 36">
            <a:extLst>
              <a:ext uri="{FF2B5EF4-FFF2-40B4-BE49-F238E27FC236}">
                <a16:creationId xmlns:a16="http://schemas.microsoft.com/office/drawing/2014/main" id="{0081ECCF-1D22-4945-BF1C-0198E2B405CE}"/>
              </a:ext>
            </a:extLst>
          </p:cNvPr>
          <p:cNvSpPr/>
          <p:nvPr/>
        </p:nvSpPr>
        <p:spPr>
          <a:xfrm>
            <a:off x="6946034" y="1963078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GHANA</a:t>
            </a:r>
          </a:p>
        </p:txBody>
      </p:sp>
      <p:sp>
        <p:nvSpPr>
          <p:cNvPr id="283" name="Rounded Rectangle 36">
            <a:extLst>
              <a:ext uri="{FF2B5EF4-FFF2-40B4-BE49-F238E27FC236}">
                <a16:creationId xmlns:a16="http://schemas.microsoft.com/office/drawing/2014/main" id="{443863B8-E236-4CC9-B279-B573B7C26255}"/>
              </a:ext>
            </a:extLst>
          </p:cNvPr>
          <p:cNvSpPr/>
          <p:nvPr/>
        </p:nvSpPr>
        <p:spPr>
          <a:xfrm>
            <a:off x="6933857" y="2335831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ETHIOPIA</a:t>
            </a:r>
          </a:p>
        </p:txBody>
      </p:sp>
      <p:sp>
        <p:nvSpPr>
          <p:cNvPr id="284" name="Rounded Rectangle 36">
            <a:extLst>
              <a:ext uri="{FF2B5EF4-FFF2-40B4-BE49-F238E27FC236}">
                <a16:creationId xmlns:a16="http://schemas.microsoft.com/office/drawing/2014/main" id="{E0C955E2-7B1C-436D-B33A-33FC9A0A4B3B}"/>
              </a:ext>
            </a:extLst>
          </p:cNvPr>
          <p:cNvSpPr/>
          <p:nvPr/>
        </p:nvSpPr>
        <p:spPr>
          <a:xfrm>
            <a:off x="6930813" y="2727377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CAMAROON</a:t>
            </a:r>
          </a:p>
        </p:txBody>
      </p:sp>
      <p:sp>
        <p:nvSpPr>
          <p:cNvPr id="286" name="Rounded Rectangle 57">
            <a:extLst>
              <a:ext uri="{FF2B5EF4-FFF2-40B4-BE49-F238E27FC236}">
                <a16:creationId xmlns:a16="http://schemas.microsoft.com/office/drawing/2014/main" id="{6D270D93-A142-4E48-93AD-1DB2BFE45573}"/>
              </a:ext>
            </a:extLst>
          </p:cNvPr>
          <p:cNvSpPr/>
          <p:nvPr/>
        </p:nvSpPr>
        <p:spPr>
          <a:xfrm>
            <a:off x="8690450" y="2425398"/>
            <a:ext cx="1023825" cy="313719"/>
          </a:xfrm>
          <a:prstGeom prst="roundRect">
            <a:avLst/>
          </a:prstGeom>
          <a:solidFill>
            <a:srgbClr val="D60057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BANGLADESH</a:t>
            </a:r>
          </a:p>
        </p:txBody>
      </p:sp>
      <p:sp>
        <p:nvSpPr>
          <p:cNvPr id="288" name="Rounded Rectangle 57">
            <a:extLst>
              <a:ext uri="{FF2B5EF4-FFF2-40B4-BE49-F238E27FC236}">
                <a16:creationId xmlns:a16="http://schemas.microsoft.com/office/drawing/2014/main" id="{528B762D-FFA9-4C80-99FB-141D9546F9FE}"/>
              </a:ext>
            </a:extLst>
          </p:cNvPr>
          <p:cNvSpPr/>
          <p:nvPr/>
        </p:nvSpPr>
        <p:spPr>
          <a:xfrm>
            <a:off x="10857948" y="4140894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KOREA</a:t>
            </a:r>
          </a:p>
        </p:txBody>
      </p:sp>
      <p:sp>
        <p:nvSpPr>
          <p:cNvPr id="289" name="Rounded Rectangle 57">
            <a:extLst>
              <a:ext uri="{FF2B5EF4-FFF2-40B4-BE49-F238E27FC236}">
                <a16:creationId xmlns:a16="http://schemas.microsoft.com/office/drawing/2014/main" id="{BEE758BC-06D8-494A-AD46-F499DEE8039F}"/>
              </a:ext>
            </a:extLst>
          </p:cNvPr>
          <p:cNvSpPr/>
          <p:nvPr/>
        </p:nvSpPr>
        <p:spPr>
          <a:xfrm>
            <a:off x="8699080" y="2816202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SINGAPORE</a:t>
            </a:r>
          </a:p>
        </p:txBody>
      </p:sp>
      <p:sp>
        <p:nvSpPr>
          <p:cNvPr id="291" name="Rounded Rectangle 36">
            <a:extLst>
              <a:ext uri="{FF2B5EF4-FFF2-40B4-BE49-F238E27FC236}">
                <a16:creationId xmlns:a16="http://schemas.microsoft.com/office/drawing/2014/main" id="{44893CD8-C9B7-4D10-831C-0967E2733F72}"/>
              </a:ext>
            </a:extLst>
          </p:cNvPr>
          <p:cNvSpPr/>
          <p:nvPr/>
        </p:nvSpPr>
        <p:spPr>
          <a:xfrm>
            <a:off x="6927772" y="3090727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MADAGASCAR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FA7C5E5E-2479-4FC1-92A6-7E286F7D04A2}"/>
              </a:ext>
            </a:extLst>
          </p:cNvPr>
          <p:cNvSpPr txBox="1"/>
          <p:nvPr/>
        </p:nvSpPr>
        <p:spPr>
          <a:xfrm>
            <a:off x="3826913" y="3155746"/>
            <a:ext cx="1350579" cy="242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6766">
              <a:defRPr/>
            </a:pPr>
            <a:r>
              <a:rPr lang="en-US" sz="97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AMERICA</a:t>
            </a: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F4A143F8-2724-4941-BB12-B5BD0E7B04AB}"/>
              </a:ext>
            </a:extLst>
          </p:cNvPr>
          <p:cNvSpPr/>
          <p:nvPr/>
        </p:nvSpPr>
        <p:spPr>
          <a:xfrm>
            <a:off x="331235" y="5096016"/>
            <a:ext cx="146376" cy="146377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456766">
              <a:defRPr/>
            </a:pPr>
            <a:endParaRPr lang="en-US" sz="1599" b="1" ker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D66F28EE-AF30-4282-9334-A43DCF578821}"/>
              </a:ext>
            </a:extLst>
          </p:cNvPr>
          <p:cNvSpPr txBox="1"/>
          <p:nvPr/>
        </p:nvSpPr>
        <p:spPr>
          <a:xfrm>
            <a:off x="514260" y="5048972"/>
            <a:ext cx="2930593" cy="256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6766">
              <a:defRPr/>
            </a:pPr>
            <a:r>
              <a:rPr lang="en-US" sz="1065" b="1" dirty="0">
                <a:solidFill>
                  <a:prstClr val="white"/>
                </a:solidFill>
                <a:latin typeface="Arial"/>
                <a:cs typeface="Arial Narrow" panose="020B0604020202020204" pitchFamily="34" charset="0"/>
              </a:rPr>
              <a:t>Potential cohorts</a:t>
            </a:r>
          </a:p>
        </p:txBody>
      </p:sp>
      <p:cxnSp>
        <p:nvCxnSpPr>
          <p:cNvPr id="67" name="Elbow Connector 72">
            <a:extLst>
              <a:ext uri="{FF2B5EF4-FFF2-40B4-BE49-F238E27FC236}">
                <a16:creationId xmlns:a16="http://schemas.microsoft.com/office/drawing/2014/main" id="{AAAC7FC7-9FDE-4E33-A3ED-8E0B7D8C98B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638739" y="3665294"/>
            <a:ext cx="1392237" cy="1238319"/>
          </a:xfrm>
          <a:prstGeom prst="bentConnector3">
            <a:avLst>
              <a:gd name="adj1" fmla="val 99272"/>
            </a:avLst>
          </a:prstGeom>
          <a:noFill/>
          <a:ln w="9525" cap="flat" cmpd="sng" algn="ctr">
            <a:solidFill>
              <a:schemeClr val="bg1"/>
            </a:solidFill>
            <a:prstDash val="solid"/>
            <a:headEnd type="oval"/>
            <a:tailEnd type="none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08941DD-47F7-4AE1-AC9F-0FF0F1D44135}"/>
              </a:ext>
            </a:extLst>
          </p:cNvPr>
          <p:cNvSpPr txBox="1"/>
          <p:nvPr/>
        </p:nvSpPr>
        <p:spPr>
          <a:xfrm>
            <a:off x="10680792" y="4973083"/>
            <a:ext cx="1350579" cy="242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6766">
              <a:defRPr/>
            </a:pPr>
            <a:r>
              <a:rPr lang="en-US" sz="973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ASIA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9F51F6B7-2FB3-4CC7-8122-4CA5EB195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365" y="3170458"/>
            <a:ext cx="774665" cy="796889"/>
          </a:xfrm>
          <a:prstGeom prst="rect">
            <a:avLst/>
          </a:prstGeom>
          <a:ln>
            <a:noFill/>
          </a:ln>
        </p:spPr>
      </p:pic>
      <p:sp>
        <p:nvSpPr>
          <p:cNvPr id="68" name="Rounded Rectangle 36">
            <a:extLst>
              <a:ext uri="{FF2B5EF4-FFF2-40B4-BE49-F238E27FC236}">
                <a16:creationId xmlns:a16="http://schemas.microsoft.com/office/drawing/2014/main" id="{66C55CC0-C39B-4847-A4D7-8050A611530B}"/>
              </a:ext>
            </a:extLst>
          </p:cNvPr>
          <p:cNvSpPr/>
          <p:nvPr/>
        </p:nvSpPr>
        <p:spPr>
          <a:xfrm>
            <a:off x="1991777" y="2452153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NEWFOUNDLAND</a:t>
            </a:r>
          </a:p>
        </p:txBody>
      </p:sp>
      <p:sp>
        <p:nvSpPr>
          <p:cNvPr id="69" name="Rounded Rectangle 49">
            <a:extLst>
              <a:ext uri="{FF2B5EF4-FFF2-40B4-BE49-F238E27FC236}">
                <a16:creationId xmlns:a16="http://schemas.microsoft.com/office/drawing/2014/main" id="{9703177F-EDF5-4E3C-B121-FE8D717F47EC}"/>
              </a:ext>
            </a:extLst>
          </p:cNvPr>
          <p:cNvSpPr/>
          <p:nvPr/>
        </p:nvSpPr>
        <p:spPr>
          <a:xfrm>
            <a:off x="5229436" y="3528486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SARDINIA</a:t>
            </a:r>
          </a:p>
        </p:txBody>
      </p:sp>
      <p:sp>
        <p:nvSpPr>
          <p:cNvPr id="70" name="Rounded Rectangle 49">
            <a:extLst>
              <a:ext uri="{FF2B5EF4-FFF2-40B4-BE49-F238E27FC236}">
                <a16:creationId xmlns:a16="http://schemas.microsoft.com/office/drawing/2014/main" id="{6AAEC709-F498-4E18-981E-A96681515C8B}"/>
              </a:ext>
            </a:extLst>
          </p:cNvPr>
          <p:cNvSpPr/>
          <p:nvPr/>
        </p:nvSpPr>
        <p:spPr>
          <a:xfrm>
            <a:off x="5229436" y="3152798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FAROE ISLANDS</a:t>
            </a:r>
          </a:p>
        </p:txBody>
      </p:sp>
      <p:sp>
        <p:nvSpPr>
          <p:cNvPr id="73" name="Rounded Rectangle 38">
            <a:extLst>
              <a:ext uri="{FF2B5EF4-FFF2-40B4-BE49-F238E27FC236}">
                <a16:creationId xmlns:a16="http://schemas.microsoft.com/office/drawing/2014/main" id="{CF5ECF1E-EE96-4DFA-872B-E8067D59A050}"/>
              </a:ext>
            </a:extLst>
          </p:cNvPr>
          <p:cNvSpPr/>
          <p:nvPr/>
        </p:nvSpPr>
        <p:spPr>
          <a:xfrm>
            <a:off x="4094054" y="4661333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RAPA NUI</a:t>
            </a:r>
          </a:p>
        </p:txBody>
      </p:sp>
      <p:sp>
        <p:nvSpPr>
          <p:cNvPr id="125" name="Rounded Rectangle 36">
            <a:extLst>
              <a:ext uri="{FF2B5EF4-FFF2-40B4-BE49-F238E27FC236}">
                <a16:creationId xmlns:a16="http://schemas.microsoft.com/office/drawing/2014/main" id="{12DD08A4-EDB7-48FB-8A2A-E6ED70C1D2F4}"/>
              </a:ext>
            </a:extLst>
          </p:cNvPr>
          <p:cNvSpPr/>
          <p:nvPr/>
        </p:nvSpPr>
        <p:spPr>
          <a:xfrm>
            <a:off x="6927157" y="3470133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GAMBIA</a:t>
            </a:r>
          </a:p>
        </p:txBody>
      </p:sp>
      <p:sp>
        <p:nvSpPr>
          <p:cNvPr id="126" name="Rounded Rectangle 36">
            <a:extLst>
              <a:ext uri="{FF2B5EF4-FFF2-40B4-BE49-F238E27FC236}">
                <a16:creationId xmlns:a16="http://schemas.microsoft.com/office/drawing/2014/main" id="{E9417253-3398-41C2-9B3C-3F29A1FBA2DC}"/>
              </a:ext>
            </a:extLst>
          </p:cNvPr>
          <p:cNvSpPr/>
          <p:nvPr/>
        </p:nvSpPr>
        <p:spPr>
          <a:xfrm>
            <a:off x="6925653" y="3849739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CHIZUMULU ISLANDS</a:t>
            </a:r>
          </a:p>
        </p:txBody>
      </p:sp>
      <p:sp>
        <p:nvSpPr>
          <p:cNvPr id="127" name="Rounded Rectangle 36">
            <a:extLst>
              <a:ext uri="{FF2B5EF4-FFF2-40B4-BE49-F238E27FC236}">
                <a16:creationId xmlns:a16="http://schemas.microsoft.com/office/drawing/2014/main" id="{CF1E6BD8-921E-4285-9451-00B06C8392A8}"/>
              </a:ext>
            </a:extLst>
          </p:cNvPr>
          <p:cNvSpPr/>
          <p:nvPr/>
        </p:nvSpPr>
        <p:spPr>
          <a:xfrm>
            <a:off x="6938388" y="4244917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MALAWI</a:t>
            </a:r>
          </a:p>
        </p:txBody>
      </p:sp>
      <p:sp>
        <p:nvSpPr>
          <p:cNvPr id="128" name="Rounded Rectangle 60">
            <a:extLst>
              <a:ext uri="{FF2B5EF4-FFF2-40B4-BE49-F238E27FC236}">
                <a16:creationId xmlns:a16="http://schemas.microsoft.com/office/drawing/2014/main" id="{A362346A-43BC-4F70-AFEE-AAE6B720A6CE}"/>
              </a:ext>
            </a:extLst>
          </p:cNvPr>
          <p:cNvSpPr/>
          <p:nvPr/>
        </p:nvSpPr>
        <p:spPr>
          <a:xfrm>
            <a:off x="10385468" y="2073590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NORFOLK ISLANDS</a:t>
            </a:r>
          </a:p>
        </p:txBody>
      </p:sp>
      <p:sp>
        <p:nvSpPr>
          <p:cNvPr id="74" name="Rounded Rectangle 36">
            <a:extLst>
              <a:ext uri="{FF2B5EF4-FFF2-40B4-BE49-F238E27FC236}">
                <a16:creationId xmlns:a16="http://schemas.microsoft.com/office/drawing/2014/main" id="{AFC51D13-254A-4399-B8CB-B4200CB2861B}"/>
              </a:ext>
            </a:extLst>
          </p:cNvPr>
          <p:cNvSpPr/>
          <p:nvPr/>
        </p:nvSpPr>
        <p:spPr>
          <a:xfrm>
            <a:off x="1972148" y="2853853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PUERTO RICO</a:t>
            </a:r>
          </a:p>
        </p:txBody>
      </p:sp>
      <p:sp>
        <p:nvSpPr>
          <p:cNvPr id="80" name="Slide Number Placeholder 3">
            <a:extLst>
              <a:ext uri="{FF2B5EF4-FFF2-40B4-BE49-F238E27FC236}">
                <a16:creationId xmlns:a16="http://schemas.microsoft.com/office/drawing/2014/main" id="{0A9AA96E-0325-4BD5-8AA6-BB28611C8E14}"/>
              </a:ext>
            </a:extLst>
          </p:cNvPr>
          <p:cNvSpPr txBox="1">
            <a:spLocks/>
          </p:cNvSpPr>
          <p:nvPr/>
        </p:nvSpPr>
        <p:spPr>
          <a:xfrm>
            <a:off x="27249" y="6440693"/>
            <a:ext cx="1699055" cy="3647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C70A6-4919-234B-8CD0-08A13211E8D9}" type="slidenum">
              <a:rPr lang="en-US" sz="10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en-US" sz="10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  <a:endParaRPr lang="en-US" sz="1067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Rounded Rectangle 36">
            <a:extLst>
              <a:ext uri="{FF2B5EF4-FFF2-40B4-BE49-F238E27FC236}">
                <a16:creationId xmlns:a16="http://schemas.microsoft.com/office/drawing/2014/main" id="{8C5A00C5-25AE-4595-A6BA-B38075A19524}"/>
              </a:ext>
            </a:extLst>
          </p:cNvPr>
          <p:cNvSpPr/>
          <p:nvPr/>
        </p:nvSpPr>
        <p:spPr>
          <a:xfrm>
            <a:off x="6947277" y="4620334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KENYA</a:t>
            </a:r>
          </a:p>
        </p:txBody>
      </p:sp>
      <p:sp>
        <p:nvSpPr>
          <p:cNvPr id="82" name="Rounded Rectangle 36">
            <a:extLst>
              <a:ext uri="{FF2B5EF4-FFF2-40B4-BE49-F238E27FC236}">
                <a16:creationId xmlns:a16="http://schemas.microsoft.com/office/drawing/2014/main" id="{D7F48B43-6387-47E3-9339-E781E74389A8}"/>
              </a:ext>
            </a:extLst>
          </p:cNvPr>
          <p:cNvSpPr/>
          <p:nvPr/>
        </p:nvSpPr>
        <p:spPr>
          <a:xfrm>
            <a:off x="6956269" y="4974585"/>
            <a:ext cx="1023825" cy="313719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lIns="0" rIns="0" rtlCol="0" anchor="ctr"/>
          <a:lstStyle/>
          <a:p>
            <a:pPr algn="ctr" defTabSz="456766">
              <a:defRPr/>
            </a:pPr>
            <a:r>
              <a:rPr lang="en-US" sz="899" b="1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TANZANIA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85571FC-D9CF-DB05-E84C-84C2A3B9571E}"/>
              </a:ext>
            </a:extLst>
          </p:cNvPr>
          <p:cNvSpPr txBox="1">
            <a:spLocks/>
          </p:cNvSpPr>
          <p:nvPr/>
        </p:nvSpPr>
        <p:spPr>
          <a:xfrm>
            <a:off x="272065" y="5369156"/>
            <a:ext cx="11816287" cy="25668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7938" marR="0" lvl="0" indent="0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None/>
              <a:tabLst/>
              <a:defRPr sz="12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L="234945" marR="0" lvl="1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2pPr>
            <a:lvl3pPr marL="344479" marR="0" lvl="2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 typeface="Courier New" panose="02070309020205020404" pitchFamily="49" charset="0"/>
              <a:buChar char="o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3pPr>
            <a:lvl4pPr marL="461951" marR="0" lvl="3" indent="-117472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Wingdings" pitchFamily="2" charset="2"/>
              <a:buChar char="§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4pPr>
            <a:lvl5pPr marL="571486" marR="0" lvl="4" indent="-109536" algn="l" rtl="0">
              <a:lnSpc>
                <a:spcPts val="15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System Font Regular"/>
              <a:buChar char="-"/>
              <a:tabLst/>
              <a:defRPr sz="10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69907" lvl="1" indent="-342900">
              <a:lnSpc>
                <a:spcPct val="100000"/>
              </a:lnSpc>
            </a:pPr>
            <a:r>
              <a:rPr lang="en-US" sz="2398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 300,000 individuals of African, South Asian, East Asian and Admixed American ancestry</a:t>
            </a:r>
          </a:p>
          <a:p>
            <a:pPr marL="569907" lvl="1" indent="-342900">
              <a:lnSpc>
                <a:spcPct val="100000"/>
              </a:lnSpc>
            </a:pPr>
            <a:endParaRPr lang="en-US" sz="2398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69907" lvl="1" indent="-342900">
              <a:lnSpc>
                <a:spcPct val="100000"/>
              </a:lnSpc>
            </a:pPr>
            <a:endParaRPr lang="en-US" sz="2134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89189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FE1D7-62BD-4160-8C6B-CAE03F9E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26" y="292577"/>
            <a:ext cx="5204900" cy="473433"/>
          </a:xfrm>
        </p:spPr>
        <p:txBody>
          <a:bodyPr/>
          <a:lstStyle/>
          <a:p>
            <a:r>
              <a:rPr lang="en-US" dirty="0"/>
              <a:t>Technologies at RGC Include: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CEC10-CAF7-4BBF-ACF9-D7747E2F8F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3924" y="1401026"/>
            <a:ext cx="5661503" cy="3781093"/>
          </a:xfrm>
        </p:spPr>
        <p:txBody>
          <a:bodyPr/>
          <a:lstStyle/>
          <a:p>
            <a:r>
              <a:rPr lang="en-US" b="1" dirty="0"/>
              <a:t>EXOMES, ARRAYS &amp; IMPUTATION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dirty="0"/>
              <a:t>Target protein coding exons at depth &gt;20x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dirty="0"/>
              <a:t>Results in ~20,000 coding variants per individual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dirty="0"/>
              <a:t>Genotype or capture 0.5 – 1.5M common variants 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dirty="0"/>
              <a:t>Impute remaining variants using reference panel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dirty="0"/>
              <a:t>Platforms are mature</a:t>
            </a:r>
          </a:p>
          <a:p>
            <a:pPr marL="293688" indent="-285750">
              <a:buFont typeface="Arial" panose="020B0604020202020204" pitchFamily="34" charset="0"/>
              <a:buChar char="•"/>
            </a:pPr>
            <a:r>
              <a:rPr lang="en-US" dirty="0"/>
              <a:t>Analyses strategy evolving (imputation references)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0C4F45-372F-43AB-B747-552F4AAA90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5999" y="1401026"/>
            <a:ext cx="6096001" cy="3781093"/>
          </a:xfrm>
        </p:spPr>
        <p:txBody>
          <a:bodyPr/>
          <a:lstStyle/>
          <a:p>
            <a:r>
              <a:rPr lang="en-US" b="1" dirty="0"/>
              <a:t>WHOLE GENOME SEQUENCING</a:t>
            </a:r>
          </a:p>
          <a:p>
            <a:pPr marL="293688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Sequence entire genome at depth of ~30x</a:t>
            </a:r>
          </a:p>
          <a:p>
            <a:pPr marL="293688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93688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Platforms evolving (e.g. read-length, amplification)</a:t>
            </a:r>
          </a:p>
          <a:p>
            <a:pPr marL="293688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Analyses strategies evolving (e.g. mapping, assembly)</a:t>
            </a:r>
          </a:p>
        </p:txBody>
      </p:sp>
    </p:spTree>
    <p:extLst>
      <p:ext uri="{BB962C8B-B14F-4D97-AF65-F5344CB8AC3E}">
        <p14:creationId xmlns:p14="http://schemas.microsoft.com/office/powerpoint/2010/main" val="2363304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29CC4F-0FA2-F34A-9044-07966A68575D}"/>
              </a:ext>
            </a:extLst>
          </p:cNvPr>
          <p:cNvSpPr txBox="1"/>
          <p:nvPr/>
        </p:nvSpPr>
        <p:spPr>
          <a:xfrm>
            <a:off x="7161862" y="1529036"/>
            <a:ext cx="44344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Arial Narrow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Arial Narrow"/>
              </a:rPr>
              <a:t>Computational pipelines that can accommodate  large-scale sequencing and genotyping data on more than a million study subjects from diverse populations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Arial Narrow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Arial Narrow"/>
              </a:rPr>
              <a:t>Appropriately accounting for (and leveraging) diverse and admixed genomes that are essential for a variety of downstream genetic analyses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Arial Narrow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91FDC5-A69D-8247-9207-37B00D26B9C5}"/>
              </a:ext>
            </a:extLst>
          </p:cNvPr>
          <p:cNvSpPr txBox="1"/>
          <p:nvPr/>
        </p:nvSpPr>
        <p:spPr>
          <a:xfrm>
            <a:off x="6695973" y="1065617"/>
            <a:ext cx="549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Arial Narrow"/>
              </a:rPr>
              <a:t>Challenges: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232203" y="6443059"/>
            <a:ext cx="728196" cy="220283"/>
          </a:xfrm>
          <a:prstGeom prst="rect">
            <a:avLst/>
          </a:prstGeom>
        </p:spPr>
        <p:txBody>
          <a:bodyPr/>
          <a:lstStyle/>
          <a:p>
            <a:fld id="{02CC70A6-4919-234B-8CD0-08A13211E8D9}" type="slidenum">
              <a:rPr lang="en-US" sz="933">
                <a:solidFill>
                  <a:schemeClr val="bg1"/>
                </a:solidFill>
              </a:rPr>
              <a:pPr/>
              <a:t>9</a:t>
            </a:fld>
            <a:endParaRPr lang="en-US" sz="933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16E9818-0F74-4CF5-97DD-9AAC15B9A145}"/>
              </a:ext>
            </a:extLst>
          </p:cNvPr>
          <p:cNvSpPr txBox="1">
            <a:spLocks/>
          </p:cNvSpPr>
          <p:nvPr/>
        </p:nvSpPr>
        <p:spPr>
          <a:xfrm>
            <a:off x="27249" y="6440693"/>
            <a:ext cx="1699055" cy="3647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C70A6-4919-234B-8CD0-08A13211E8D9}" type="slidenum">
              <a:rPr lang="en-US" sz="10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r>
              <a:rPr lang="en-US" sz="10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│ Confidential</a:t>
            </a:r>
            <a:endParaRPr lang="en-US" sz="1067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1A8317-B235-D883-AF3B-67121D52D3CE}"/>
              </a:ext>
            </a:extLst>
          </p:cNvPr>
          <p:cNvSpPr txBox="1"/>
          <p:nvPr/>
        </p:nvSpPr>
        <p:spPr>
          <a:xfrm>
            <a:off x="0" y="2397948"/>
            <a:ext cx="48606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509"/>
            <a:r>
              <a:rPr lang="en-US" sz="3200" b="1" cap="all" spc="1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LARGE-SCALE Sequencing STUDIES FROM DIVERSE POPULATIONS</a:t>
            </a:r>
          </a:p>
        </p:txBody>
      </p:sp>
    </p:spTree>
    <p:extLst>
      <p:ext uri="{BB962C8B-B14F-4D97-AF65-F5344CB8AC3E}">
        <p14:creationId xmlns:p14="http://schemas.microsoft.com/office/powerpoint/2010/main" val="8561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Cover Pages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Custom 12">
      <a:dk1>
        <a:srgbClr val="065BAA"/>
      </a:dk1>
      <a:lt1>
        <a:srgbClr val="FFFFFF"/>
      </a:lt1>
      <a:dk2>
        <a:srgbClr val="1B365D"/>
      </a:dk2>
      <a:lt2>
        <a:srgbClr val="CDE9EE"/>
      </a:lt2>
      <a:accent1>
        <a:srgbClr val="D50056"/>
      </a:accent1>
      <a:accent2>
        <a:srgbClr val="940050"/>
      </a:accent2>
      <a:accent3>
        <a:srgbClr val="FFCE58"/>
      </a:accent3>
      <a:accent4>
        <a:srgbClr val="FF981C"/>
      </a:accent4>
      <a:accent5>
        <a:srgbClr val="78BE20"/>
      </a:accent5>
      <a:accent6>
        <a:srgbClr val="3CA00C"/>
      </a:accent6>
      <a:hlink>
        <a:srgbClr val="065BAA"/>
      </a:hlink>
      <a:folHlink>
        <a:srgbClr val="40B3E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Neutral Slides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neral Template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ub-Section Template (orange)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ub-Section Template (red)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Sub-Section Template (green)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Sub-Section Template (light blue)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Neutral Slides">
  <a:themeElements>
    <a:clrScheme name="RGC Colors">
      <a:dk1>
        <a:srgbClr val="001445"/>
      </a:dk1>
      <a:lt1>
        <a:srgbClr val="FFFFFF"/>
      </a:lt1>
      <a:dk2>
        <a:srgbClr val="001445"/>
      </a:dk2>
      <a:lt2>
        <a:srgbClr val="F1F1F1"/>
      </a:lt2>
      <a:accent1>
        <a:srgbClr val="0050C6"/>
      </a:accent1>
      <a:accent2>
        <a:srgbClr val="FEAE23"/>
      </a:accent2>
      <a:accent3>
        <a:srgbClr val="F66145"/>
      </a:accent3>
      <a:accent4>
        <a:srgbClr val="F13C4D"/>
      </a:accent4>
      <a:accent5>
        <a:srgbClr val="32A3E3"/>
      </a:accent5>
      <a:accent6>
        <a:srgbClr val="3CB554"/>
      </a:accent6>
      <a:hlink>
        <a:srgbClr val="0050C6"/>
      </a:hlink>
      <a:folHlink>
        <a:srgbClr val="F66145"/>
      </a:folHlink>
    </a:clrScheme>
    <a:fontScheme name="Custom 27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sz="1800" dirty="0" smtClean="0">
            <a:latin typeface="+mn-lt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Custom Design">
  <a:themeElements>
    <a:clrScheme name="Custom 12">
      <a:dk1>
        <a:srgbClr val="065BAA"/>
      </a:dk1>
      <a:lt1>
        <a:srgbClr val="FFFFFF"/>
      </a:lt1>
      <a:dk2>
        <a:srgbClr val="1B365D"/>
      </a:dk2>
      <a:lt2>
        <a:srgbClr val="CDE9EE"/>
      </a:lt2>
      <a:accent1>
        <a:srgbClr val="D50056"/>
      </a:accent1>
      <a:accent2>
        <a:srgbClr val="940050"/>
      </a:accent2>
      <a:accent3>
        <a:srgbClr val="FFCE58"/>
      </a:accent3>
      <a:accent4>
        <a:srgbClr val="FF981C"/>
      </a:accent4>
      <a:accent5>
        <a:srgbClr val="78BE20"/>
      </a:accent5>
      <a:accent6>
        <a:srgbClr val="3CA00C"/>
      </a:accent6>
      <a:hlink>
        <a:srgbClr val="065BAA"/>
      </a:hlink>
      <a:folHlink>
        <a:srgbClr val="40B3E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16218</TotalTime>
  <Words>3073</Words>
  <Application>Microsoft Macintosh PowerPoint</Application>
  <PresentationFormat>Widescreen</PresentationFormat>
  <Paragraphs>636</Paragraphs>
  <Slides>42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42</vt:i4>
      </vt:variant>
    </vt:vector>
  </HeadingPairs>
  <TitlesOfParts>
    <vt:vector size="69" baseType="lpstr">
      <vt:lpstr>.AppleSystemUIFont</vt:lpstr>
      <vt:lpstr>Arial</vt:lpstr>
      <vt:lpstr>Arial Narrow</vt:lpstr>
      <vt:lpstr>Calibri</vt:lpstr>
      <vt:lpstr>Calibri Light</vt:lpstr>
      <vt:lpstr>Cambria Math</vt:lpstr>
      <vt:lpstr>Courier New</vt:lpstr>
      <vt:lpstr>Gotham Bold</vt:lpstr>
      <vt:lpstr>Gotham Book</vt:lpstr>
      <vt:lpstr>Menlo</vt:lpstr>
      <vt:lpstr>Segoe UI</vt:lpstr>
      <vt:lpstr>Symbol</vt:lpstr>
      <vt:lpstr>System Font Regular</vt:lpstr>
      <vt:lpstr>Times</vt:lpstr>
      <vt:lpstr>Wingdings</vt:lpstr>
      <vt:lpstr>Cover Pages</vt:lpstr>
      <vt:lpstr>General Template</vt:lpstr>
      <vt:lpstr>Sub-Section Template (orange)</vt:lpstr>
      <vt:lpstr>Sub-Section Template (red)</vt:lpstr>
      <vt:lpstr>Sub-Section Template (green)</vt:lpstr>
      <vt:lpstr>Sub-Section Template (light blue)</vt:lpstr>
      <vt:lpstr>Neutral Slides</vt:lpstr>
      <vt:lpstr>Custom Design</vt:lpstr>
      <vt:lpstr>Office Theme</vt:lpstr>
      <vt:lpstr>1_Custom Design</vt:lpstr>
      <vt:lpstr>2_Office Theme</vt:lpstr>
      <vt:lpstr>1_Neutral Slides</vt:lpstr>
      <vt:lpstr>PowerPoint Presentation</vt:lpstr>
      <vt:lpstr>PowerPoint Presentation</vt:lpstr>
      <vt:lpstr>Regeneron Genetics Center (RGC) Established In 2014 And Is Now One Of The Largest Operational Human Sequencing Efforts</vt:lpstr>
      <vt:lpstr>PowerPoint Presentation</vt:lpstr>
      <vt:lpstr>Leveraging Resources Across Genetic Architectures &amp; Phenotypes 120+ Research Collaborations – Over 2,000,000 exomes sequenced to date</vt:lpstr>
      <vt:lpstr>PowerPoint Presentation</vt:lpstr>
      <vt:lpstr>PowerPoint Presentation</vt:lpstr>
      <vt:lpstr>Technologies at RGC Include:</vt:lpstr>
      <vt:lpstr>PowerPoint Presentation</vt:lpstr>
      <vt:lpstr>PowerPoint Presentation</vt:lpstr>
      <vt:lpstr>Computational pipelines for analysis of 1+ million samples from diverse populations</vt:lpstr>
      <vt:lpstr>Relatedness inference in complex studies</vt:lpstr>
      <vt:lpstr>Relatedness Estimation Approaches</vt:lpstr>
      <vt:lpstr>Relatedness Estimation: Average Allele Sharing</vt:lpstr>
      <vt:lpstr>PowerPoint Presentation</vt:lpstr>
      <vt:lpstr>Relatedness pipeline architecture: Automated pipeline</vt:lpstr>
      <vt:lpstr>PowerPoint Presentation</vt:lpstr>
      <vt:lpstr>Scalable Relatedness Pipeline: Application to  1+ Million Samples</vt:lpstr>
      <vt:lpstr>PowerPoint Presentation</vt:lpstr>
      <vt:lpstr>REGENIE</vt:lpstr>
      <vt:lpstr>PowerPoint Presentation</vt:lpstr>
      <vt:lpstr>Diverse RGC cohorts:  Novel genetic discoveries and therapeutic targets</vt:lpstr>
      <vt:lpstr>Diverse RGC cohorts:  Novel genetic discoveries and therapeutic targets</vt:lpstr>
      <vt:lpstr>Leveraging Diverse and Admixed  Genomes </vt:lpstr>
      <vt:lpstr>The Mexico City Prospective Study (MCPS)</vt:lpstr>
      <vt:lpstr>IBD-Based Relatedness Pipeline: MCPS </vt:lpstr>
      <vt:lpstr>PowerPoint Presentation</vt:lpstr>
      <vt:lpstr>MCPS 2nd degree network of families &gt; 4 in size</vt:lpstr>
      <vt:lpstr>MCPS is the largest non-European ancestry sequencing study</vt:lpstr>
      <vt:lpstr>Two resources derived from MCPS sequencing data</vt:lpstr>
      <vt:lpstr>Schematic of ancestry specific allele frequencies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&gt;10-fold increase in size compared to gnomAD</vt:lpstr>
      <vt:lpstr>MCPS WES AF estimates agree with gnomAD</vt:lpstr>
      <vt:lpstr>MCPS Variant Browser     https://rgc-mcps.regeneron.com/ </vt:lpstr>
      <vt:lpstr>Acknowledgments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Vivienne</dc:creator>
  <cp:lastModifiedBy>Timothy Thornton</cp:lastModifiedBy>
  <cp:revision>37</cp:revision>
  <cp:lastPrinted>2022-09-08T04:37:25Z</cp:lastPrinted>
  <dcterms:created xsi:type="dcterms:W3CDTF">2022-01-26T19:43:01Z</dcterms:created>
  <dcterms:modified xsi:type="dcterms:W3CDTF">2023-03-08T22:25:43Z</dcterms:modified>
</cp:coreProperties>
</file>