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9" r:id="rId3"/>
    <p:sldId id="257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00" autoAdjust="0"/>
  </p:normalViewPr>
  <p:slideViewPr>
    <p:cSldViewPr snapToGrid="0">
      <p:cViewPr varScale="1">
        <p:scale>
          <a:sx n="63" d="100"/>
          <a:sy n="63" d="100"/>
        </p:scale>
        <p:origin x="798" y="60"/>
      </p:cViewPr>
      <p:guideLst/>
    </p:cSldViewPr>
  </p:slideViewPr>
  <p:notesTextViewPr>
    <p:cViewPr>
      <p:scale>
        <a:sx n="3" d="2"/>
        <a:sy n="3" d="2"/>
      </p:scale>
      <p:origin x="0" y="-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6C608-699F-4DEB-A949-60F054DA70E6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98C99-FBAF-4048-AA41-A5A301908D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075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buFont typeface="Courier New" panose="02070309020205020404" pitchFamily="49" charset="0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FD76F-D733-4D86-B79E-56E7C3E2E8B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77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98C99-FBAF-4048-AA41-A5A301908DB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392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98C99-FBAF-4048-AA41-A5A301908DB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603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98C99-FBAF-4048-AA41-A5A301908DB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146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29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73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9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03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91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87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05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7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56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272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37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20F9-99C0-434B-A611-BB83F5FF4C0E}" type="datetimeFigureOut">
              <a:rPr lang="en-AU" smtClean="0"/>
              <a:t>27/05/2021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4DCC-5F97-48F6-9D0D-3B8FA1552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62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zz.bwh.harvard.edu/pli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g-genomics.org/plink/1.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0B80-E17B-4700-9FE9-C6DF5E4A6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1448"/>
            <a:ext cx="9144000" cy="2387600"/>
          </a:xfrm>
        </p:spPr>
        <p:txBody>
          <a:bodyPr/>
          <a:lstStyle/>
          <a:p>
            <a:r>
              <a:rPr lang="en-AU" b="1" dirty="0"/>
              <a:t>Introduction to </a:t>
            </a:r>
            <a:r>
              <a:rPr lang="en-AU" b="1" dirty="0" smtClean="0"/>
              <a:t>PLINK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38EBF-A0E5-4D20-957D-F678FB274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0822"/>
            <a:ext cx="9144000" cy="1655762"/>
          </a:xfrm>
        </p:spPr>
        <p:txBody>
          <a:bodyPr/>
          <a:lstStyle/>
          <a:p>
            <a:r>
              <a:rPr lang="en-AU" dirty="0" err="1"/>
              <a:t>Lucía</a:t>
            </a:r>
            <a:r>
              <a:rPr lang="en-US" dirty="0"/>
              <a:t> Colodro Conde and Katrina </a:t>
            </a:r>
            <a:r>
              <a:rPr lang="en-US" dirty="0" err="1" smtClean="0"/>
              <a:t>Grasby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43691"/>
            <a:ext cx="2106127" cy="211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54" y="623166"/>
            <a:ext cx="9708383" cy="50664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2509" y="6218489"/>
            <a:ext cx="115639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1600" dirty="0" err="1" smtClean="0"/>
              <a:t>Marees</a:t>
            </a:r>
            <a:r>
              <a:rPr lang="en-AU" sz="1600" dirty="0" smtClean="0"/>
              <a:t> et al. </a:t>
            </a:r>
            <a:r>
              <a:rPr lang="de-DE" sz="1600" i="1" dirty="0" smtClean="0"/>
              <a:t>Int J Methods Psychiatr Res</a:t>
            </a:r>
            <a:r>
              <a:rPr lang="de-DE" sz="1600" dirty="0" smtClean="0"/>
              <a:t>. 2018 Jun; 27(2): e1608. 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62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803" y="1020407"/>
            <a:ext cx="10515600" cy="55578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Example: 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plink   --file {</a:t>
            </a:r>
            <a:r>
              <a:rPr lang="en-AU" dirty="0" err="1" smtClean="0"/>
              <a:t>your_file</a:t>
            </a:r>
            <a:r>
              <a:rPr lang="en-AU" dirty="0" smtClean="0"/>
              <a:t>}   --</a:t>
            </a:r>
            <a:r>
              <a:rPr lang="en-AU" dirty="0" err="1" smtClean="0"/>
              <a:t>assoc</a:t>
            </a:r>
            <a:r>
              <a:rPr lang="en-AU" dirty="0" smtClean="0"/>
              <a:t>   --out {</a:t>
            </a:r>
            <a:r>
              <a:rPr lang="en-AU" dirty="0" err="1" smtClean="0"/>
              <a:t>your_output_file</a:t>
            </a:r>
            <a:r>
              <a:rPr lang="en-AU" dirty="0" smtClean="0"/>
              <a:t>}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US" dirty="0" smtClean="0"/>
              <a:t>Note default Plink coding</a:t>
            </a:r>
          </a:p>
          <a:p>
            <a:pPr marL="0" indent="0">
              <a:buNone/>
            </a:pPr>
            <a:r>
              <a:rPr lang="en-US" dirty="0" smtClean="0"/>
              <a:t>Male = 1, Female = 2</a:t>
            </a:r>
          </a:p>
          <a:p>
            <a:pPr marL="0" indent="0">
              <a:buNone/>
            </a:pPr>
            <a:r>
              <a:rPr lang="en-US" dirty="0" smtClean="0"/>
              <a:t>Control = 1, Case = 2</a:t>
            </a:r>
          </a:p>
          <a:p>
            <a:pPr marL="0" indent="0">
              <a:buNone/>
            </a:pPr>
            <a:r>
              <a:rPr lang="en-US" dirty="0" smtClean="0"/>
              <a:t>Missing = -9, 0, non numeric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Note the code for cases, controls, and missing data can be changed using different flags.</a:t>
            </a:r>
          </a:p>
          <a:p>
            <a:pPr marL="0" indent="0">
              <a:buNone/>
            </a:pPr>
            <a:endParaRPr lang="en-A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PLINK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1445"/>
            <a:ext cx="10515600" cy="1832316"/>
          </a:xfrm>
        </p:spPr>
        <p:txBody>
          <a:bodyPr>
            <a:normAutofit/>
          </a:bodyPr>
          <a:lstStyle/>
          <a:p>
            <a:r>
              <a:rPr lang="en-AU" dirty="0" smtClean="0"/>
              <a:t>PLINK </a:t>
            </a:r>
            <a:r>
              <a:rPr lang="en-AU" dirty="0"/>
              <a:t>1: </a:t>
            </a: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zzz.bwh.harvard.edu/plink</a:t>
            </a:r>
            <a:endParaRPr lang="en-AU" dirty="0" smtClean="0"/>
          </a:p>
          <a:p>
            <a:r>
              <a:rPr lang="en-AU" dirty="0" smtClean="0"/>
              <a:t>PLINK 1.9: </a:t>
            </a:r>
            <a:r>
              <a:rPr lang="en-AU" dirty="0" smtClean="0">
                <a:hlinkClick r:id="rId4"/>
              </a:rPr>
              <a:t>https://www.cog-genomics.org/plink/1.9/</a:t>
            </a:r>
            <a:endParaRPr lang="en-AU" dirty="0" smtClean="0"/>
          </a:p>
          <a:p>
            <a:r>
              <a:rPr lang="en-AU" dirty="0"/>
              <a:t>PLINK </a:t>
            </a:r>
            <a:r>
              <a:rPr lang="en-AU" dirty="0" smtClean="0"/>
              <a:t>2.0: </a:t>
            </a:r>
            <a:r>
              <a:rPr lang="en-AU" dirty="0">
                <a:hlinkClick r:id="rId4"/>
              </a:rPr>
              <a:t>https://</a:t>
            </a:r>
            <a:r>
              <a:rPr lang="en-AU" dirty="0" smtClean="0">
                <a:hlinkClick r:id="rId4"/>
              </a:rPr>
              <a:t>www.cog-genomics.org/plink/2.0/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5697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111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Introduction to PLINK</vt:lpstr>
      <vt:lpstr>PowerPoint Presentation</vt:lpstr>
      <vt:lpstr>PowerPoint Presentation</vt:lpstr>
      <vt:lpstr>PLINK</vt:lpstr>
    </vt:vector>
  </TitlesOfParts>
  <Company>QIMR Berghofer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Colodro Conde</dc:creator>
  <cp:lastModifiedBy>Lucia Colodro Conde</cp:lastModifiedBy>
  <cp:revision>17</cp:revision>
  <dcterms:created xsi:type="dcterms:W3CDTF">2021-05-11T00:31:21Z</dcterms:created>
  <dcterms:modified xsi:type="dcterms:W3CDTF">2021-05-27T00:57:43Z</dcterms:modified>
</cp:coreProperties>
</file>