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65" r:id="rId3"/>
    <p:sldId id="269" r:id="rId4"/>
    <p:sldId id="267" r:id="rId5"/>
    <p:sldId id="266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9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20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38294-F0BD-924E-A609-675580238C86}" type="datetimeFigureOut">
              <a:rPr lang="en-US" smtClean="0"/>
              <a:t>2/29/20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0ECAB-2DAA-9B4E-AFA4-3EAC77C7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8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1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4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9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1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3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7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3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7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7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9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F54D-1BF5-FD43-83A9-80FAF91AD670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01FEB-2FEE-0641-90F7-89AB7D36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6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060DF-CF01-044B-861B-7C325EA85C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R</a:t>
            </a:r>
            <a:br>
              <a:rPr lang="en-US" dirty="0"/>
            </a:br>
            <a:r>
              <a:rPr lang="en-US" dirty="0"/>
              <a:t>Focusing on Twin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8BB70-E858-D147-A731-D8B8C429C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Elizabeth Prom-Wormley</a:t>
            </a:r>
          </a:p>
        </p:txBody>
      </p:sp>
    </p:spTree>
    <p:extLst>
      <p:ext uri="{BB962C8B-B14F-4D97-AF65-F5344CB8AC3E}">
        <p14:creationId xmlns:p14="http://schemas.microsoft.com/office/powerpoint/2010/main" val="24243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21E5-1E60-4649-967D-A80089D7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Housekeeping /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FEB0C-6E43-B24D-96AB-E21C0A42B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A little prior experience is assumed and we hope we have something for everyone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Instructors are really here to help- no question is too silly! 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Don’t forget about the Electronic Question Box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Classmates are your new community and R/</a:t>
            </a:r>
            <a:r>
              <a:rPr lang="en-US" dirty="0" err="1"/>
              <a:t>OpenMx</a:t>
            </a:r>
            <a:r>
              <a:rPr lang="en-US" dirty="0"/>
              <a:t> network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4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9063-BA0E-534B-B12A-D61EB7D5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D7B45-F1DE-0748-8CAB-80087B7FB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By the end of the morning, you will be able to: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Review the basic functionality of R and </a:t>
            </a:r>
            <a:r>
              <a:rPr lang="en-US" dirty="0" err="1"/>
              <a:t>Rstudio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Apply basic R functions for twin-focused data management and graphics</a:t>
            </a:r>
          </a:p>
        </p:txBody>
      </p:sp>
    </p:spTree>
    <p:extLst>
      <p:ext uri="{BB962C8B-B14F-4D97-AF65-F5344CB8AC3E}">
        <p14:creationId xmlns:p14="http://schemas.microsoft.com/office/powerpoint/2010/main" val="153555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8">
            <a:extLst>
              <a:ext uri="{FF2B5EF4-FFF2-40B4-BE49-F238E27FC236}">
                <a16:creationId xmlns:a16="http://schemas.microsoft.com/office/drawing/2014/main" id="{473A3437-C19E-1D46-BD66-9E476995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R and R Studio</a:t>
            </a:r>
          </a:p>
        </p:txBody>
      </p:sp>
      <p:sp>
        <p:nvSpPr>
          <p:cNvPr id="21506" name="Content Placeholder 9">
            <a:extLst>
              <a:ext uri="{FF2B5EF4-FFF2-40B4-BE49-F238E27FC236}">
                <a16:creationId xmlns:a16="http://schemas.microsoft.com/office/drawing/2014/main" id="{8DDDF3A2-F5B8-2C46-B4D5-12380A470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eaLnBrk="1" hangingPunct="1">
              <a:lnSpc>
                <a:spcPct val="100000"/>
              </a:lnSpc>
            </a:pPr>
            <a:r>
              <a:rPr lang="en-US" altLang="en-US"/>
              <a:t>R is the engine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/>
              <a:t>People build things around the engine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/>
              <a:t>R Studio is a user interface to make it easier to communicate and work with R</a:t>
            </a:r>
          </a:p>
          <a:p>
            <a:pPr eaLnBrk="1" hangingPunct="1">
              <a:lnSpc>
                <a:spcPct val="100000"/>
              </a:lnSpc>
            </a:pPr>
            <a:endParaRPr lang="en-US" altLang="en-US"/>
          </a:p>
          <a:p>
            <a:pPr eaLnBrk="1" hangingPunct="1">
              <a:lnSpc>
                <a:spcPct val="100000"/>
              </a:lnSpc>
            </a:pPr>
            <a:r>
              <a:rPr lang="en-US" altLang="en-US"/>
              <a:t>So</a:t>
            </a:r>
            <a:r>
              <a:rPr lang="is-IS" altLang="en-US"/>
              <a:t>…let’s take a look at R and R Studio!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Screen Shot 2017-08-04 at 11.04.34 AM.png">
            <a:extLst>
              <a:ext uri="{FF2B5EF4-FFF2-40B4-BE49-F238E27FC236}">
                <a16:creationId xmlns:a16="http://schemas.microsoft.com/office/drawing/2014/main" id="{5F9FB29C-4371-9B4F-99ED-2C5511912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96975"/>
            <a:ext cx="91440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4">
            <a:extLst>
              <a:ext uri="{FF2B5EF4-FFF2-40B4-BE49-F238E27FC236}">
                <a16:creationId xmlns:a16="http://schemas.microsoft.com/office/drawing/2014/main" id="{F6CF45F6-CB0D-FF46-852A-C174FAC6A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3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R Studio Console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A05CBF-B3FA-9B46-B154-487ED3A58436}"/>
              </a:ext>
            </a:extLst>
          </p:cNvPr>
          <p:cNvSpPr txBox="1"/>
          <p:nvPr/>
        </p:nvSpPr>
        <p:spPr>
          <a:xfrm>
            <a:off x="4603751" y="2749550"/>
            <a:ext cx="2784475" cy="120015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Text Editor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 Where you write and save your work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Open your files here.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2E0190-BF3F-B94D-AC03-75196E819EF1}"/>
              </a:ext>
            </a:extLst>
          </p:cNvPr>
          <p:cNvSpPr txBox="1"/>
          <p:nvPr/>
        </p:nvSpPr>
        <p:spPr>
          <a:xfrm>
            <a:off x="5402263" y="4856163"/>
            <a:ext cx="1985962" cy="64611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Console- Similar to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 SAS log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2BEDA5E-E6A0-A649-B2E6-82A81C2E0EC9}"/>
              </a:ext>
            </a:extLst>
          </p:cNvPr>
          <p:cNvSpPr/>
          <p:nvPr/>
        </p:nvSpPr>
        <p:spPr>
          <a:xfrm>
            <a:off x="7388225" y="2873375"/>
            <a:ext cx="1824038" cy="27305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B17C9D-DB59-9A4D-8135-C0ABCF3273A2}"/>
              </a:ext>
            </a:extLst>
          </p:cNvPr>
          <p:cNvSpPr txBox="1"/>
          <p:nvPr/>
        </p:nvSpPr>
        <p:spPr>
          <a:xfrm>
            <a:off x="7694614" y="3241675"/>
            <a:ext cx="1806575" cy="1016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u="sng" dirty="0">
                <a:solidFill>
                  <a:srgbClr val="FF0000"/>
                </a:solidFill>
              </a:rPr>
              <a:t>Important Tabs:</a:t>
            </a:r>
          </a:p>
          <a:p>
            <a:pPr>
              <a:defRPr/>
            </a:pPr>
            <a:r>
              <a:rPr lang="en-US" sz="1200" dirty="0">
                <a:solidFill>
                  <a:srgbClr val="FF0000"/>
                </a:solidFill>
              </a:rPr>
              <a:t>Help files</a:t>
            </a:r>
          </a:p>
          <a:p>
            <a:pPr>
              <a:defRPr/>
            </a:pPr>
            <a:r>
              <a:rPr lang="en-US" sz="1200" dirty="0">
                <a:solidFill>
                  <a:srgbClr val="FF0000"/>
                </a:solidFill>
              </a:rPr>
              <a:t>Packages you have stores</a:t>
            </a:r>
          </a:p>
          <a:p>
            <a:pPr>
              <a:defRPr/>
            </a:pPr>
            <a:r>
              <a:rPr lang="en-US" sz="1200" dirty="0">
                <a:solidFill>
                  <a:srgbClr val="FF0000"/>
                </a:solidFill>
              </a:rPr>
              <a:t>Graphs you produce</a:t>
            </a:r>
          </a:p>
          <a:p>
            <a:pPr>
              <a:defRPr/>
            </a:pPr>
            <a:r>
              <a:rPr lang="en-US" sz="1200" dirty="0">
                <a:solidFill>
                  <a:srgbClr val="FF0000"/>
                </a:solidFill>
              </a:rPr>
              <a:t>File explorer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643515-C1EE-B94B-B3A5-EC78BE1E5521}"/>
              </a:ext>
            </a:extLst>
          </p:cNvPr>
          <p:cNvSpPr/>
          <p:nvPr/>
        </p:nvSpPr>
        <p:spPr>
          <a:xfrm>
            <a:off x="7388226" y="1517650"/>
            <a:ext cx="1209675" cy="27305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D56E13-4479-414B-A66F-DD365782B03F}"/>
              </a:ext>
            </a:extLst>
          </p:cNvPr>
          <p:cNvSpPr txBox="1"/>
          <p:nvPr/>
        </p:nvSpPr>
        <p:spPr>
          <a:xfrm>
            <a:off x="8761414" y="1457325"/>
            <a:ext cx="1868487" cy="1016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u="sng" dirty="0">
                <a:solidFill>
                  <a:srgbClr val="FF0000"/>
                </a:solidFill>
              </a:rPr>
              <a:t>Important Tabs:</a:t>
            </a:r>
          </a:p>
          <a:p>
            <a:pPr>
              <a:defRPr/>
            </a:pPr>
            <a:r>
              <a:rPr lang="en-US" sz="1200" dirty="0">
                <a:solidFill>
                  <a:srgbClr val="FF0000"/>
                </a:solidFill>
              </a:rPr>
              <a:t>Reminds you of prior code </a:t>
            </a:r>
          </a:p>
          <a:p>
            <a:pPr>
              <a:defRPr/>
            </a:pPr>
            <a:r>
              <a:rPr lang="en-US" sz="1200" dirty="0">
                <a:solidFill>
                  <a:srgbClr val="FF0000"/>
                </a:solidFill>
              </a:rPr>
              <a:t>You wrote</a:t>
            </a:r>
          </a:p>
          <a:p>
            <a:pPr>
              <a:defRPr/>
            </a:pPr>
            <a:r>
              <a:rPr lang="en-US" sz="1200" dirty="0">
                <a:solidFill>
                  <a:srgbClr val="FF0000"/>
                </a:solidFill>
              </a:rPr>
              <a:t>Identifies objects you have</a:t>
            </a:r>
          </a:p>
          <a:p>
            <a:pPr>
              <a:defRPr/>
            </a:pPr>
            <a:r>
              <a:rPr lang="en-US" sz="1200" dirty="0">
                <a:solidFill>
                  <a:srgbClr val="FF0000"/>
                </a:solidFill>
              </a:rPr>
              <a:t>In your working directory</a:t>
            </a:r>
          </a:p>
        </p:txBody>
      </p:sp>
    </p:spTree>
    <p:extLst>
      <p:ext uri="{BB962C8B-B14F-4D97-AF65-F5344CB8AC3E}">
        <p14:creationId xmlns:p14="http://schemas.microsoft.com/office/powerpoint/2010/main" val="383612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>
            <a:extLst>
              <a:ext uri="{FF2B5EF4-FFF2-40B4-BE49-F238E27FC236}">
                <a16:creationId xmlns:a16="http://schemas.microsoft.com/office/drawing/2014/main" id="{F3C6D345-599C-334A-A4B4-7AD516974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713" y="46990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900" dirty="0"/>
              <a:t>Let’s Play!</a:t>
            </a:r>
          </a:p>
        </p:txBody>
      </p:sp>
      <p:sp>
        <p:nvSpPr>
          <p:cNvPr id="25602" name="Subtitle 4">
            <a:extLst>
              <a:ext uri="{FF2B5EF4-FFF2-40B4-BE49-F238E27FC236}">
                <a16:creationId xmlns:a16="http://schemas.microsoft.com/office/drawing/2014/main" id="{E9602EDD-2327-5340-94C7-013F07D08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3513" y="2551776"/>
            <a:ext cx="6400800" cy="3429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Open </a:t>
            </a:r>
          </a:p>
          <a:p>
            <a:pPr eaLnBrk="1" hangingPunct="1"/>
            <a:r>
              <a:rPr lang="en-US" altLang="en-US" sz="3200" dirty="0" err="1"/>
              <a:t>IntroToR.R</a:t>
            </a: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1523703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778A636-8F33-4840-B792-0CCD36B35F8C}" vid="{B5D5F68B-27A8-A84F-8DFE-9994E4FEA4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3559</TotalTime>
  <Words>195</Words>
  <Application>Microsoft Macintosh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Theme1</vt:lpstr>
      <vt:lpstr>Introduction to R Focusing on Twin Data</vt:lpstr>
      <vt:lpstr>Housekeeping / Overview</vt:lpstr>
      <vt:lpstr>Session Objectives</vt:lpstr>
      <vt:lpstr>Using R and R Studio</vt:lpstr>
      <vt:lpstr>R Studio Console</vt:lpstr>
      <vt:lpstr>Let’s Play!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OpenMx</dc:title>
  <dc:creator>Elizabeth Prom-Wormley</dc:creator>
  <cp:lastModifiedBy>Elizabeth Prom-Wormley</cp:lastModifiedBy>
  <cp:revision>43</cp:revision>
  <dcterms:created xsi:type="dcterms:W3CDTF">2019-08-26T01:46:42Z</dcterms:created>
  <dcterms:modified xsi:type="dcterms:W3CDTF">2020-03-02T00:07:27Z</dcterms:modified>
</cp:coreProperties>
</file>