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4" r:id="rId1"/>
  </p:sldMasterIdLst>
  <p:notesMasterIdLst>
    <p:notesMasterId r:id="rId3"/>
  </p:notesMasterIdLst>
  <p:sldIdLst>
    <p:sldId id="53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3167" autoAdjust="0"/>
  </p:normalViewPr>
  <p:slideViewPr>
    <p:cSldViewPr>
      <p:cViewPr>
        <p:scale>
          <a:sx n="66" d="100"/>
          <a:sy n="66" d="100"/>
        </p:scale>
        <p:origin x="-1771" y="-53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632" y="10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9A5F1-05E3-4E78-8238-2C6FB7933358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D5984-44DD-4DEA-9325-D386017163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38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0668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sz="240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sz="240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AU" sz="2400">
                <a:solidFill>
                  <a:srgbClr val="000000"/>
                </a:solidFill>
              </a:endParaRPr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526C4A0-2505-44D5-9CFC-47978DD130CE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109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6ADA0-996A-44B0-9DFA-B9785841A1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27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682C6-A231-4FBD-B99C-576EC52B3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883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A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4DA8E-9A41-486E-8752-6142CB363D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184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08035-B16D-432F-98D4-67B1B1BC3F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115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02ED1-C2EE-40A3-89B0-5334825208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493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19BF1-D20C-49B6-88CF-6BB0CEE1F7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799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A2919-6681-43E8-BA3B-810B72C9ED4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620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1265A-B179-486C-96C6-CDBAC4BBF8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00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3A8E8-4656-442B-A3B2-872F70EBB1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53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C3C18-763F-4EF3-828B-DAEB6F6494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920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EB4FE-A8A1-4D15-9DE8-ED3331AD23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35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A6BC1-9F35-47C4-86E6-C409CEC1E5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34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F72B9-43C5-48CC-93AF-C46151B68C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92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AU" sz="2400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AU" sz="2400">
              <a:solidFill>
                <a:srgbClr val="000000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AU" sz="2400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AU" sz="2400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AU" sz="2400">
              <a:solidFill>
                <a:srgbClr val="000000"/>
              </a:solidFill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AU" sz="2400">
              <a:solidFill>
                <a:srgbClr val="0000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AU" sz="2400">
              <a:solidFill>
                <a:srgbClr val="000000"/>
              </a:solidFill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E874D8-FEC4-471F-A56E-23A884F5365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80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5" r:id="rId1"/>
    <p:sldLayoutId id="2147484096" r:id="rId2"/>
    <p:sldLayoutId id="2147484097" r:id="rId3"/>
    <p:sldLayoutId id="2147484098" r:id="rId4"/>
    <p:sldLayoutId id="2147484099" r:id="rId5"/>
    <p:sldLayoutId id="2147484100" r:id="rId6"/>
    <p:sldLayoutId id="2147484101" r:id="rId7"/>
    <p:sldLayoutId id="2147484102" r:id="rId8"/>
    <p:sldLayoutId id="2147484103" r:id="rId9"/>
    <p:sldLayoutId id="2147484104" r:id="rId10"/>
    <p:sldLayoutId id="2147484105" r:id="rId11"/>
    <p:sldLayoutId id="2147484106" r:id="rId12"/>
    <p:sldLayoutId id="2147484107" r:id="rId13"/>
    <p:sldLayoutId id="2147484108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jpeg"/><Relationship Id="rId1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hyperlink" Target="http://www.google.com.au/imgres?imgurl=http://www.kiwiwise.co.nz/img/contentpage/new-zealand-flag.gif&amp;imgrefurl=http://www.kiwiwise.co.nz/info/new-zealand-flag&amp;usg=__5_PwZCz-9qG5WAg0JeKnm9rviV0=&amp;h=400&amp;w=800&amp;sz=8&amp;hl=en&amp;start=2&amp;zoom=1&amp;itbs=1&amp;tbnid=OvlKbxVaLJJIXM:&amp;tbnh=72&amp;tbnw=143&amp;prev=/images?q=new+zealand+flag&amp;hl=en&amp;sa=G&amp;gbv=2&amp;tbs=isch:1&amp;ei=m75tTZqfA4LyvwOg07HABA" TargetMode="External"/><Relationship Id="rId17" Type="http://schemas.openxmlformats.org/officeDocument/2006/relationships/image" Target="../media/image11.png"/><Relationship Id="rId2" Type="http://schemas.openxmlformats.org/officeDocument/2006/relationships/hyperlink" Target="http://www.theodora.com/maps/australia_map.html" TargetMode="Externa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flags.net/UNKG.htm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2.png"/><Relationship Id="rId15" Type="http://schemas.openxmlformats.org/officeDocument/2006/relationships/image" Target="../media/image9.png"/><Relationship Id="rId10" Type="http://schemas.openxmlformats.org/officeDocument/2006/relationships/hyperlink" Target="http://www.flags.net/NETH.htm" TargetMode="External"/><Relationship Id="rId4" Type="http://schemas.openxmlformats.org/officeDocument/2006/relationships/hyperlink" Target="http://www.theodora.com/maps/united_states_map.html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716658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34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International Workshop on Statistical Genetic Methods for Human Complex Traits - 2020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69988" y="2017713"/>
            <a:ext cx="381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Mike Neale </a:t>
            </a:r>
            <a:r>
              <a:rPr lang="en-US" sz="1600" dirty="0" smtClean="0">
                <a:solidFill>
                  <a:srgbClr val="FF0000"/>
                </a:solidFill>
              </a:rPr>
              <a:t>(director</a:t>
            </a:r>
            <a:r>
              <a:rPr lang="en-US" sz="1600" dirty="0" smtClean="0"/>
              <a:t>)</a:t>
            </a:r>
          </a:p>
          <a:p>
            <a:pPr lvl="0" eaLnBrk="1" hangingPunct="1">
              <a:lnSpc>
                <a:spcPct val="90000"/>
              </a:lnSpc>
              <a:buClr>
                <a:srgbClr val="3333CC"/>
              </a:buClr>
            </a:pPr>
            <a:r>
              <a:rPr lang="en-US" sz="2400" dirty="0" smtClean="0">
                <a:solidFill>
                  <a:srgbClr val="FF0000"/>
                </a:solidFill>
              </a:rPr>
              <a:t>Sarah </a:t>
            </a:r>
            <a:r>
              <a:rPr lang="en-US" sz="2400" dirty="0" err="1" smtClean="0">
                <a:solidFill>
                  <a:srgbClr val="FF0000"/>
                </a:solidFill>
              </a:rPr>
              <a:t>Medland</a:t>
            </a:r>
            <a:r>
              <a:rPr lang="en-US" sz="1200" dirty="0" smtClean="0">
                <a:solidFill>
                  <a:srgbClr val="FF0000"/>
                </a:solidFill>
              </a:rPr>
              <a:t>(co)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0" eaLnBrk="1" hangingPunct="1">
              <a:lnSpc>
                <a:spcPct val="90000"/>
              </a:lnSpc>
              <a:buClr>
                <a:srgbClr val="3333CC"/>
              </a:buClr>
            </a:pPr>
            <a:r>
              <a:rPr lang="en-US" sz="2000" dirty="0" smtClean="0"/>
              <a:t>David Evans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Ben Neale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Hermine Maes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err="1" smtClean="0"/>
              <a:t>Conor</a:t>
            </a:r>
            <a:r>
              <a:rPr lang="en-US" sz="2000" dirty="0" smtClean="0"/>
              <a:t> Dolan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Lucia </a:t>
            </a:r>
            <a:r>
              <a:rPr lang="en-US" sz="2000" dirty="0" err="1" smtClean="0"/>
              <a:t>Colodro</a:t>
            </a:r>
            <a:r>
              <a:rPr lang="en-US" sz="2000" dirty="0" smtClean="0"/>
              <a:t> Conde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Nathan Gillespie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Brad </a:t>
            </a:r>
            <a:r>
              <a:rPr lang="en-US" sz="2000" dirty="0"/>
              <a:t>Verhulst</a:t>
            </a:r>
          </a:p>
          <a:p>
            <a:pPr lvl="0" eaLnBrk="1" hangingPunct="1">
              <a:lnSpc>
                <a:spcPct val="90000"/>
              </a:lnSpc>
              <a:buClr>
                <a:srgbClr val="3333CC"/>
              </a:buClr>
            </a:pPr>
            <a:r>
              <a:rPr lang="en-US" sz="2000" dirty="0">
                <a:solidFill>
                  <a:srgbClr val="000000"/>
                </a:solidFill>
              </a:rPr>
              <a:t>Tim </a:t>
            </a:r>
            <a:r>
              <a:rPr lang="en-US" sz="2000" dirty="0" smtClean="0">
                <a:solidFill>
                  <a:srgbClr val="000000"/>
                </a:solidFill>
              </a:rPr>
              <a:t>Bates</a:t>
            </a:r>
          </a:p>
          <a:p>
            <a:pPr lvl="0" eaLnBrk="1" hangingPunct="1">
              <a:lnSpc>
                <a:spcPct val="90000"/>
              </a:lnSpc>
              <a:buClr>
                <a:srgbClr val="3333CC"/>
              </a:buClr>
            </a:pPr>
            <a:r>
              <a:rPr lang="en-US" sz="2000" dirty="0" smtClean="0">
                <a:solidFill>
                  <a:srgbClr val="000000"/>
                </a:solidFill>
              </a:rPr>
              <a:t>Katrina </a:t>
            </a:r>
            <a:r>
              <a:rPr lang="en-US" sz="2000" dirty="0" err="1" smtClean="0">
                <a:solidFill>
                  <a:srgbClr val="000000"/>
                </a:solidFill>
              </a:rPr>
              <a:t>Grasby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</a:p>
          <a:p>
            <a:pPr lvl="0" eaLnBrk="1" hangingPunct="1">
              <a:lnSpc>
                <a:spcPct val="90000"/>
              </a:lnSpc>
              <a:buClr>
                <a:srgbClr val="3333CC"/>
              </a:buClr>
            </a:pPr>
            <a:r>
              <a:rPr lang="en-US" sz="2000" dirty="0" smtClean="0">
                <a:solidFill>
                  <a:srgbClr val="000000"/>
                </a:solidFill>
              </a:rPr>
              <a:t>Jose Garcia </a:t>
            </a:r>
            <a:r>
              <a:rPr lang="en-US" sz="2000" dirty="0" err="1" smtClean="0">
                <a:solidFill>
                  <a:srgbClr val="000000"/>
                </a:solidFill>
              </a:rPr>
              <a:t>Morosoli</a:t>
            </a:r>
            <a:endParaRPr lang="en-US" sz="2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John Hewitt </a:t>
            </a:r>
            <a:r>
              <a:rPr lang="en-US" sz="1800" dirty="0" smtClean="0">
                <a:solidFill>
                  <a:srgbClr val="FF0000"/>
                </a:solidFill>
              </a:rPr>
              <a:t>(host</a:t>
            </a:r>
            <a:r>
              <a:rPr lang="en-US" sz="18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Jeff Lessem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Matt Keller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Stacey Cherny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Elizabeth Prom-</a:t>
            </a:r>
            <a:r>
              <a:rPr lang="en-US" sz="2000" dirty="0" err="1" smtClean="0"/>
              <a:t>Wormley</a:t>
            </a: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Nick Martin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Dorret Boomsma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Eveline de Zeeuw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Andrew </a:t>
            </a:r>
            <a:r>
              <a:rPr lang="en-US" sz="2000" dirty="0" err="1" smtClean="0"/>
              <a:t>Grotzinger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Rob </a:t>
            </a:r>
            <a:r>
              <a:rPr lang="en-US" sz="2000" dirty="0" smtClean="0"/>
              <a:t>Kirkpatrick </a:t>
            </a: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Joshua </a:t>
            </a:r>
            <a:r>
              <a:rPr lang="en-US" sz="2000" dirty="0" err="1" smtClean="0"/>
              <a:t>Pritikin</a:t>
            </a: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Mike Hunter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dirty="0" smtClean="0"/>
          </a:p>
        </p:txBody>
      </p:sp>
      <p:pic>
        <p:nvPicPr>
          <p:cNvPr id="39941" name="Picture 6" descr="as-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3944" y="3805849"/>
            <a:ext cx="5080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4" name="Picture 9" descr="as-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4260" y="2495143"/>
            <a:ext cx="5715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6" name="Picture 14" descr="us-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38975" y="2459038"/>
            <a:ext cx="4762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9" name="Picture 17" descr="us-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75719" y="3420735"/>
            <a:ext cx="4762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0" name="Picture 18" descr="us-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86775" y="2065338"/>
            <a:ext cx="4762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1" name="Picture 19" descr="us-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28437" y="3183712"/>
            <a:ext cx="4762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4" name="Picture 22" descr="us-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3" y="3553437"/>
            <a:ext cx="4762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9" name="Picture 30" descr="UNKG000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89026" y="3169425"/>
            <a:ext cx="54610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60" name="Picture 31" descr="UNKG000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64475" y="2078038"/>
            <a:ext cx="54610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64" name="Picture 35" descr="UNKG000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09806" y="2144604"/>
            <a:ext cx="54610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65" name="Picture 36" descr="us-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80868" y="2174383"/>
            <a:ext cx="4762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66" name="Picture 37" descr="us-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1048" y="3098316"/>
            <a:ext cx="4762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70" name="Picture 45" descr="BELG000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57326" y="3491524"/>
            <a:ext cx="3619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71" name="Picture 47" descr="CANA000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29913" y="3103016"/>
            <a:ext cx="533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74" name="Picture 53" descr="NETH000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98274" y="3842421"/>
            <a:ext cx="4572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14" descr="us-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86575" y="2776538"/>
            <a:ext cx="4762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14" descr="us-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65579" y="4881289"/>
            <a:ext cx="4762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55" descr="NETH000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631475" y="4462956"/>
            <a:ext cx="4572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80" name="Picture 44" descr="http://t2.gstatic.com/images?q=tbn:ANd9GcRt1EGJnSnJBQm3XmSV4WIfnbJ6oIHWNTbQsc6HU3ve2Q9ljaCdW9Hjo1NC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56489" y="2551867"/>
            <a:ext cx="444871" cy="223991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987" y="4859064"/>
            <a:ext cx="5365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4" descr="us-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4263" y="4793703"/>
            <a:ext cx="4762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8" descr="as-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65522" y="2817266"/>
            <a:ext cx="5715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8" descr="as-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0812" y="4507953"/>
            <a:ext cx="5715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44" descr="http://t2.gstatic.com/images?q=tbn:ANd9GcRt1EGJnSnJBQm3XmSV4WIfnbJ6oIHWNTbQsc6HU3ve2Q9ljaCdW9Hjo1NC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73580" y="5165225"/>
            <a:ext cx="595313" cy="299738"/>
          </a:xfrm>
          <a:prstGeom prst="rect">
            <a:avLst/>
          </a:prstGeom>
          <a:noFill/>
        </p:spPr>
      </p:pic>
      <p:pic>
        <p:nvPicPr>
          <p:cNvPr id="41" name="Picture 33" descr="UNKG000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38301" y="5188833"/>
            <a:ext cx="54610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14" descr="us-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34798" y="5460652"/>
            <a:ext cx="4762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14" descr="us-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45128" y="5855140"/>
            <a:ext cx="4762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14" descr="us-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03704" y="4541291"/>
            <a:ext cx="4762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AutoShape 2" descr="Image result for spanish flag"/>
          <p:cNvSpPr>
            <a:spLocks noChangeAspect="1" noChangeArrowheads="1"/>
          </p:cNvSpPr>
          <p:nvPr/>
        </p:nvSpPr>
        <p:spPr bwMode="auto">
          <a:xfrm>
            <a:off x="0" y="-136525"/>
            <a:ext cx="942975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Image result for spanish flag"/>
          <p:cNvSpPr>
            <a:spLocks noChangeAspect="1" noChangeArrowheads="1"/>
          </p:cNvSpPr>
          <p:nvPr/>
        </p:nvSpPr>
        <p:spPr bwMode="auto">
          <a:xfrm>
            <a:off x="152400" y="15875"/>
            <a:ext cx="942975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7093" name="Picture 5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489" y="4156747"/>
            <a:ext cx="483968" cy="322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094" name="Picture 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193642"/>
            <a:ext cx="57308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7095" name="Picture 7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3427" y="3044167"/>
            <a:ext cx="458542" cy="333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096" name="Picture 8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306" y="3911057"/>
            <a:ext cx="458040" cy="22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55" descr="NETH000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25188" y="4106536"/>
            <a:ext cx="4572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14" descr="us-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39792" y="5136891"/>
            <a:ext cx="4762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8" descr="as-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3526" y="5569390"/>
            <a:ext cx="5715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5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312" y="5820023"/>
            <a:ext cx="483968" cy="322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850268"/>
            <a:ext cx="57308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369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2_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2476</TotalTime>
  <Words>71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22_Blends</vt:lpstr>
      <vt:lpstr>34th International Workshop on Statistical Genetic Methods for Human Complex Traits - 2020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Lindon Eaves</dc:creator>
  <cp:lastModifiedBy>Nick Martin</cp:lastModifiedBy>
  <cp:revision>235</cp:revision>
  <dcterms:created xsi:type="dcterms:W3CDTF">2010-01-04T17:02:45Z</dcterms:created>
  <dcterms:modified xsi:type="dcterms:W3CDTF">2020-03-01T23:08:25Z</dcterms:modified>
</cp:coreProperties>
</file>