
<file path=[Content_Types].xml><?xml version="1.0" encoding="utf-8"?>
<Types xmlns="http://schemas.openxmlformats.org/package/2006/content-types">
  <Default Extension="png" ContentType="image/png"/>
  <Default Extension="bin" ContentType="application/vnd.openxmlformats-officedocument.oleObject"/>
  <Default Extension="mpg" ContentType="video/mpeg"/>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7.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9.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0.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1.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2.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3.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4.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5.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6.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7.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18.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19.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0.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21.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22.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23.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24.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25.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26.xml" ContentType="application/vnd.openxmlformats-officedocument.theme+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27.xml" ContentType="application/vnd.openxmlformats-officedocument.theme+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theme/theme28.xml" ContentType="application/vnd.openxmlformats-officedocument.theme+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29.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0.xml" ContentType="application/vnd.openxmlformats-officedocument.theme+xml"/>
  <Override PartName="/ppt/theme/theme3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2.xml" ContentType="application/vnd.openxmlformats-officedocument.drawingml.chart+xml"/>
  <Override PartName="/ppt/notesSlides/notesSlide35.xml" ContentType="application/vnd.openxmlformats-officedocument.presentationml.notesSlide+xml"/>
  <Override PartName="/ppt/charts/chart3.xml" ContentType="application/vnd.openxmlformats-officedocument.drawingml.chart+xml"/>
  <Override PartName="/ppt/notesSlides/notesSlide36.xml" ContentType="application/vnd.openxmlformats-officedocument.presentationml.notesSlide+xml"/>
  <Override PartName="/ppt/charts/chart4.xml" ContentType="application/vnd.openxmlformats-officedocument.drawingml.chart+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35" r:id="rId2"/>
    <p:sldMasterId id="2147483765" r:id="rId3"/>
    <p:sldMasterId id="2147483870" r:id="rId4"/>
    <p:sldMasterId id="2147483928" r:id="rId5"/>
    <p:sldMasterId id="2147483955" r:id="rId6"/>
    <p:sldMasterId id="2147483985" r:id="rId7"/>
    <p:sldMasterId id="2147484052" r:id="rId8"/>
    <p:sldMasterId id="2147484094" r:id="rId9"/>
    <p:sldMasterId id="2147484109" r:id="rId10"/>
    <p:sldMasterId id="2147484121" r:id="rId11"/>
    <p:sldMasterId id="2147484162" r:id="rId12"/>
    <p:sldMasterId id="2147484177" r:id="rId13"/>
    <p:sldMasterId id="2147484189" r:id="rId14"/>
    <p:sldMasterId id="2147484213" r:id="rId15"/>
    <p:sldMasterId id="2147484228" r:id="rId16"/>
    <p:sldMasterId id="2147484253" r:id="rId17"/>
    <p:sldMasterId id="2147484268" r:id="rId18"/>
    <p:sldMasterId id="2147484280" r:id="rId19"/>
    <p:sldMasterId id="2147484292" r:id="rId20"/>
    <p:sldMasterId id="2147484304" r:id="rId21"/>
    <p:sldMasterId id="2147484345" r:id="rId22"/>
    <p:sldMasterId id="2147484358" r:id="rId23"/>
    <p:sldMasterId id="2147484370" r:id="rId24"/>
    <p:sldMasterId id="2147484382" r:id="rId25"/>
    <p:sldMasterId id="2147484394" r:id="rId26"/>
    <p:sldMasterId id="2147484418" r:id="rId27"/>
    <p:sldMasterId id="2147484432" r:id="rId28"/>
    <p:sldMasterId id="2147484444" r:id="rId29"/>
    <p:sldMasterId id="2147484459" r:id="rId30"/>
  </p:sldMasterIdLst>
  <p:notesMasterIdLst>
    <p:notesMasterId r:id="rId129"/>
  </p:notesMasterIdLst>
  <p:sldIdLst>
    <p:sldId id="534" r:id="rId31"/>
    <p:sldId id="441" r:id="rId32"/>
    <p:sldId id="490" r:id="rId33"/>
    <p:sldId id="382" r:id="rId34"/>
    <p:sldId id="481" r:id="rId35"/>
    <p:sldId id="492" r:id="rId36"/>
    <p:sldId id="536" r:id="rId37"/>
    <p:sldId id="538" r:id="rId38"/>
    <p:sldId id="311" r:id="rId39"/>
    <p:sldId id="304" r:id="rId40"/>
    <p:sldId id="566" r:id="rId41"/>
    <p:sldId id="567" r:id="rId42"/>
    <p:sldId id="568" r:id="rId43"/>
    <p:sldId id="540" r:id="rId44"/>
    <p:sldId id="487" r:id="rId45"/>
    <p:sldId id="313" r:id="rId46"/>
    <p:sldId id="627" r:id="rId47"/>
    <p:sldId id="314" r:id="rId48"/>
    <p:sldId id="315" r:id="rId49"/>
    <p:sldId id="505" r:id="rId50"/>
    <p:sldId id="316" r:id="rId51"/>
    <p:sldId id="317" r:id="rId52"/>
    <p:sldId id="318" r:id="rId53"/>
    <p:sldId id="501" r:id="rId54"/>
    <p:sldId id="524" r:id="rId55"/>
    <p:sldId id="563" r:id="rId56"/>
    <p:sldId id="323" r:id="rId57"/>
    <p:sldId id="512" r:id="rId58"/>
    <p:sldId id="486" r:id="rId59"/>
    <p:sldId id="632" r:id="rId60"/>
    <p:sldId id="560" r:id="rId61"/>
    <p:sldId id="561" r:id="rId62"/>
    <p:sldId id="633" r:id="rId63"/>
    <p:sldId id="634" r:id="rId64"/>
    <p:sldId id="635" r:id="rId65"/>
    <p:sldId id="531" r:id="rId66"/>
    <p:sldId id="562" r:id="rId67"/>
    <p:sldId id="422" r:id="rId68"/>
    <p:sldId id="629" r:id="rId69"/>
    <p:sldId id="602" r:id="rId70"/>
    <p:sldId id="603" r:id="rId71"/>
    <p:sldId id="604" r:id="rId72"/>
    <p:sldId id="554" r:id="rId73"/>
    <p:sldId id="596" r:id="rId74"/>
    <p:sldId id="556" r:id="rId75"/>
    <p:sldId id="585" r:id="rId76"/>
    <p:sldId id="584" r:id="rId77"/>
    <p:sldId id="546" r:id="rId78"/>
    <p:sldId id="570" r:id="rId79"/>
    <p:sldId id="571" r:id="rId80"/>
    <p:sldId id="572" r:id="rId81"/>
    <p:sldId id="593" r:id="rId82"/>
    <p:sldId id="592" r:id="rId83"/>
    <p:sldId id="574" r:id="rId84"/>
    <p:sldId id="578" r:id="rId85"/>
    <p:sldId id="576" r:id="rId86"/>
    <p:sldId id="577" r:id="rId87"/>
    <p:sldId id="597" r:id="rId88"/>
    <p:sldId id="579" r:id="rId89"/>
    <p:sldId id="591" r:id="rId90"/>
    <p:sldId id="582" r:id="rId91"/>
    <p:sldId id="583" r:id="rId92"/>
    <p:sldId id="586" r:id="rId93"/>
    <p:sldId id="587" r:id="rId94"/>
    <p:sldId id="590" r:id="rId95"/>
    <p:sldId id="520" r:id="rId96"/>
    <p:sldId id="521" r:id="rId97"/>
    <p:sldId id="630" r:id="rId98"/>
    <p:sldId id="605" r:id="rId99"/>
    <p:sldId id="588" r:id="rId100"/>
    <p:sldId id="589" r:id="rId101"/>
    <p:sldId id="557" r:id="rId102"/>
    <p:sldId id="595" r:id="rId103"/>
    <p:sldId id="580" r:id="rId104"/>
    <p:sldId id="606" r:id="rId105"/>
    <p:sldId id="607" r:id="rId106"/>
    <p:sldId id="608" r:id="rId107"/>
    <p:sldId id="609" r:id="rId108"/>
    <p:sldId id="610" r:id="rId109"/>
    <p:sldId id="611" r:id="rId110"/>
    <p:sldId id="612" r:id="rId111"/>
    <p:sldId id="613" r:id="rId112"/>
    <p:sldId id="614" r:id="rId113"/>
    <p:sldId id="615" r:id="rId114"/>
    <p:sldId id="616" r:id="rId115"/>
    <p:sldId id="617" r:id="rId116"/>
    <p:sldId id="618" r:id="rId117"/>
    <p:sldId id="620" r:id="rId118"/>
    <p:sldId id="621" r:id="rId119"/>
    <p:sldId id="622" r:id="rId120"/>
    <p:sldId id="623" r:id="rId121"/>
    <p:sldId id="624" r:id="rId122"/>
    <p:sldId id="625" r:id="rId123"/>
    <p:sldId id="626" r:id="rId124"/>
    <p:sldId id="631" r:id="rId125"/>
    <p:sldId id="545" r:id="rId126"/>
    <p:sldId id="636" r:id="rId127"/>
    <p:sldId id="594" r:id="rId1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3167" autoAdjust="0"/>
  </p:normalViewPr>
  <p:slideViewPr>
    <p:cSldViewPr>
      <p:cViewPr>
        <p:scale>
          <a:sx n="100" d="100"/>
          <a:sy n="100" d="100"/>
        </p:scale>
        <p:origin x="-787" y="317"/>
      </p:cViewPr>
      <p:guideLst>
        <p:guide orient="horz" pos="2160"/>
        <p:guide pos="2880"/>
      </p:guideLst>
    </p:cSldViewPr>
  </p:slideViewPr>
  <p:notesTextViewPr>
    <p:cViewPr>
      <p:scale>
        <a:sx n="3" d="2"/>
        <a:sy n="3" d="2"/>
      </p:scale>
      <p:origin x="0" y="0"/>
    </p:cViewPr>
  </p:notesTextViewPr>
  <p:sorterViewPr>
    <p:cViewPr varScale="1">
      <p:scale>
        <a:sx n="1" d="1"/>
        <a:sy n="1" d="1"/>
      </p:scale>
      <p:origin x="0" y="9648"/>
    </p:cViewPr>
  </p:sorterViewPr>
  <p:notesViewPr>
    <p:cSldViewPr>
      <p:cViewPr>
        <p:scale>
          <a:sx n="100" d="100"/>
          <a:sy n="100" d="100"/>
        </p:scale>
        <p:origin x="-1632" y="10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87.xml"/><Relationship Id="rId21" Type="http://schemas.openxmlformats.org/officeDocument/2006/relationships/slideMaster" Target="slideMasters/slideMaster21.xml"/><Relationship Id="rId42" Type="http://schemas.openxmlformats.org/officeDocument/2006/relationships/slide" Target="slides/slide12.xml"/><Relationship Id="rId47" Type="http://schemas.openxmlformats.org/officeDocument/2006/relationships/slide" Target="slides/slide17.xml"/><Relationship Id="rId63" Type="http://schemas.openxmlformats.org/officeDocument/2006/relationships/slide" Target="slides/slide33.xml"/><Relationship Id="rId68" Type="http://schemas.openxmlformats.org/officeDocument/2006/relationships/slide" Target="slides/slide38.xml"/><Relationship Id="rId84" Type="http://schemas.openxmlformats.org/officeDocument/2006/relationships/slide" Target="slides/slide54.xml"/><Relationship Id="rId89" Type="http://schemas.openxmlformats.org/officeDocument/2006/relationships/slide" Target="slides/slide59.xml"/><Relationship Id="rId112" Type="http://schemas.openxmlformats.org/officeDocument/2006/relationships/slide" Target="slides/slide82.xml"/><Relationship Id="rId133" Type="http://schemas.openxmlformats.org/officeDocument/2006/relationships/tableStyles" Target="tableStyles.xml"/><Relationship Id="rId16" Type="http://schemas.openxmlformats.org/officeDocument/2006/relationships/slideMaster" Target="slideMasters/slideMaster16.xml"/><Relationship Id="rId107" Type="http://schemas.openxmlformats.org/officeDocument/2006/relationships/slide" Target="slides/slide77.xml"/><Relationship Id="rId11" Type="http://schemas.openxmlformats.org/officeDocument/2006/relationships/slideMaster" Target="slideMasters/slideMaster11.xml"/><Relationship Id="rId32" Type="http://schemas.openxmlformats.org/officeDocument/2006/relationships/slide" Target="slides/slide2.xml"/><Relationship Id="rId37" Type="http://schemas.openxmlformats.org/officeDocument/2006/relationships/slide" Target="slides/slide7.xml"/><Relationship Id="rId53" Type="http://schemas.openxmlformats.org/officeDocument/2006/relationships/slide" Target="slides/slide23.xml"/><Relationship Id="rId58" Type="http://schemas.openxmlformats.org/officeDocument/2006/relationships/slide" Target="slides/slide28.xml"/><Relationship Id="rId74" Type="http://schemas.openxmlformats.org/officeDocument/2006/relationships/slide" Target="slides/slide44.xml"/><Relationship Id="rId79" Type="http://schemas.openxmlformats.org/officeDocument/2006/relationships/slide" Target="slides/slide49.xml"/><Relationship Id="rId102" Type="http://schemas.openxmlformats.org/officeDocument/2006/relationships/slide" Target="slides/slide72.xml"/><Relationship Id="rId123" Type="http://schemas.openxmlformats.org/officeDocument/2006/relationships/slide" Target="slides/slide93.xml"/><Relationship Id="rId128" Type="http://schemas.openxmlformats.org/officeDocument/2006/relationships/slide" Target="slides/slide98.xml"/><Relationship Id="rId5" Type="http://schemas.openxmlformats.org/officeDocument/2006/relationships/slideMaster" Target="slideMasters/slideMaster5.xml"/><Relationship Id="rId90" Type="http://schemas.openxmlformats.org/officeDocument/2006/relationships/slide" Target="slides/slide60.xml"/><Relationship Id="rId95" Type="http://schemas.openxmlformats.org/officeDocument/2006/relationships/slide" Target="slides/slide65.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 Target="slides/slide5.xml"/><Relationship Id="rId43" Type="http://schemas.openxmlformats.org/officeDocument/2006/relationships/slide" Target="slides/slide13.xml"/><Relationship Id="rId48" Type="http://schemas.openxmlformats.org/officeDocument/2006/relationships/slide" Target="slides/slide18.xml"/><Relationship Id="rId56" Type="http://schemas.openxmlformats.org/officeDocument/2006/relationships/slide" Target="slides/slide26.xml"/><Relationship Id="rId64" Type="http://schemas.openxmlformats.org/officeDocument/2006/relationships/slide" Target="slides/slide34.xml"/><Relationship Id="rId69" Type="http://schemas.openxmlformats.org/officeDocument/2006/relationships/slide" Target="slides/slide39.xml"/><Relationship Id="rId77" Type="http://schemas.openxmlformats.org/officeDocument/2006/relationships/slide" Target="slides/slide47.xml"/><Relationship Id="rId100" Type="http://schemas.openxmlformats.org/officeDocument/2006/relationships/slide" Target="slides/slide70.xml"/><Relationship Id="rId105" Type="http://schemas.openxmlformats.org/officeDocument/2006/relationships/slide" Target="slides/slide75.xml"/><Relationship Id="rId113" Type="http://schemas.openxmlformats.org/officeDocument/2006/relationships/slide" Target="slides/slide83.xml"/><Relationship Id="rId118" Type="http://schemas.openxmlformats.org/officeDocument/2006/relationships/slide" Target="slides/slide88.xml"/><Relationship Id="rId126" Type="http://schemas.openxmlformats.org/officeDocument/2006/relationships/slide" Target="slides/slide96.xml"/><Relationship Id="rId8" Type="http://schemas.openxmlformats.org/officeDocument/2006/relationships/slideMaster" Target="slideMasters/slideMaster8.xml"/><Relationship Id="rId51" Type="http://schemas.openxmlformats.org/officeDocument/2006/relationships/slide" Target="slides/slide21.xml"/><Relationship Id="rId72" Type="http://schemas.openxmlformats.org/officeDocument/2006/relationships/slide" Target="slides/slide42.xml"/><Relationship Id="rId80" Type="http://schemas.openxmlformats.org/officeDocument/2006/relationships/slide" Target="slides/slide50.xml"/><Relationship Id="rId85" Type="http://schemas.openxmlformats.org/officeDocument/2006/relationships/slide" Target="slides/slide55.xml"/><Relationship Id="rId93" Type="http://schemas.openxmlformats.org/officeDocument/2006/relationships/slide" Target="slides/slide63.xml"/><Relationship Id="rId98" Type="http://schemas.openxmlformats.org/officeDocument/2006/relationships/slide" Target="slides/slide68.xml"/><Relationship Id="rId121" Type="http://schemas.openxmlformats.org/officeDocument/2006/relationships/slide" Target="slides/slide9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3.xml"/><Relationship Id="rId38" Type="http://schemas.openxmlformats.org/officeDocument/2006/relationships/slide" Target="slides/slide8.xml"/><Relationship Id="rId46" Type="http://schemas.openxmlformats.org/officeDocument/2006/relationships/slide" Target="slides/slide16.xml"/><Relationship Id="rId59" Type="http://schemas.openxmlformats.org/officeDocument/2006/relationships/slide" Target="slides/slide29.xml"/><Relationship Id="rId67" Type="http://schemas.openxmlformats.org/officeDocument/2006/relationships/slide" Target="slides/slide37.xml"/><Relationship Id="rId103" Type="http://schemas.openxmlformats.org/officeDocument/2006/relationships/slide" Target="slides/slide73.xml"/><Relationship Id="rId108" Type="http://schemas.openxmlformats.org/officeDocument/2006/relationships/slide" Target="slides/slide78.xml"/><Relationship Id="rId116" Type="http://schemas.openxmlformats.org/officeDocument/2006/relationships/slide" Target="slides/slide86.xml"/><Relationship Id="rId124" Type="http://schemas.openxmlformats.org/officeDocument/2006/relationships/slide" Target="slides/slide94.xml"/><Relationship Id="rId129" Type="http://schemas.openxmlformats.org/officeDocument/2006/relationships/notesMaster" Target="notesMasters/notesMaster1.xml"/><Relationship Id="rId20" Type="http://schemas.openxmlformats.org/officeDocument/2006/relationships/slideMaster" Target="slideMasters/slideMaster20.xml"/><Relationship Id="rId41" Type="http://schemas.openxmlformats.org/officeDocument/2006/relationships/slide" Target="slides/slide11.xml"/><Relationship Id="rId54" Type="http://schemas.openxmlformats.org/officeDocument/2006/relationships/slide" Target="slides/slide24.xml"/><Relationship Id="rId62" Type="http://schemas.openxmlformats.org/officeDocument/2006/relationships/slide" Target="slides/slide32.xml"/><Relationship Id="rId70" Type="http://schemas.openxmlformats.org/officeDocument/2006/relationships/slide" Target="slides/slide40.xml"/><Relationship Id="rId75" Type="http://schemas.openxmlformats.org/officeDocument/2006/relationships/slide" Target="slides/slide45.xml"/><Relationship Id="rId83" Type="http://schemas.openxmlformats.org/officeDocument/2006/relationships/slide" Target="slides/slide53.xml"/><Relationship Id="rId88" Type="http://schemas.openxmlformats.org/officeDocument/2006/relationships/slide" Target="slides/slide58.xml"/><Relationship Id="rId91" Type="http://schemas.openxmlformats.org/officeDocument/2006/relationships/slide" Target="slides/slide61.xml"/><Relationship Id="rId96" Type="http://schemas.openxmlformats.org/officeDocument/2006/relationships/slide" Target="slides/slide66.xml"/><Relationship Id="rId111" Type="http://schemas.openxmlformats.org/officeDocument/2006/relationships/slide" Target="slides/slide81.xml"/><Relationship Id="rId13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6.xml"/><Relationship Id="rId49" Type="http://schemas.openxmlformats.org/officeDocument/2006/relationships/slide" Target="slides/slide19.xml"/><Relationship Id="rId57" Type="http://schemas.openxmlformats.org/officeDocument/2006/relationships/slide" Target="slides/slide27.xml"/><Relationship Id="rId106" Type="http://schemas.openxmlformats.org/officeDocument/2006/relationships/slide" Target="slides/slide76.xml"/><Relationship Id="rId114" Type="http://schemas.openxmlformats.org/officeDocument/2006/relationships/slide" Target="slides/slide84.xml"/><Relationship Id="rId119" Type="http://schemas.openxmlformats.org/officeDocument/2006/relationships/slide" Target="slides/slide89.xml"/><Relationship Id="rId127" Type="http://schemas.openxmlformats.org/officeDocument/2006/relationships/slide" Target="slides/slide97.xml"/><Relationship Id="rId10" Type="http://schemas.openxmlformats.org/officeDocument/2006/relationships/slideMaster" Target="slideMasters/slideMaster10.xml"/><Relationship Id="rId31" Type="http://schemas.openxmlformats.org/officeDocument/2006/relationships/slide" Target="slides/slide1.xml"/><Relationship Id="rId44" Type="http://schemas.openxmlformats.org/officeDocument/2006/relationships/slide" Target="slides/slide14.xml"/><Relationship Id="rId52" Type="http://schemas.openxmlformats.org/officeDocument/2006/relationships/slide" Target="slides/slide22.xml"/><Relationship Id="rId60" Type="http://schemas.openxmlformats.org/officeDocument/2006/relationships/slide" Target="slides/slide30.xml"/><Relationship Id="rId65" Type="http://schemas.openxmlformats.org/officeDocument/2006/relationships/slide" Target="slides/slide35.xml"/><Relationship Id="rId73" Type="http://schemas.openxmlformats.org/officeDocument/2006/relationships/slide" Target="slides/slide43.xml"/><Relationship Id="rId78" Type="http://schemas.openxmlformats.org/officeDocument/2006/relationships/slide" Target="slides/slide48.xml"/><Relationship Id="rId81" Type="http://schemas.openxmlformats.org/officeDocument/2006/relationships/slide" Target="slides/slide51.xml"/><Relationship Id="rId86" Type="http://schemas.openxmlformats.org/officeDocument/2006/relationships/slide" Target="slides/slide56.xml"/><Relationship Id="rId94" Type="http://schemas.openxmlformats.org/officeDocument/2006/relationships/slide" Target="slides/slide64.xml"/><Relationship Id="rId99" Type="http://schemas.openxmlformats.org/officeDocument/2006/relationships/slide" Target="slides/slide69.xml"/><Relationship Id="rId101" Type="http://schemas.openxmlformats.org/officeDocument/2006/relationships/slide" Target="slides/slide71.xml"/><Relationship Id="rId122" Type="http://schemas.openxmlformats.org/officeDocument/2006/relationships/slide" Target="slides/slide92.xml"/><Relationship Id="rId13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9.xml"/><Relationship Id="rId109" Type="http://schemas.openxmlformats.org/officeDocument/2006/relationships/slide" Target="slides/slide79.xml"/><Relationship Id="rId34" Type="http://schemas.openxmlformats.org/officeDocument/2006/relationships/slide" Target="slides/slide4.xml"/><Relationship Id="rId50" Type="http://schemas.openxmlformats.org/officeDocument/2006/relationships/slide" Target="slides/slide20.xml"/><Relationship Id="rId55" Type="http://schemas.openxmlformats.org/officeDocument/2006/relationships/slide" Target="slides/slide25.xml"/><Relationship Id="rId76" Type="http://schemas.openxmlformats.org/officeDocument/2006/relationships/slide" Target="slides/slide46.xml"/><Relationship Id="rId97" Type="http://schemas.openxmlformats.org/officeDocument/2006/relationships/slide" Target="slides/slide67.xml"/><Relationship Id="rId104" Type="http://schemas.openxmlformats.org/officeDocument/2006/relationships/slide" Target="slides/slide74.xml"/><Relationship Id="rId120" Type="http://schemas.openxmlformats.org/officeDocument/2006/relationships/slide" Target="slides/slide90.xml"/><Relationship Id="rId125" Type="http://schemas.openxmlformats.org/officeDocument/2006/relationships/slide" Target="slides/slide95.xml"/><Relationship Id="rId7" Type="http://schemas.openxmlformats.org/officeDocument/2006/relationships/slideMaster" Target="slideMasters/slideMaster7.xml"/><Relationship Id="rId71" Type="http://schemas.openxmlformats.org/officeDocument/2006/relationships/slide" Target="slides/slide41.xml"/><Relationship Id="rId92" Type="http://schemas.openxmlformats.org/officeDocument/2006/relationships/slide" Target="slides/slide6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0.xml"/><Relationship Id="rId45" Type="http://schemas.openxmlformats.org/officeDocument/2006/relationships/slide" Target="slides/slide15.xml"/><Relationship Id="rId66" Type="http://schemas.openxmlformats.org/officeDocument/2006/relationships/slide" Target="slides/slide36.xml"/><Relationship Id="rId87" Type="http://schemas.openxmlformats.org/officeDocument/2006/relationships/slide" Target="slides/slide57.xml"/><Relationship Id="rId110" Type="http://schemas.openxmlformats.org/officeDocument/2006/relationships/slide" Target="slides/slide80.xml"/><Relationship Id="rId115" Type="http://schemas.openxmlformats.org/officeDocument/2006/relationships/slide" Target="slides/slide85.xml"/><Relationship Id="rId131" Type="http://schemas.openxmlformats.org/officeDocument/2006/relationships/viewProps" Target="viewProps.xml"/><Relationship Id="rId61" Type="http://schemas.openxmlformats.org/officeDocument/2006/relationships/slide" Target="slides/slide31.xml"/><Relationship Id="rId82" Type="http://schemas.openxmlformats.org/officeDocument/2006/relationships/slide" Target="slides/slide52.xml"/><Relationship Id="rId19" Type="http://schemas.openxmlformats.org/officeDocument/2006/relationships/slideMaster" Target="slideMasters/slideMaster19.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   US</c:v>
                </c:pt>
              </c:strCache>
            </c:strRef>
          </c:tx>
          <c:invertIfNegative val="0"/>
          <c:cat>
            <c:strRef>
              <c:f>Sheet1!$A$2:$A$6</c:f>
              <c:strCache>
                <c:ptCount val="5"/>
                <c:pt idx="0">
                  <c:v>DZM</c:v>
                </c:pt>
                <c:pt idx="1">
                  <c:v>DZF</c:v>
                </c:pt>
                <c:pt idx="2">
                  <c:v>DZMF</c:v>
                </c:pt>
                <c:pt idx="3">
                  <c:v>MZM</c:v>
                </c:pt>
                <c:pt idx="4">
                  <c:v>MZF</c:v>
                </c:pt>
              </c:strCache>
            </c:strRef>
          </c:cat>
          <c:val>
            <c:numRef>
              <c:f>Sheet1!$B$2:$B$6</c:f>
              <c:numCache>
                <c:formatCode>General</c:formatCode>
                <c:ptCount val="5"/>
                <c:pt idx="0">
                  <c:v>0.48299999999999998</c:v>
                </c:pt>
                <c:pt idx="1">
                  <c:v>0.502</c:v>
                </c:pt>
                <c:pt idx="2">
                  <c:v>0.432</c:v>
                </c:pt>
                <c:pt idx="3">
                  <c:v>0.85000000000000098</c:v>
                </c:pt>
                <c:pt idx="4">
                  <c:v>0.85500000000000098</c:v>
                </c:pt>
              </c:numCache>
            </c:numRef>
          </c:val>
          <c:extLst xmlns:c16r2="http://schemas.microsoft.com/office/drawing/2015/06/chart">
            <c:ext xmlns:c16="http://schemas.microsoft.com/office/drawing/2014/chart" uri="{C3380CC4-5D6E-409C-BE32-E72D297353CC}">
              <c16:uniqueId val="{00000000-EF1C-4B73-81C0-5E5E910E9AD2}"/>
            </c:ext>
          </c:extLst>
        </c:ser>
        <c:ser>
          <c:idx val="1"/>
          <c:order val="1"/>
          <c:tx>
            <c:strRef>
              <c:f>Sheet1!$C$1</c:f>
              <c:strCache>
                <c:ptCount val="1"/>
                <c:pt idx="0">
                  <c:v>Australia</c:v>
                </c:pt>
              </c:strCache>
            </c:strRef>
          </c:tx>
          <c:invertIfNegative val="0"/>
          <c:cat>
            <c:strRef>
              <c:f>Sheet1!$A$2:$A$6</c:f>
              <c:strCache>
                <c:ptCount val="5"/>
                <c:pt idx="0">
                  <c:v>DZM</c:v>
                </c:pt>
                <c:pt idx="1">
                  <c:v>DZF</c:v>
                </c:pt>
                <c:pt idx="2">
                  <c:v>DZMF</c:v>
                </c:pt>
                <c:pt idx="3">
                  <c:v>MZM</c:v>
                </c:pt>
                <c:pt idx="4">
                  <c:v>MZF</c:v>
                </c:pt>
              </c:strCache>
            </c:strRef>
          </c:cat>
          <c:val>
            <c:numRef>
              <c:f>Sheet1!$C$2:$C$6</c:f>
              <c:numCache>
                <c:formatCode>General</c:formatCode>
                <c:ptCount val="5"/>
                <c:pt idx="0">
                  <c:v>0.41499999999999998</c:v>
                </c:pt>
                <c:pt idx="1">
                  <c:v>0.501</c:v>
                </c:pt>
                <c:pt idx="2">
                  <c:v>0.441</c:v>
                </c:pt>
                <c:pt idx="3">
                  <c:v>0.87200000000000399</c:v>
                </c:pt>
                <c:pt idx="4">
                  <c:v>0.82700000000000096</c:v>
                </c:pt>
              </c:numCache>
            </c:numRef>
          </c:val>
          <c:extLst xmlns:c16r2="http://schemas.microsoft.com/office/drawing/2015/06/chart">
            <c:ext xmlns:c16="http://schemas.microsoft.com/office/drawing/2014/chart" uri="{C3380CC4-5D6E-409C-BE32-E72D297353CC}">
              <c16:uniqueId val="{00000001-EF1C-4B73-81C0-5E5E910E9AD2}"/>
            </c:ext>
          </c:extLst>
        </c:ser>
        <c:dLbls>
          <c:showLegendKey val="0"/>
          <c:showVal val="0"/>
          <c:showCatName val="0"/>
          <c:showSerName val="0"/>
          <c:showPercent val="0"/>
          <c:showBubbleSize val="0"/>
        </c:dLbls>
        <c:gapWidth val="150"/>
        <c:axId val="108933888"/>
        <c:axId val="108935424"/>
      </c:barChart>
      <c:catAx>
        <c:axId val="108933888"/>
        <c:scaling>
          <c:orientation val="minMax"/>
        </c:scaling>
        <c:delete val="0"/>
        <c:axPos val="b"/>
        <c:numFmt formatCode="General" sourceLinked="0"/>
        <c:majorTickMark val="out"/>
        <c:minorTickMark val="none"/>
        <c:tickLblPos val="nextTo"/>
        <c:crossAx val="108935424"/>
        <c:crosses val="autoZero"/>
        <c:auto val="1"/>
        <c:lblAlgn val="ctr"/>
        <c:lblOffset val="100"/>
        <c:noMultiLvlLbl val="0"/>
      </c:catAx>
      <c:valAx>
        <c:axId val="108935424"/>
        <c:scaling>
          <c:orientation val="minMax"/>
        </c:scaling>
        <c:delete val="0"/>
        <c:axPos val="l"/>
        <c:majorGridlines/>
        <c:numFmt formatCode="General" sourceLinked="1"/>
        <c:majorTickMark val="out"/>
        <c:minorTickMark val="none"/>
        <c:tickLblPos val="nextTo"/>
        <c:crossAx val="108933888"/>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US</c:v>
                </c:pt>
              </c:strCache>
            </c:strRef>
          </c:tx>
          <c:invertIfNegative val="0"/>
          <c:cat>
            <c:strRef>
              <c:f>Sheet1!$A$2:$A$9</c:f>
              <c:strCache>
                <c:ptCount val="8"/>
                <c:pt idx="0">
                  <c:v>Spouses</c:v>
                </c:pt>
                <c:pt idx="1">
                  <c:v>Mother-Dau</c:v>
                </c:pt>
                <c:pt idx="2">
                  <c:v>Mother-Son</c:v>
                </c:pt>
                <c:pt idx="3">
                  <c:v>Father-Dau</c:v>
                </c:pt>
                <c:pt idx="4">
                  <c:v>Father-Son</c:v>
                </c:pt>
                <c:pt idx="5">
                  <c:v>Male Sibs</c:v>
                </c:pt>
                <c:pt idx="6">
                  <c:v>Female Sibs</c:v>
                </c:pt>
                <c:pt idx="7">
                  <c:v>M-F Sibs</c:v>
                </c:pt>
              </c:strCache>
            </c:strRef>
          </c:cat>
          <c:val>
            <c:numRef>
              <c:f>Sheet1!$B$2:$B$9</c:f>
              <c:numCache>
                <c:formatCode>General</c:formatCode>
                <c:ptCount val="8"/>
                <c:pt idx="0">
                  <c:v>0.223</c:v>
                </c:pt>
                <c:pt idx="1">
                  <c:v>0.43</c:v>
                </c:pt>
                <c:pt idx="2">
                  <c:v>0.44600000000000001</c:v>
                </c:pt>
                <c:pt idx="3">
                  <c:v>0.41099999999999998</c:v>
                </c:pt>
                <c:pt idx="4">
                  <c:v>0.439000000000002</c:v>
                </c:pt>
                <c:pt idx="5">
                  <c:v>0.432</c:v>
                </c:pt>
                <c:pt idx="6">
                  <c:v>0.42899999999999999</c:v>
                </c:pt>
                <c:pt idx="7">
                  <c:v>0.41099999999999998</c:v>
                </c:pt>
              </c:numCache>
            </c:numRef>
          </c:val>
          <c:extLst xmlns:c16r2="http://schemas.microsoft.com/office/drawing/2015/06/chart">
            <c:ext xmlns:c16="http://schemas.microsoft.com/office/drawing/2014/chart" uri="{C3380CC4-5D6E-409C-BE32-E72D297353CC}">
              <c16:uniqueId val="{00000000-9E54-4E4C-B5D6-EAB2DF773963}"/>
            </c:ext>
          </c:extLst>
        </c:ser>
        <c:ser>
          <c:idx val="1"/>
          <c:order val="1"/>
          <c:tx>
            <c:strRef>
              <c:f>Sheet1!$C$1</c:f>
              <c:strCache>
                <c:ptCount val="1"/>
                <c:pt idx="0">
                  <c:v>Australia</c:v>
                </c:pt>
              </c:strCache>
            </c:strRef>
          </c:tx>
          <c:invertIfNegative val="0"/>
          <c:cat>
            <c:strRef>
              <c:f>Sheet1!$A$2:$A$9</c:f>
              <c:strCache>
                <c:ptCount val="8"/>
                <c:pt idx="0">
                  <c:v>Spouses</c:v>
                </c:pt>
                <c:pt idx="1">
                  <c:v>Mother-Dau</c:v>
                </c:pt>
                <c:pt idx="2">
                  <c:v>Mother-Son</c:v>
                </c:pt>
                <c:pt idx="3">
                  <c:v>Father-Dau</c:v>
                </c:pt>
                <c:pt idx="4">
                  <c:v>Father-Son</c:v>
                </c:pt>
                <c:pt idx="5">
                  <c:v>Male Sibs</c:v>
                </c:pt>
                <c:pt idx="6">
                  <c:v>Female Sibs</c:v>
                </c:pt>
                <c:pt idx="7">
                  <c:v>M-F Sibs</c:v>
                </c:pt>
              </c:strCache>
            </c:strRef>
          </c:cat>
          <c:val>
            <c:numRef>
              <c:f>Sheet1!$C$2:$C$9</c:f>
              <c:numCache>
                <c:formatCode>General</c:formatCode>
                <c:ptCount val="8"/>
                <c:pt idx="0">
                  <c:v>0.20799999999999999</c:v>
                </c:pt>
                <c:pt idx="1">
                  <c:v>0.45500000000000002</c:v>
                </c:pt>
                <c:pt idx="2">
                  <c:v>0.42399999999999999</c:v>
                </c:pt>
                <c:pt idx="3">
                  <c:v>0.39900000000000202</c:v>
                </c:pt>
                <c:pt idx="4">
                  <c:v>0.42399999999999999</c:v>
                </c:pt>
                <c:pt idx="5">
                  <c:v>0.39100000000000201</c:v>
                </c:pt>
                <c:pt idx="6">
                  <c:v>0.42099999999999999</c:v>
                </c:pt>
                <c:pt idx="7">
                  <c:v>0.371000000000001</c:v>
                </c:pt>
              </c:numCache>
            </c:numRef>
          </c:val>
          <c:extLst xmlns:c16r2="http://schemas.microsoft.com/office/drawing/2015/06/chart">
            <c:ext xmlns:c16="http://schemas.microsoft.com/office/drawing/2014/chart" uri="{C3380CC4-5D6E-409C-BE32-E72D297353CC}">
              <c16:uniqueId val="{00000001-9E54-4E4C-B5D6-EAB2DF773963}"/>
            </c:ext>
          </c:extLst>
        </c:ser>
        <c:dLbls>
          <c:showLegendKey val="0"/>
          <c:showVal val="0"/>
          <c:showCatName val="0"/>
          <c:showSerName val="0"/>
          <c:showPercent val="0"/>
          <c:showBubbleSize val="0"/>
        </c:dLbls>
        <c:gapWidth val="150"/>
        <c:axId val="111912832"/>
        <c:axId val="111914368"/>
      </c:barChart>
      <c:catAx>
        <c:axId val="111912832"/>
        <c:scaling>
          <c:orientation val="minMax"/>
        </c:scaling>
        <c:delete val="0"/>
        <c:axPos val="b"/>
        <c:numFmt formatCode="General" sourceLinked="0"/>
        <c:majorTickMark val="out"/>
        <c:minorTickMark val="none"/>
        <c:tickLblPos val="nextTo"/>
        <c:crossAx val="111914368"/>
        <c:crosses val="autoZero"/>
        <c:auto val="1"/>
        <c:lblAlgn val="ctr"/>
        <c:lblOffset val="100"/>
        <c:noMultiLvlLbl val="0"/>
      </c:catAx>
      <c:valAx>
        <c:axId val="111914368"/>
        <c:scaling>
          <c:orientation val="minMax"/>
        </c:scaling>
        <c:delete val="0"/>
        <c:axPos val="l"/>
        <c:majorGridlines/>
        <c:numFmt formatCode="General" sourceLinked="1"/>
        <c:majorTickMark val="out"/>
        <c:minorTickMark val="none"/>
        <c:tickLblPos val="nextTo"/>
        <c:crossAx val="111912832"/>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Stature</c:v>
                </c:pt>
              </c:strCache>
            </c:strRef>
          </c:tx>
          <c:invertIfNegative val="0"/>
          <c:cat>
            <c:strRef>
              <c:f>Sheet1!$A$2:$A$9</c:f>
              <c:strCache>
                <c:ptCount val="8"/>
                <c:pt idx="0">
                  <c:v>Spouses</c:v>
                </c:pt>
                <c:pt idx="1">
                  <c:v>Mother-Dau</c:v>
                </c:pt>
                <c:pt idx="2">
                  <c:v>Mother-Son</c:v>
                </c:pt>
                <c:pt idx="3">
                  <c:v>Father-Dau</c:v>
                </c:pt>
                <c:pt idx="4">
                  <c:v>Father-Son</c:v>
                </c:pt>
                <c:pt idx="5">
                  <c:v>Male Sibs</c:v>
                </c:pt>
                <c:pt idx="6">
                  <c:v>Female Sibs</c:v>
                </c:pt>
                <c:pt idx="7">
                  <c:v>M-F Sibs</c:v>
                </c:pt>
              </c:strCache>
            </c:strRef>
          </c:cat>
          <c:val>
            <c:numRef>
              <c:f>Sheet1!$B$2:$B$9</c:f>
              <c:numCache>
                <c:formatCode>General</c:formatCode>
                <c:ptCount val="8"/>
                <c:pt idx="0">
                  <c:v>0.223</c:v>
                </c:pt>
                <c:pt idx="1">
                  <c:v>0.43</c:v>
                </c:pt>
                <c:pt idx="2">
                  <c:v>0.44600000000000001</c:v>
                </c:pt>
                <c:pt idx="3">
                  <c:v>0.41099999999999998</c:v>
                </c:pt>
                <c:pt idx="4">
                  <c:v>0.439000000000002</c:v>
                </c:pt>
                <c:pt idx="5">
                  <c:v>0.432</c:v>
                </c:pt>
                <c:pt idx="6">
                  <c:v>0.42899999999999999</c:v>
                </c:pt>
                <c:pt idx="7">
                  <c:v>0.41099999999999998</c:v>
                </c:pt>
              </c:numCache>
            </c:numRef>
          </c:val>
          <c:extLst xmlns:c16r2="http://schemas.microsoft.com/office/drawing/2015/06/chart">
            <c:ext xmlns:c16="http://schemas.microsoft.com/office/drawing/2014/chart" uri="{C3380CC4-5D6E-409C-BE32-E72D297353CC}">
              <c16:uniqueId val="{00000000-A689-465B-AE6F-C2608862FF8A}"/>
            </c:ext>
          </c:extLst>
        </c:ser>
        <c:ser>
          <c:idx val="1"/>
          <c:order val="1"/>
          <c:tx>
            <c:strRef>
              <c:f>Sheet1!$C$1</c:f>
              <c:strCache>
                <c:ptCount val="1"/>
                <c:pt idx="0">
                  <c:v>Liberalism</c:v>
                </c:pt>
              </c:strCache>
            </c:strRef>
          </c:tx>
          <c:invertIfNegative val="0"/>
          <c:cat>
            <c:strRef>
              <c:f>Sheet1!$A$2:$A$9</c:f>
              <c:strCache>
                <c:ptCount val="8"/>
                <c:pt idx="0">
                  <c:v>Spouses</c:v>
                </c:pt>
                <c:pt idx="1">
                  <c:v>Mother-Dau</c:v>
                </c:pt>
                <c:pt idx="2">
                  <c:v>Mother-Son</c:v>
                </c:pt>
                <c:pt idx="3">
                  <c:v>Father-Dau</c:v>
                </c:pt>
                <c:pt idx="4">
                  <c:v>Father-Son</c:v>
                </c:pt>
                <c:pt idx="5">
                  <c:v>Male Sibs</c:v>
                </c:pt>
                <c:pt idx="6">
                  <c:v>Female Sibs</c:v>
                </c:pt>
                <c:pt idx="7">
                  <c:v>M-F Sibs</c:v>
                </c:pt>
              </c:strCache>
            </c:strRef>
          </c:cat>
          <c:val>
            <c:numRef>
              <c:f>Sheet1!$C$2:$C$9</c:f>
              <c:numCache>
                <c:formatCode>General</c:formatCode>
                <c:ptCount val="8"/>
                <c:pt idx="0">
                  <c:v>0.61900000000000499</c:v>
                </c:pt>
                <c:pt idx="1">
                  <c:v>0.45600000000000002</c:v>
                </c:pt>
                <c:pt idx="2">
                  <c:v>0.36899999999999999</c:v>
                </c:pt>
                <c:pt idx="3">
                  <c:v>0.39600000000000302</c:v>
                </c:pt>
                <c:pt idx="4">
                  <c:v>0.41</c:v>
                </c:pt>
                <c:pt idx="5">
                  <c:v>0.34100000000000003</c:v>
                </c:pt>
                <c:pt idx="6">
                  <c:v>0.40500000000000003</c:v>
                </c:pt>
                <c:pt idx="7">
                  <c:v>0.32800000000000301</c:v>
                </c:pt>
              </c:numCache>
            </c:numRef>
          </c:val>
          <c:extLst xmlns:c16r2="http://schemas.microsoft.com/office/drawing/2015/06/chart">
            <c:ext xmlns:c16="http://schemas.microsoft.com/office/drawing/2014/chart" uri="{C3380CC4-5D6E-409C-BE32-E72D297353CC}">
              <c16:uniqueId val="{00000001-A689-465B-AE6F-C2608862FF8A}"/>
            </c:ext>
          </c:extLst>
        </c:ser>
        <c:dLbls>
          <c:showLegendKey val="0"/>
          <c:showVal val="0"/>
          <c:showCatName val="0"/>
          <c:showSerName val="0"/>
          <c:showPercent val="0"/>
          <c:showBubbleSize val="0"/>
        </c:dLbls>
        <c:gapWidth val="150"/>
        <c:axId val="112384640"/>
        <c:axId val="112390528"/>
      </c:barChart>
      <c:catAx>
        <c:axId val="112384640"/>
        <c:scaling>
          <c:orientation val="minMax"/>
        </c:scaling>
        <c:delete val="0"/>
        <c:axPos val="b"/>
        <c:numFmt formatCode="General" sourceLinked="0"/>
        <c:majorTickMark val="out"/>
        <c:minorTickMark val="none"/>
        <c:tickLblPos val="nextTo"/>
        <c:crossAx val="112390528"/>
        <c:crosses val="autoZero"/>
        <c:auto val="1"/>
        <c:lblAlgn val="ctr"/>
        <c:lblOffset val="100"/>
        <c:noMultiLvlLbl val="0"/>
      </c:catAx>
      <c:valAx>
        <c:axId val="112390528"/>
        <c:scaling>
          <c:orientation val="minMax"/>
        </c:scaling>
        <c:delete val="0"/>
        <c:axPos val="l"/>
        <c:majorGridlines/>
        <c:numFmt formatCode="General" sourceLinked="1"/>
        <c:majorTickMark val="out"/>
        <c:minorTickMark val="none"/>
        <c:tickLblPos val="nextTo"/>
        <c:crossAx val="112384640"/>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US</c:v>
                </c:pt>
              </c:strCache>
            </c:strRef>
          </c:tx>
          <c:invertIfNegative val="0"/>
          <c:cat>
            <c:strRef>
              <c:f>Sheet1!$A$2:$A$9</c:f>
              <c:strCache>
                <c:ptCount val="8"/>
                <c:pt idx="0">
                  <c:v>Spouses</c:v>
                </c:pt>
                <c:pt idx="1">
                  <c:v>Mother-Dau</c:v>
                </c:pt>
                <c:pt idx="2">
                  <c:v>Mother-Son</c:v>
                </c:pt>
                <c:pt idx="3">
                  <c:v>Father-Dau</c:v>
                </c:pt>
                <c:pt idx="4">
                  <c:v>Father-Son</c:v>
                </c:pt>
                <c:pt idx="5">
                  <c:v>Male sibs</c:v>
                </c:pt>
                <c:pt idx="6">
                  <c:v>Female Sibs</c:v>
                </c:pt>
                <c:pt idx="7">
                  <c:v>M-F Sibs</c:v>
                </c:pt>
              </c:strCache>
            </c:strRef>
          </c:cat>
          <c:val>
            <c:numRef>
              <c:f>Sheet1!$B$2:$B$9</c:f>
              <c:numCache>
                <c:formatCode>General</c:formatCode>
                <c:ptCount val="8"/>
                <c:pt idx="0">
                  <c:v>0.61900000000000299</c:v>
                </c:pt>
                <c:pt idx="1">
                  <c:v>0.45600000000000002</c:v>
                </c:pt>
                <c:pt idx="2">
                  <c:v>0.36899999999999999</c:v>
                </c:pt>
                <c:pt idx="3">
                  <c:v>0.39600000000000202</c:v>
                </c:pt>
                <c:pt idx="4">
                  <c:v>0.41</c:v>
                </c:pt>
                <c:pt idx="5">
                  <c:v>0.34100000000000003</c:v>
                </c:pt>
                <c:pt idx="6">
                  <c:v>0.40500000000000003</c:v>
                </c:pt>
                <c:pt idx="7">
                  <c:v>0.32800000000000201</c:v>
                </c:pt>
              </c:numCache>
            </c:numRef>
          </c:val>
          <c:extLst xmlns:c16r2="http://schemas.microsoft.com/office/drawing/2015/06/chart">
            <c:ext xmlns:c16="http://schemas.microsoft.com/office/drawing/2014/chart" uri="{C3380CC4-5D6E-409C-BE32-E72D297353CC}">
              <c16:uniqueId val="{00000000-6B48-4C1C-AC89-749FDD5A1A35}"/>
            </c:ext>
          </c:extLst>
        </c:ser>
        <c:ser>
          <c:idx val="1"/>
          <c:order val="1"/>
          <c:tx>
            <c:strRef>
              <c:f>Sheet1!$C$1</c:f>
              <c:strCache>
                <c:ptCount val="1"/>
                <c:pt idx="0">
                  <c:v>Australia</c:v>
                </c:pt>
              </c:strCache>
            </c:strRef>
          </c:tx>
          <c:invertIfNegative val="0"/>
          <c:cat>
            <c:strRef>
              <c:f>Sheet1!$A$2:$A$9</c:f>
              <c:strCache>
                <c:ptCount val="8"/>
                <c:pt idx="0">
                  <c:v>Spouses</c:v>
                </c:pt>
                <c:pt idx="1">
                  <c:v>Mother-Dau</c:v>
                </c:pt>
                <c:pt idx="2">
                  <c:v>Mother-Son</c:v>
                </c:pt>
                <c:pt idx="3">
                  <c:v>Father-Dau</c:v>
                </c:pt>
                <c:pt idx="4">
                  <c:v>Father-Son</c:v>
                </c:pt>
                <c:pt idx="5">
                  <c:v>Male sibs</c:v>
                </c:pt>
                <c:pt idx="6">
                  <c:v>Female Sibs</c:v>
                </c:pt>
                <c:pt idx="7">
                  <c:v>M-F Sibs</c:v>
                </c:pt>
              </c:strCache>
            </c:strRef>
          </c:cat>
          <c:val>
            <c:numRef>
              <c:f>Sheet1!$C$2:$C$9</c:f>
              <c:numCache>
                <c:formatCode>General</c:formatCode>
                <c:ptCount val="8"/>
                <c:pt idx="0">
                  <c:v>0.68300000000000005</c:v>
                </c:pt>
                <c:pt idx="1">
                  <c:v>0.46899999999999997</c:v>
                </c:pt>
                <c:pt idx="2">
                  <c:v>0.40899999999999997</c:v>
                </c:pt>
                <c:pt idx="3">
                  <c:v>0.437000000000001</c:v>
                </c:pt>
                <c:pt idx="4">
                  <c:v>0.443</c:v>
                </c:pt>
                <c:pt idx="5">
                  <c:v>0.42299999999999999</c:v>
                </c:pt>
                <c:pt idx="6">
                  <c:v>0.48799999999999999</c:v>
                </c:pt>
                <c:pt idx="7">
                  <c:v>0.40799999999999997</c:v>
                </c:pt>
              </c:numCache>
            </c:numRef>
          </c:val>
          <c:extLst xmlns:c16r2="http://schemas.microsoft.com/office/drawing/2015/06/chart">
            <c:ext xmlns:c16="http://schemas.microsoft.com/office/drawing/2014/chart" uri="{C3380CC4-5D6E-409C-BE32-E72D297353CC}">
              <c16:uniqueId val="{00000001-6B48-4C1C-AC89-749FDD5A1A35}"/>
            </c:ext>
          </c:extLst>
        </c:ser>
        <c:dLbls>
          <c:showLegendKey val="0"/>
          <c:showVal val="0"/>
          <c:showCatName val="0"/>
          <c:showSerName val="0"/>
          <c:showPercent val="0"/>
          <c:showBubbleSize val="0"/>
        </c:dLbls>
        <c:gapWidth val="150"/>
        <c:axId val="112704896"/>
        <c:axId val="112710784"/>
      </c:barChart>
      <c:catAx>
        <c:axId val="112704896"/>
        <c:scaling>
          <c:orientation val="minMax"/>
        </c:scaling>
        <c:delete val="0"/>
        <c:axPos val="b"/>
        <c:numFmt formatCode="General" sourceLinked="0"/>
        <c:majorTickMark val="out"/>
        <c:minorTickMark val="none"/>
        <c:tickLblPos val="nextTo"/>
        <c:crossAx val="112710784"/>
        <c:crosses val="autoZero"/>
        <c:auto val="1"/>
        <c:lblAlgn val="ctr"/>
        <c:lblOffset val="100"/>
        <c:noMultiLvlLbl val="0"/>
      </c:catAx>
      <c:valAx>
        <c:axId val="112710784"/>
        <c:scaling>
          <c:orientation val="minMax"/>
        </c:scaling>
        <c:delete val="0"/>
        <c:axPos val="l"/>
        <c:majorGridlines/>
        <c:numFmt formatCode="General" sourceLinked="1"/>
        <c:majorTickMark val="out"/>
        <c:minorTickMark val="none"/>
        <c:tickLblPos val="nextTo"/>
        <c:crossAx val="112704896"/>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image" Target="../media/image29.emf"/><Relationship Id="rId5" Type="http://schemas.openxmlformats.org/officeDocument/2006/relationships/image" Target="../media/image33.png"/><Relationship Id="rId4" Type="http://schemas.openxmlformats.org/officeDocument/2006/relationships/image" Target="../media/image3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5.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69A5F1-05E3-4E78-8238-2C6FB7933358}" type="datetimeFigureOut">
              <a:rPr lang="en-US" smtClean="0"/>
              <a:pPr/>
              <a:t>3/2/2020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ED5984-44DD-4DEA-9325-D38601716304}" type="slidenum">
              <a:rPr lang="en-US" smtClean="0"/>
              <a:pPr/>
              <a:t>‹#›</a:t>
            </a:fld>
            <a:endParaRPr lang="en-US"/>
          </a:p>
        </p:txBody>
      </p:sp>
    </p:spTree>
    <p:extLst>
      <p:ext uri="{BB962C8B-B14F-4D97-AF65-F5344CB8AC3E}">
        <p14:creationId xmlns:p14="http://schemas.microsoft.com/office/powerpoint/2010/main" val="2469738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ED5984-44DD-4DEA-9325-D38601716304}" type="slidenum">
              <a:rPr lang="en-US" smtClean="0"/>
              <a:pPr/>
              <a:t>2</a:t>
            </a:fld>
            <a:endParaRPr lang="en-US"/>
          </a:p>
        </p:txBody>
      </p:sp>
    </p:spTree>
    <p:extLst>
      <p:ext uri="{BB962C8B-B14F-4D97-AF65-F5344CB8AC3E}">
        <p14:creationId xmlns:p14="http://schemas.microsoft.com/office/powerpoint/2010/main" val="2264420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xfrm>
            <a:off x="1162953" y="692326"/>
            <a:ext cx="4530540" cy="3416302"/>
          </a:xfrm>
          <a:ln/>
        </p:spPr>
      </p:sp>
      <p:sp>
        <p:nvSpPr>
          <p:cNvPr id="73731" name="Notes Placeholder 2"/>
          <p:cNvSpPr>
            <a:spLocks noGrp="1"/>
          </p:cNvSpPr>
          <p:nvPr>
            <p:ph type="body" idx="1"/>
          </p:nvPr>
        </p:nvSpPr>
        <p:spPr>
          <a:noFill/>
          <a:ln/>
        </p:spPr>
        <p:txBody>
          <a:bodyPr/>
          <a:lstStyle/>
          <a:p>
            <a:endParaRPr lang="en-US" smtClean="0">
              <a:latin typeface="Times New Roman" pitchFamily="18" charset="0"/>
            </a:endParaRPr>
          </a:p>
        </p:txBody>
      </p:sp>
      <p:sp>
        <p:nvSpPr>
          <p:cNvPr id="73732" name="Slide Number Placeholder 3"/>
          <p:cNvSpPr>
            <a:spLocks noGrp="1"/>
          </p:cNvSpPr>
          <p:nvPr>
            <p:ph type="sldNum" sz="quarter" idx="5"/>
          </p:nvPr>
        </p:nvSpPr>
        <p:spPr>
          <a:noFill/>
        </p:spPr>
        <p:txBody>
          <a:bodyPr/>
          <a:lstStyle/>
          <a:p>
            <a:fld id="{6416761C-CDB8-4F3F-899F-F486C75A96FE}" type="slidenum">
              <a:rPr lang="en-US" smtClean="0">
                <a:latin typeface="Times New Roman" pitchFamily="18" charset="0"/>
              </a:rPr>
              <a:pPr/>
              <a:t>19</a:t>
            </a:fld>
            <a:endParaRPr lang="en-US" smtClean="0">
              <a:latin typeface="Times New Roman" pitchFamily="18" charset="0"/>
            </a:endParaRPr>
          </a:p>
        </p:txBody>
      </p:sp>
    </p:spTree>
    <p:extLst>
      <p:ext uri="{BB962C8B-B14F-4D97-AF65-F5344CB8AC3E}">
        <p14:creationId xmlns:p14="http://schemas.microsoft.com/office/powerpoint/2010/main" val="1978428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xfrm>
            <a:off x="1162953" y="692326"/>
            <a:ext cx="4530540" cy="3416302"/>
          </a:xfrm>
          <a:ln/>
        </p:spPr>
      </p:sp>
      <p:sp>
        <p:nvSpPr>
          <p:cNvPr id="74755" name="Notes Placeholder 2"/>
          <p:cNvSpPr>
            <a:spLocks noGrp="1"/>
          </p:cNvSpPr>
          <p:nvPr>
            <p:ph type="body" idx="1"/>
          </p:nvPr>
        </p:nvSpPr>
        <p:spPr>
          <a:noFill/>
          <a:ln/>
        </p:spPr>
        <p:txBody>
          <a:bodyPr/>
          <a:lstStyle/>
          <a:p>
            <a:endParaRPr lang="en-US" smtClean="0">
              <a:latin typeface="Times New Roman" pitchFamily="18" charset="0"/>
            </a:endParaRPr>
          </a:p>
        </p:txBody>
      </p:sp>
      <p:sp>
        <p:nvSpPr>
          <p:cNvPr id="74756" name="Slide Number Placeholder 3"/>
          <p:cNvSpPr>
            <a:spLocks noGrp="1"/>
          </p:cNvSpPr>
          <p:nvPr>
            <p:ph type="sldNum" sz="quarter" idx="5"/>
          </p:nvPr>
        </p:nvSpPr>
        <p:spPr>
          <a:noFill/>
        </p:spPr>
        <p:txBody>
          <a:bodyPr/>
          <a:lstStyle/>
          <a:p>
            <a:fld id="{776E665B-B5CF-453F-A764-3D4F33E3B851}" type="slidenum">
              <a:rPr lang="en-US" smtClean="0">
                <a:latin typeface="Times New Roman" pitchFamily="18" charset="0"/>
              </a:rPr>
              <a:pPr/>
              <a:t>21</a:t>
            </a:fld>
            <a:endParaRPr lang="en-US" smtClean="0">
              <a:latin typeface="Times New Roman" pitchFamily="18" charset="0"/>
            </a:endParaRPr>
          </a:p>
        </p:txBody>
      </p:sp>
    </p:spTree>
    <p:extLst>
      <p:ext uri="{BB962C8B-B14F-4D97-AF65-F5344CB8AC3E}">
        <p14:creationId xmlns:p14="http://schemas.microsoft.com/office/powerpoint/2010/main" val="3091798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2953" y="692326"/>
            <a:ext cx="4530540" cy="3416302"/>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A053958-D16B-426E-A724-BF348C8157EC}" type="slidenum">
              <a:rPr lang="en-US" smtClean="0"/>
              <a:pPr>
                <a:defRPr/>
              </a:pPr>
              <a:t>22</a:t>
            </a:fld>
            <a:endParaRPr lang="en-US"/>
          </a:p>
        </p:txBody>
      </p:sp>
    </p:spTree>
    <p:extLst>
      <p:ext uri="{BB962C8B-B14F-4D97-AF65-F5344CB8AC3E}">
        <p14:creationId xmlns:p14="http://schemas.microsoft.com/office/powerpoint/2010/main" val="900258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xfrm>
            <a:off x="1150938" y="692150"/>
            <a:ext cx="4554537" cy="3416300"/>
          </a:xfrm>
          <a:ln/>
        </p:spPr>
      </p:sp>
      <p:sp>
        <p:nvSpPr>
          <p:cNvPr id="75779" name="Notes Placeholder 2"/>
          <p:cNvSpPr>
            <a:spLocks noGrp="1"/>
          </p:cNvSpPr>
          <p:nvPr>
            <p:ph type="body" idx="1"/>
          </p:nvPr>
        </p:nvSpPr>
        <p:spPr>
          <a:noFill/>
          <a:ln/>
        </p:spPr>
        <p:txBody>
          <a:bodyPr/>
          <a:lstStyle/>
          <a:p>
            <a:endParaRPr lang="en-US" smtClean="0">
              <a:latin typeface="Times New Roman" pitchFamily="18" charset="0"/>
            </a:endParaRPr>
          </a:p>
        </p:txBody>
      </p:sp>
      <p:sp>
        <p:nvSpPr>
          <p:cNvPr id="75780" name="Slide Number Placeholder 3"/>
          <p:cNvSpPr>
            <a:spLocks noGrp="1"/>
          </p:cNvSpPr>
          <p:nvPr>
            <p:ph type="sldNum" sz="quarter" idx="5"/>
          </p:nvPr>
        </p:nvSpPr>
        <p:spPr>
          <a:noFill/>
        </p:spPr>
        <p:txBody>
          <a:bodyPr/>
          <a:lstStyle/>
          <a:p>
            <a:fld id="{5554C25E-07D9-46FD-A22A-135FF8EA1858}" type="slidenum">
              <a:rPr lang="en-US" smtClean="0">
                <a:latin typeface="Times New Roman" pitchFamily="18" charset="0"/>
              </a:rPr>
              <a:pPr/>
              <a:t>23</a:t>
            </a:fld>
            <a:endParaRPr lang="en-US" smtClean="0">
              <a:latin typeface="Times New Roman" pitchFamily="18" charset="0"/>
            </a:endParaRPr>
          </a:p>
        </p:txBody>
      </p:sp>
    </p:spTree>
    <p:extLst>
      <p:ext uri="{BB962C8B-B14F-4D97-AF65-F5344CB8AC3E}">
        <p14:creationId xmlns:p14="http://schemas.microsoft.com/office/powerpoint/2010/main" val="31144956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bwMode="auto">
          <a:xfrm>
            <a:off x="1150938" y="692150"/>
            <a:ext cx="4554537"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AU" altLang="en-US" smtClean="0"/>
          </a:p>
        </p:txBody>
      </p:sp>
      <p:sp>
        <p:nvSpPr>
          <p:cNvPr id="573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E370F8FE-A699-4F35-8A13-18631E66EF14}" type="slidenum">
              <a:rPr lang="en-US" altLang="en-US">
                <a:solidFill>
                  <a:prstClr val="black"/>
                </a:solidFill>
              </a:rPr>
              <a:pPr/>
              <a:t>26</a:t>
            </a:fld>
            <a:endParaRPr lang="en-US" alt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7F0245-39A3-4AD8-B7E0-56E105F4C488}" type="slidenum">
              <a:rPr lang="en-US" smtClean="0"/>
              <a:pPr/>
              <a:t>27</a:t>
            </a:fld>
            <a:endParaRPr lang="en-US"/>
          </a:p>
        </p:txBody>
      </p:sp>
    </p:spTree>
    <p:extLst>
      <p:ext uri="{BB962C8B-B14F-4D97-AF65-F5344CB8AC3E}">
        <p14:creationId xmlns:p14="http://schemas.microsoft.com/office/powerpoint/2010/main" val="660992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AD541ED-F62C-410F-82EE-10056A9F7C67}" type="slidenum">
              <a:rPr lang="en-US" smtClean="0"/>
              <a:pPr/>
              <a:t>29</a:t>
            </a:fld>
            <a:endParaRPr lang="en-US"/>
          </a:p>
        </p:txBody>
      </p:sp>
    </p:spTree>
    <p:extLst>
      <p:ext uri="{BB962C8B-B14F-4D97-AF65-F5344CB8AC3E}">
        <p14:creationId xmlns:p14="http://schemas.microsoft.com/office/powerpoint/2010/main" val="9746880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p:spPr>
        <p:txBody>
          <a:bodyPr/>
          <a:lstStyle/>
          <a:p>
            <a:pPr eaLnBrk="1" hangingPunct="1"/>
            <a:endParaRPr lang="en-US" smtClean="0"/>
          </a:p>
        </p:txBody>
      </p:sp>
      <p:sp>
        <p:nvSpPr>
          <p:cNvPr id="57348" name="Slide Number Placeholder 3"/>
          <p:cNvSpPr>
            <a:spLocks noGrp="1"/>
          </p:cNvSpPr>
          <p:nvPr>
            <p:ph type="sldNum" sz="quarter" idx="5"/>
          </p:nvPr>
        </p:nvSpPr>
        <p:spPr>
          <a:noFill/>
        </p:spPr>
        <p:txBody>
          <a:bodyPr/>
          <a:lstStyle/>
          <a:p>
            <a:fld id="{7BCC19C7-342A-44A4-8074-B716B2259A5A}" type="slidenum">
              <a:rPr lang="en-US"/>
              <a:pPr/>
              <a:t>38</a:t>
            </a:fld>
            <a:endParaRPr lang="en-US"/>
          </a:p>
        </p:txBody>
      </p:sp>
    </p:spTree>
    <p:extLst>
      <p:ext uri="{BB962C8B-B14F-4D97-AF65-F5344CB8AC3E}">
        <p14:creationId xmlns:p14="http://schemas.microsoft.com/office/powerpoint/2010/main" val="18513755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1D4460D5-D238-4EE3-80A4-D041EA906A45}" type="slidenum">
              <a:rPr lang="en-US" smtClean="0">
                <a:solidFill>
                  <a:srgbClr val="000000"/>
                </a:solidFill>
              </a:rPr>
              <a:pPr/>
              <a:t>45</a:t>
            </a:fld>
            <a:endParaRPr lang="en-US" smtClean="0">
              <a:solidFill>
                <a:srgbClr val="000000"/>
              </a:solidFill>
            </a:endParaRPr>
          </a:p>
        </p:txBody>
      </p:sp>
      <p:sp>
        <p:nvSpPr>
          <p:cNvPr id="125955" name="Rectangle 2"/>
          <p:cNvSpPr>
            <a:spLocks noGrp="1" noRot="1" noChangeAspect="1" noChangeArrowheads="1" noTextEdit="1"/>
          </p:cNvSpPr>
          <p:nvPr>
            <p:ph type="sldImg"/>
          </p:nvPr>
        </p:nvSpPr>
        <p:spPr>
          <a:xfrm>
            <a:off x="1298575" y="796925"/>
            <a:ext cx="4260850" cy="3195638"/>
          </a:xfrm>
          <a:ln/>
        </p:spPr>
      </p:sp>
      <p:sp>
        <p:nvSpPr>
          <p:cNvPr id="125956" name="Rectangle 3"/>
          <p:cNvSpPr>
            <a:spLocks noGrp="1" noChangeArrowheads="1"/>
          </p:cNvSpPr>
          <p:nvPr>
            <p:ph type="body" idx="1"/>
          </p:nvPr>
        </p:nvSpPr>
        <p:spPr>
          <a:xfrm>
            <a:off x="914400" y="4356100"/>
            <a:ext cx="5029200" cy="4133850"/>
          </a:xfrm>
          <a:noFill/>
          <a:ln/>
        </p:spPr>
        <p:txBody>
          <a:bodyPr wrap="square" lIns="94748" tIns="47374" rIns="94748" bIns="47374"/>
          <a:lstStyle/>
          <a:p>
            <a:pPr eaLnBrk="1" hangingPunct="1"/>
            <a:r>
              <a:rPr lang="de-DE" smtClean="0">
                <a:cs typeface="Times New Roman" pitchFamily="18" charset="0"/>
              </a:rPr>
              <a:t>In a GWA the Genome which contains xx SNPs is examined using … SNPs</a:t>
            </a:r>
            <a:endParaRPr lang="de-DE"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EEBB4-5B8F-254C-8DD1-C534481FD2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3335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ED5984-44DD-4DEA-9325-D38601716304}" type="slidenum">
              <a:rPr lang="en-US" smtClean="0"/>
              <a:pPr/>
              <a:t>4</a:t>
            </a:fld>
            <a:endParaRPr lang="en-US"/>
          </a:p>
        </p:txBody>
      </p:sp>
    </p:spTree>
    <p:extLst>
      <p:ext uri="{BB962C8B-B14F-4D97-AF65-F5344CB8AC3E}">
        <p14:creationId xmlns:p14="http://schemas.microsoft.com/office/powerpoint/2010/main" val="37322422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ED5984-44DD-4DEA-9325-D386017163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07591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Astonishing</a:t>
            </a:r>
            <a:r>
              <a:rPr lang="en-US" baseline="0" dirty="0" smtClean="0"/>
              <a:t> intellectual curiosity:  3-volume biography by his graduate student (Karl Pearson).   Self-styled “gentleman”</a:t>
            </a:r>
          </a:p>
          <a:p>
            <a:r>
              <a:rPr lang="en-US" baseline="0" dirty="0" smtClean="0"/>
              <a:t>i.e. didn’t need to earn his living.  Could afford to do research. Many interests:  numbers (devised vest with grid of pockets to accumulate contingency table from observations);  finger-prints; composite photographs;  family history (pedigree methods); statistics (devised correlation coefficient);</a:t>
            </a:r>
          </a:p>
          <a:p>
            <a:r>
              <a:rPr lang="en-US" baseline="0" dirty="0" smtClean="0"/>
              <a:t>Measured family resemblance;  collected first “twin” data (though Augustine hit on the method in the 4</a:t>
            </a:r>
            <a:r>
              <a:rPr lang="en-US" baseline="30000" dirty="0" smtClean="0"/>
              <a:t>th</a:t>
            </a:r>
            <a:r>
              <a:rPr lang="en-US" baseline="0" dirty="0" smtClean="0"/>
              <a:t> Cent. Ch. 5 of </a:t>
            </a:r>
            <a:r>
              <a:rPr lang="en-US" baseline="0" dirty="0" err="1" smtClean="0"/>
              <a:t>Civitas</a:t>
            </a:r>
            <a:r>
              <a:rPr lang="en-US" baseline="0" dirty="0" smtClean="0"/>
              <a:t> Dei.)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ED5984-44DD-4DEA-9325-D386017163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56313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ED5984-44DD-4DEA-9325-D386017163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49197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ED5984-44DD-4DEA-9325-D386017163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51650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80AE9C-9B94-49DD-A985-54D9FA30A6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91022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80AE9C-9B94-49DD-A985-54D9FA30A6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54812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ED5984-44DD-4DEA-9325-D386017163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44974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ED5984-44DD-4DEA-9325-D386017163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53179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ED5984-44DD-4DEA-9325-D386017163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35027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ED5984-44DD-4DEA-9325-D386017163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9743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ED5984-44DD-4DEA-9325-D38601716304}" type="slidenum">
              <a:rPr lang="en-US" smtClean="0"/>
              <a:pPr/>
              <a:t>5</a:t>
            </a:fld>
            <a:endParaRPr lang="en-US"/>
          </a:p>
        </p:txBody>
      </p:sp>
    </p:spTree>
    <p:extLst>
      <p:ext uri="{BB962C8B-B14F-4D97-AF65-F5344CB8AC3E}">
        <p14:creationId xmlns:p14="http://schemas.microsoft.com/office/powerpoint/2010/main" val="8139847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ED5984-44DD-4DEA-9325-D386017163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07228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ED5984-44DD-4DEA-9325-D386017163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1018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7F0245-39A3-4AD8-B7E0-56E105F4C4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51343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ED5984-44DD-4DEA-9325-D386017163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44522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Notice: effects of</a:t>
            </a:r>
            <a:r>
              <a:rPr lang="en-US" baseline="0" dirty="0" smtClean="0"/>
              <a:t> mother and father equal; correlations for sibs close to parents;</a:t>
            </a:r>
          </a:p>
          <a:p>
            <a:r>
              <a:rPr lang="en-US" baseline="0" dirty="0" smtClean="0"/>
              <a:t>Slight correlation between mates (</a:t>
            </a:r>
            <a:r>
              <a:rPr lang="en-US" baseline="0" dirty="0" err="1" smtClean="0"/>
              <a:t>assortative</a:t>
            </a:r>
            <a:r>
              <a:rPr lang="en-US" baseline="0" dirty="0" smtClean="0"/>
              <a:t> mating).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7F0245-39A3-4AD8-B7E0-56E105F4C4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55039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Compare with stature:  notice how much greater</a:t>
            </a:r>
            <a:r>
              <a:rPr lang="en-US" baseline="0" dirty="0" smtClean="0"/>
              <a:t> </a:t>
            </a:r>
            <a:r>
              <a:rPr lang="en-US" baseline="0" dirty="0" err="1" smtClean="0"/>
              <a:t>assortative</a:t>
            </a:r>
            <a:r>
              <a:rPr lang="en-US" baseline="0" dirty="0" smtClean="0"/>
              <a:t> mating.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7F0245-39A3-4AD8-B7E0-56E105F4C4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51508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7F0245-39A3-4AD8-B7E0-56E105F4C4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34783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ED5984-44DD-4DEA-9325-D386017163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63849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ED5984-44DD-4DEA-9325-D386017163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13286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DA0840F-5498-4940-AB67-79FE8297A6C3}" type="slidenum">
              <a:rPr lang="en-US" smtClean="0">
                <a:solidFill>
                  <a:prstClr val="black"/>
                </a:solidFill>
              </a:rPr>
              <a:pPr/>
              <a:t>95</a:t>
            </a:fld>
            <a:endParaRPr lang="en-US">
              <a:solidFill>
                <a:prstClr val="black"/>
              </a:solidFill>
            </a:endParaRPr>
          </a:p>
        </p:txBody>
      </p:sp>
    </p:spTree>
    <p:extLst>
      <p:ext uri="{BB962C8B-B14F-4D97-AF65-F5344CB8AC3E}">
        <p14:creationId xmlns:p14="http://schemas.microsoft.com/office/powerpoint/2010/main" val="542934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xfrm>
            <a:off x="1162953" y="692326"/>
            <a:ext cx="4530540" cy="3416302"/>
          </a:xfrm>
          <a:ln/>
        </p:spPr>
      </p:sp>
      <p:sp>
        <p:nvSpPr>
          <p:cNvPr id="57347" name="Notes Placeholder 2"/>
          <p:cNvSpPr>
            <a:spLocks noGrp="1"/>
          </p:cNvSpPr>
          <p:nvPr>
            <p:ph type="body" idx="1"/>
          </p:nvPr>
        </p:nvSpPr>
        <p:spPr>
          <a:noFill/>
          <a:ln/>
        </p:spPr>
        <p:txBody>
          <a:bodyPr/>
          <a:lstStyle/>
          <a:p>
            <a:endParaRPr lang="en-US" smtClean="0">
              <a:latin typeface="Times New Roman" pitchFamily="18" charset="0"/>
            </a:endParaRPr>
          </a:p>
        </p:txBody>
      </p:sp>
      <p:sp>
        <p:nvSpPr>
          <p:cNvPr id="57348" name="Slide Number Placeholder 3"/>
          <p:cNvSpPr>
            <a:spLocks noGrp="1"/>
          </p:cNvSpPr>
          <p:nvPr>
            <p:ph type="sldNum" sz="quarter" idx="5"/>
          </p:nvPr>
        </p:nvSpPr>
        <p:spPr>
          <a:noFill/>
        </p:spPr>
        <p:txBody>
          <a:bodyPr/>
          <a:lstStyle/>
          <a:p>
            <a:fld id="{E1F85BC3-8D65-4BB2-97C5-B12059AFB588}" type="slidenum">
              <a:rPr lang="en-US" smtClean="0">
                <a:latin typeface="Times New Roman" pitchFamily="18" charset="0"/>
              </a:rPr>
              <a:pPr/>
              <a:t>9</a:t>
            </a:fld>
            <a:endParaRPr lang="en-US" smtClean="0">
              <a:latin typeface="Times New Roman" pitchFamily="18" charset="0"/>
            </a:endParaRPr>
          </a:p>
        </p:txBody>
      </p:sp>
    </p:spTree>
    <p:extLst>
      <p:ext uri="{BB962C8B-B14F-4D97-AF65-F5344CB8AC3E}">
        <p14:creationId xmlns:p14="http://schemas.microsoft.com/office/powerpoint/2010/main" val="2412465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FE0BEF4-0371-4B7A-876F-F641FA8193E8}" type="slidenum">
              <a:rPr lang="en-US" smtClean="0"/>
              <a:pPr/>
              <a:t>10</a:t>
            </a:fld>
            <a:endParaRPr lang="en-US"/>
          </a:p>
        </p:txBody>
      </p:sp>
    </p:spTree>
    <p:extLst>
      <p:ext uri="{BB962C8B-B14F-4D97-AF65-F5344CB8AC3E}">
        <p14:creationId xmlns:p14="http://schemas.microsoft.com/office/powerpoint/2010/main" val="1046622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ED5984-44DD-4DEA-9325-D38601716304}"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209666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8F519EDF-26E0-4077-A7D6-7F8E5F6B22DD}" type="slidenum">
              <a:rPr lang="en-US" smtClean="0">
                <a:latin typeface="Times New Roman" pitchFamily="18" charset="0"/>
              </a:rPr>
              <a:pPr/>
              <a:t>16</a:t>
            </a:fld>
            <a:endParaRPr lang="en-US" smtClean="0">
              <a:latin typeface="Times New Roman" pitchFamily="18" charset="0"/>
            </a:endParaRPr>
          </a:p>
        </p:txBody>
      </p:sp>
      <p:sp>
        <p:nvSpPr>
          <p:cNvPr id="71683" name="Rectangle 2"/>
          <p:cNvSpPr>
            <a:spLocks noGrp="1" noRot="1" noChangeAspect="1" noChangeArrowheads="1" noTextEdit="1"/>
          </p:cNvSpPr>
          <p:nvPr>
            <p:ph type="sldImg"/>
          </p:nvPr>
        </p:nvSpPr>
        <p:spPr>
          <a:xfrm>
            <a:off x="1162953" y="692326"/>
            <a:ext cx="4530540" cy="3416302"/>
          </a:xfrm>
          <a:ln cap="flat"/>
        </p:spPr>
      </p:sp>
      <p:sp>
        <p:nvSpPr>
          <p:cNvPr id="71684" name="Rectangle 3"/>
          <p:cNvSpPr>
            <a:spLocks noGrp="1" noChangeArrowheads="1"/>
          </p:cNvSpPr>
          <p:nvPr>
            <p:ph type="body" idx="1"/>
          </p:nvPr>
        </p:nvSpPr>
        <p:spPr>
          <a:noFill/>
          <a:ln/>
        </p:spPr>
        <p:txBody>
          <a:bodyPr/>
          <a:lstStyle/>
          <a:p>
            <a:endParaRPr lang="en-US" smtClean="0">
              <a:latin typeface="Times New Roman" pitchFamily="18" charset="0"/>
            </a:endParaRPr>
          </a:p>
        </p:txBody>
      </p:sp>
    </p:spTree>
    <p:extLst>
      <p:ext uri="{BB962C8B-B14F-4D97-AF65-F5344CB8AC3E}">
        <p14:creationId xmlns:p14="http://schemas.microsoft.com/office/powerpoint/2010/main" val="339501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Astonishing</a:t>
            </a:r>
            <a:r>
              <a:rPr lang="en-US" baseline="0" dirty="0" smtClean="0"/>
              <a:t> intellectual curiosity:  3-volume biography by his graduate student (Karl Pearson).   Self-styled “gentleman”</a:t>
            </a:r>
          </a:p>
          <a:p>
            <a:r>
              <a:rPr lang="en-US" baseline="0" dirty="0" smtClean="0"/>
              <a:t>i.e. didn’t need to earn his living.  Could afford to do research. Many interests:  numbers (devised vest with grid of pockets to accumulate contingency table from observations);  finger-prints; composite photographs;  family history (pedigree methods); statistics (devised correlation coefficient);</a:t>
            </a:r>
          </a:p>
          <a:p>
            <a:r>
              <a:rPr lang="en-US" baseline="0" dirty="0" smtClean="0"/>
              <a:t>Measured family resemblance;  collected first “twin” data (though Augustine hit on the method in the 4</a:t>
            </a:r>
            <a:r>
              <a:rPr lang="en-US" baseline="30000" dirty="0" smtClean="0"/>
              <a:t>th</a:t>
            </a:r>
            <a:r>
              <a:rPr lang="en-US" baseline="0" dirty="0" smtClean="0"/>
              <a:t> Cent. Ch. 5 of </a:t>
            </a:r>
            <a:r>
              <a:rPr lang="en-US" baseline="0" dirty="0" err="1" smtClean="0"/>
              <a:t>Civitas</a:t>
            </a:r>
            <a:r>
              <a:rPr lang="en-US" baseline="0" dirty="0" smtClean="0"/>
              <a:t> Dei.)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ED5984-44DD-4DEA-9325-D386017163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0064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B152310D-B276-4156-907C-E3473AD5D2B2}" type="slidenum">
              <a:rPr lang="en-US" smtClean="0">
                <a:latin typeface="Times New Roman" pitchFamily="18" charset="0"/>
              </a:rPr>
              <a:pPr/>
              <a:t>18</a:t>
            </a:fld>
            <a:endParaRPr lang="en-US" smtClean="0">
              <a:latin typeface="Times New Roman" pitchFamily="18" charset="0"/>
            </a:endParaRPr>
          </a:p>
        </p:txBody>
      </p:sp>
      <p:sp>
        <p:nvSpPr>
          <p:cNvPr id="72707" name="Rectangle 2"/>
          <p:cNvSpPr>
            <a:spLocks noGrp="1" noRot="1" noChangeAspect="1" noChangeArrowheads="1" noTextEdit="1"/>
          </p:cNvSpPr>
          <p:nvPr>
            <p:ph type="sldImg"/>
          </p:nvPr>
        </p:nvSpPr>
        <p:spPr>
          <a:xfrm>
            <a:off x="1152525" y="692150"/>
            <a:ext cx="4552950" cy="3416300"/>
          </a:xfrm>
          <a:ln cap="flat"/>
        </p:spPr>
      </p:sp>
      <p:sp>
        <p:nvSpPr>
          <p:cNvPr id="72708" name="Rectangle 3"/>
          <p:cNvSpPr>
            <a:spLocks noGrp="1" noChangeArrowheads="1"/>
          </p:cNvSpPr>
          <p:nvPr>
            <p:ph type="body" idx="1"/>
          </p:nvPr>
        </p:nvSpPr>
        <p:spPr>
          <a:noFill/>
          <a:ln/>
        </p:spPr>
        <p:txBody>
          <a:bodyPr/>
          <a:lstStyle/>
          <a:p>
            <a:endParaRPr lang="en-US" smtClean="0">
              <a:latin typeface="Times New Roman" pitchFamily="18" charset="0"/>
            </a:endParaRPr>
          </a:p>
        </p:txBody>
      </p:sp>
    </p:spTree>
    <p:extLst>
      <p:ext uri="{BB962C8B-B14F-4D97-AF65-F5344CB8AC3E}">
        <p14:creationId xmlns:p14="http://schemas.microsoft.com/office/powerpoint/2010/main" val="2233578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1.xml"/><Relationship Id="rId4" Type="http://schemas.openxmlformats.org/officeDocument/2006/relationships/image" Target="../media/image4.png"/></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1.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1.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1.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1.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1.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1.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CF1E0D-AE30-4517-8CB9-F98D333070A5}" type="datetimeFigureOut">
              <a:rPr lang="en-US" smtClean="0"/>
              <a:pPr/>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EBA2EB-01D2-448A-9142-D7AC982D2D4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CF1E0D-AE30-4517-8CB9-F98D333070A5}" type="datetimeFigureOut">
              <a:rPr lang="en-US" smtClean="0"/>
              <a:pPr/>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EBA2EB-01D2-448A-9142-D7AC982D2D46}"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AU"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AU"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3F3458C-6FDD-45B8-BE87-243149C6211F}" type="slidenum">
              <a:rPr lang="en-AU" altLang="en-US">
                <a:solidFill>
                  <a:srgbClr val="000000"/>
                </a:solidFill>
              </a:rPr>
              <a:pPr/>
              <a:t>‹#›</a:t>
            </a:fld>
            <a:endParaRPr lang="en-AU" altLang="en-US">
              <a:solidFill>
                <a:srgbClr val="000000"/>
              </a:solidFill>
            </a:endParaRPr>
          </a:p>
        </p:txBody>
      </p:sp>
    </p:spTree>
    <p:extLst>
      <p:ext uri="{BB962C8B-B14F-4D97-AF65-F5344CB8AC3E}">
        <p14:creationId xmlns:p14="http://schemas.microsoft.com/office/powerpoint/2010/main" val="326974487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AU"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AU"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FC32E17-21FE-496C-A0E3-AE513B2FA564}" type="slidenum">
              <a:rPr lang="en-AU" altLang="en-US">
                <a:solidFill>
                  <a:srgbClr val="000000"/>
                </a:solidFill>
              </a:rPr>
              <a:pPr/>
              <a:t>‹#›</a:t>
            </a:fld>
            <a:endParaRPr lang="en-AU" altLang="en-US">
              <a:solidFill>
                <a:srgbClr val="000000"/>
              </a:solidFill>
            </a:endParaRPr>
          </a:p>
        </p:txBody>
      </p:sp>
    </p:spTree>
    <p:extLst>
      <p:ext uri="{BB962C8B-B14F-4D97-AF65-F5344CB8AC3E}">
        <p14:creationId xmlns:p14="http://schemas.microsoft.com/office/powerpoint/2010/main" val="16204893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AU"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AU"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2697D96-4288-4B4E-92CB-4766A9EB67E7}" type="slidenum">
              <a:rPr lang="en-AU" altLang="en-US">
                <a:solidFill>
                  <a:srgbClr val="000000"/>
                </a:solidFill>
              </a:rPr>
              <a:pPr/>
              <a:t>‹#›</a:t>
            </a:fld>
            <a:endParaRPr lang="en-AU" altLang="en-US">
              <a:solidFill>
                <a:srgbClr val="000000"/>
              </a:solidFill>
            </a:endParaRPr>
          </a:p>
        </p:txBody>
      </p:sp>
    </p:spTree>
    <p:extLst>
      <p:ext uri="{BB962C8B-B14F-4D97-AF65-F5344CB8AC3E}">
        <p14:creationId xmlns:p14="http://schemas.microsoft.com/office/powerpoint/2010/main" val="17620612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AU"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AU"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4300797-8D9A-48DD-8C50-DE1C787315CB}" type="slidenum">
              <a:rPr lang="en-AU" altLang="en-US">
                <a:solidFill>
                  <a:srgbClr val="000000"/>
                </a:solidFill>
              </a:rPr>
              <a:pPr/>
              <a:t>‹#›</a:t>
            </a:fld>
            <a:endParaRPr lang="en-AU" altLang="en-US">
              <a:solidFill>
                <a:srgbClr val="000000"/>
              </a:solidFill>
            </a:endParaRPr>
          </a:p>
        </p:txBody>
      </p:sp>
    </p:spTree>
    <p:extLst>
      <p:ext uri="{BB962C8B-B14F-4D97-AF65-F5344CB8AC3E}">
        <p14:creationId xmlns:p14="http://schemas.microsoft.com/office/powerpoint/2010/main" val="30741486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AU"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AU"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06D1467-A6AD-474F-93F9-D94A4F7C369D}" type="slidenum">
              <a:rPr lang="en-AU" altLang="en-US">
                <a:solidFill>
                  <a:srgbClr val="000000"/>
                </a:solidFill>
              </a:rPr>
              <a:pPr/>
              <a:t>‹#›</a:t>
            </a:fld>
            <a:endParaRPr lang="en-AU" altLang="en-US">
              <a:solidFill>
                <a:srgbClr val="000000"/>
              </a:solidFill>
            </a:endParaRPr>
          </a:p>
        </p:txBody>
      </p:sp>
    </p:spTree>
    <p:extLst>
      <p:ext uri="{BB962C8B-B14F-4D97-AF65-F5344CB8AC3E}">
        <p14:creationId xmlns:p14="http://schemas.microsoft.com/office/powerpoint/2010/main" val="278435150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0668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fontAlgn="base">
                  <a:spcBef>
                    <a:spcPct val="0"/>
                  </a:spcBef>
                  <a:spcAft>
                    <a:spcPct val="0"/>
                  </a:spcAft>
                  <a:defRPr/>
                </a:pPr>
                <a:endParaRPr lang="en-AU" sz="2400">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en-AU" sz="2400">
                  <a:solidFill>
                    <a:srgbClr val="000000"/>
                  </a:solidFill>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fontAlgn="base">
                  <a:spcBef>
                    <a:spcPct val="0"/>
                  </a:spcBef>
                  <a:spcAft>
                    <a:spcPct val="0"/>
                  </a:spcAft>
                  <a:defRPr/>
                </a:pPr>
                <a:endParaRPr lang="en-AU" sz="2400">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en-AU" sz="2400">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fontAlgn="base">
                <a:spcBef>
                  <a:spcPct val="0"/>
                </a:spcBef>
                <a:spcAft>
                  <a:spcPct val="0"/>
                </a:spcAft>
                <a:defRPr/>
              </a:pPr>
              <a:endParaRPr lang="en-AU" sz="2400">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AU" sz="2400">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en-AU" sz="2400">
                <a:solidFill>
                  <a:srgbClr val="000000"/>
                </a:solidFill>
              </a:endParaRPr>
            </a:p>
          </p:txBody>
        </p:sp>
      </p:grpSp>
      <p:sp>
        <p:nvSpPr>
          <p:cNvPr id="4108"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410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6526C4A0-2505-44D5-9CFC-47978DD130CE}"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212610916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A1719BF1-D20C-49B6-88CF-6BB0CEE1F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279933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A8A2919-6681-43E8-BA3B-810B72C9ED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762066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F11265A-B179-486C-96C6-CDBAC4BBF8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800067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6103A8E8-4656-442B-A3B2-872F70EBB1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4853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CF1E0D-AE30-4517-8CB9-F98D333070A5}" type="datetimeFigureOut">
              <a:rPr lang="en-US" smtClean="0"/>
              <a:pPr/>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EBA2EB-01D2-448A-9142-D7AC982D2D46}"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606C3C18-763F-4EF3-828B-DAEB6F6494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09205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584EB4FE-A8A1-4D15-9DE8-ED3331AD23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035845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3BAA6BC1-9F35-47C4-86E6-C409CEC1E5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034308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D99F72B9-43C5-48CC-93AF-C46151B68C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592363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286ADA0-996A-44B0-9DFA-B9785841A1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327577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D6E682C6-A231-4FBD-B99C-576EC52B39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588323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SmartArt Placeholder 2"/>
          <p:cNvSpPr>
            <a:spLocks noGrp="1"/>
          </p:cNvSpPr>
          <p:nvPr>
            <p:ph type="dgm" idx="1"/>
          </p:nvPr>
        </p:nvSpPr>
        <p:spPr>
          <a:xfrm>
            <a:off x="1182688" y="2017713"/>
            <a:ext cx="7772400" cy="4114800"/>
          </a:xfrm>
        </p:spPr>
        <p:txBody>
          <a:bodyPr/>
          <a:lstStyle/>
          <a:p>
            <a:pPr lvl="0"/>
            <a:endParaRPr lang="en-AU" noProof="0" smtClean="0"/>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694DA8E-9A41-486E-8752-6142CB363D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018454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ClipArt Placeholder 2"/>
          <p:cNvSpPr>
            <a:spLocks noGrp="1"/>
          </p:cNvSpPr>
          <p:nvPr>
            <p:ph type="clipArt" sz="half" idx="1"/>
          </p:nvPr>
        </p:nvSpPr>
        <p:spPr>
          <a:xfrm>
            <a:off x="1182688" y="2017713"/>
            <a:ext cx="3810000" cy="4114800"/>
          </a:xfrm>
        </p:spPr>
        <p:txBody>
          <a:bodyPr/>
          <a:lstStyle/>
          <a:p>
            <a:pPr lvl="0"/>
            <a:endParaRPr lang="en-AU" noProof="0" smtClean="0"/>
          </a:p>
        </p:txBody>
      </p:sp>
      <p:sp>
        <p:nvSpPr>
          <p:cNvPr id="4" name="Text Placeholder 3"/>
          <p:cNvSpPr>
            <a:spLocks noGrp="1"/>
          </p:cNvSpPr>
          <p:nvPr>
            <p:ph type="body"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8408035-B16D-432F-98D4-67B1B1BC3F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611517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Content Placeholder 2"/>
          <p:cNvSpPr>
            <a:spLocks noGrp="1"/>
          </p:cNvSpPr>
          <p:nvPr>
            <p:ph sz="quarter" idx="1"/>
          </p:nvPr>
        </p:nvSpPr>
        <p:spPr>
          <a:xfrm>
            <a:off x="11826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11826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half" idx="3"/>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13"/>
          <p:cNvSpPr>
            <a:spLocks noGrp="1" noChangeArrowheads="1"/>
          </p:cNvSpPr>
          <p:nvPr>
            <p:ph type="sldNum" sz="quarter" idx="12"/>
          </p:nvPr>
        </p:nvSpPr>
        <p:spPr>
          <a:ln/>
        </p:spPr>
        <p:txBody>
          <a:bodyPr/>
          <a:lstStyle>
            <a:lvl1pPr>
              <a:defRPr/>
            </a:lvl1pPr>
          </a:lstStyle>
          <a:p>
            <a:pPr>
              <a:defRPr/>
            </a:pPr>
            <a:fld id="{A0202ED1-C2EE-40A3-89B0-533482520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249325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fld id="{921C67CF-4BD3-406B-A053-2300104F5BEA}" type="datetime1">
              <a:rPr lang="en-US" altLang="zh-CN"/>
              <a:pPr>
                <a:defRPr/>
              </a:pPr>
              <a:t>3/2/2020</a:t>
            </a:fld>
            <a:endParaRPr lang="en-AU" altLang="zh-CN"/>
          </a:p>
        </p:txBody>
      </p:sp>
      <p:sp>
        <p:nvSpPr>
          <p:cNvPr id="5" name="Footer Placeholder 4"/>
          <p:cNvSpPr>
            <a:spLocks noGrp="1"/>
          </p:cNvSpPr>
          <p:nvPr>
            <p:ph type="ftr" sz="quarter" idx="11"/>
          </p:nvPr>
        </p:nvSpPr>
        <p:spPr/>
        <p:txBody>
          <a:bodyPr/>
          <a:lstStyle>
            <a:lvl1pPr>
              <a:defRPr/>
            </a:lvl1pPr>
          </a:lstStyle>
          <a:p>
            <a:pPr>
              <a:defRPr/>
            </a:pPr>
            <a:endParaRPr lang="en-AU" altLang="zh-CN"/>
          </a:p>
        </p:txBody>
      </p:sp>
      <p:sp>
        <p:nvSpPr>
          <p:cNvPr id="6" name="Slide Number Placeholder 5"/>
          <p:cNvSpPr>
            <a:spLocks noGrp="1"/>
          </p:cNvSpPr>
          <p:nvPr>
            <p:ph type="sldNum" sz="quarter" idx="12"/>
          </p:nvPr>
        </p:nvSpPr>
        <p:spPr/>
        <p:txBody>
          <a:bodyPr/>
          <a:lstStyle>
            <a:lvl1pPr>
              <a:defRPr/>
            </a:lvl1pPr>
          </a:lstStyle>
          <a:p>
            <a:pPr>
              <a:defRPr/>
            </a:pPr>
            <a:fld id="{A192332D-6B22-4F78-8DE2-AB9FBCF44B10}" type="slidenum">
              <a:rPr lang="en-AU" altLang="zh-CN"/>
              <a:pPr>
                <a:defRPr/>
              </a:pPr>
              <a:t>‹#›</a:t>
            </a:fld>
            <a:endParaRPr lang="en-AU" altLang="zh-CN"/>
          </a:p>
        </p:txBody>
      </p:sp>
    </p:spTree>
    <p:extLst>
      <p:ext uri="{BB962C8B-B14F-4D97-AF65-F5344CB8AC3E}">
        <p14:creationId xmlns:p14="http://schemas.microsoft.com/office/powerpoint/2010/main" val="1376657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098" name="Group 2"/>
          <p:cNvGrpSpPr>
            <a:grpSpLocks/>
          </p:cNvGrpSpPr>
          <p:nvPr/>
        </p:nvGrpSpPr>
        <p:grpSpPr bwMode="auto">
          <a:xfrm>
            <a:off x="0" y="1066800"/>
            <a:ext cx="9009063" cy="1052513"/>
            <a:chOff x="0" y="1536"/>
            <a:chExt cx="5675" cy="663"/>
          </a:xfrm>
        </p:grpSpPr>
        <p:grpSp>
          <p:nvGrpSpPr>
            <p:cNvPr id="4099" name="Group 3"/>
            <p:cNvGrpSpPr>
              <a:grpSpLocks/>
            </p:cNvGrpSpPr>
            <p:nvPr/>
          </p:nvGrpSpPr>
          <p:grpSpPr bwMode="auto">
            <a:xfrm>
              <a:off x="183" y="1604"/>
              <a:ext cx="448" cy="299"/>
              <a:chOff x="720" y="336"/>
              <a:chExt cx="624" cy="432"/>
            </a:xfrm>
          </p:grpSpPr>
          <p:sp>
            <p:nvSpPr>
              <p:cNvPr id="4100"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AU" sz="2400" smtClean="0">
                  <a:solidFill>
                    <a:srgbClr val="000000"/>
                  </a:solidFill>
                </a:endParaRPr>
              </a:p>
            </p:txBody>
          </p:sp>
          <p:sp>
            <p:nvSpPr>
              <p:cNvPr id="4101"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AU" sz="2400" smtClean="0">
                  <a:solidFill>
                    <a:srgbClr val="000000"/>
                  </a:solidFill>
                </a:endParaRPr>
              </a:p>
            </p:txBody>
          </p:sp>
        </p:grpSp>
        <p:grpSp>
          <p:nvGrpSpPr>
            <p:cNvPr id="4102" name="Group 6"/>
            <p:cNvGrpSpPr>
              <a:grpSpLocks/>
            </p:cNvGrpSpPr>
            <p:nvPr/>
          </p:nvGrpSpPr>
          <p:grpSpPr bwMode="auto">
            <a:xfrm>
              <a:off x="261" y="1870"/>
              <a:ext cx="465" cy="299"/>
              <a:chOff x="912" y="2640"/>
              <a:chExt cx="672" cy="432"/>
            </a:xfrm>
          </p:grpSpPr>
          <p:sp>
            <p:nvSpPr>
              <p:cNvPr id="4103"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AU" sz="2400" smtClean="0">
                  <a:solidFill>
                    <a:srgbClr val="000000"/>
                  </a:solidFill>
                </a:endParaRPr>
              </a:p>
            </p:txBody>
          </p:sp>
          <p:sp>
            <p:nvSpPr>
              <p:cNvPr id="4104"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AU" sz="2400" smtClean="0">
                  <a:solidFill>
                    <a:srgbClr val="000000"/>
                  </a:solidFill>
                </a:endParaRPr>
              </a:p>
            </p:txBody>
          </p:sp>
        </p:grpSp>
        <p:sp>
          <p:nvSpPr>
            <p:cNvPr id="4105"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AU" sz="2400" smtClean="0">
                <a:solidFill>
                  <a:srgbClr val="000000"/>
                </a:solidFill>
              </a:endParaRPr>
            </a:p>
          </p:txBody>
        </p:sp>
        <p:sp>
          <p:nvSpPr>
            <p:cNvPr id="4106"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AU" sz="2400" smtClean="0">
                <a:solidFill>
                  <a:srgbClr val="000000"/>
                </a:solidFill>
              </a:endParaRPr>
            </a:p>
          </p:txBody>
        </p:sp>
        <p:sp>
          <p:nvSpPr>
            <p:cNvPr id="4107"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AU" sz="2400" smtClean="0">
                <a:solidFill>
                  <a:srgbClr val="000000"/>
                </a:solidFill>
              </a:endParaRPr>
            </a:p>
          </p:txBody>
        </p:sp>
      </p:grpSp>
      <p:sp>
        <p:nvSpPr>
          <p:cNvPr id="4108" name="Rectangle 12"/>
          <p:cNvSpPr>
            <a:spLocks noGrp="1" noChangeArrowheads="1"/>
          </p:cNvSpPr>
          <p:nvPr>
            <p:ph type="ctrTitle"/>
          </p:nvPr>
        </p:nvSpPr>
        <p:spPr>
          <a:xfrm>
            <a:off x="990600" y="1828800"/>
            <a:ext cx="7772400" cy="1143000"/>
          </a:xfrm>
        </p:spPr>
        <p:txBody>
          <a:bodyPr/>
          <a:lstStyle>
            <a:lvl1pPr>
              <a:defRPr/>
            </a:lvl1pPr>
          </a:lstStyle>
          <a:p>
            <a:pPr lvl="0"/>
            <a:r>
              <a:rPr lang="en-US" altLang="en-US" noProof="0" smtClean="0"/>
              <a:t>Click to edit Master title style</a:t>
            </a:r>
          </a:p>
        </p:txBody>
      </p:sp>
      <p:sp>
        <p:nvSpPr>
          <p:cNvPr id="410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en-US" altLang="en-US" noProof="0" smtClean="0"/>
              <a:t>Click to edit Master subtitle style</a:t>
            </a:r>
          </a:p>
        </p:txBody>
      </p:sp>
      <p:sp>
        <p:nvSpPr>
          <p:cNvPr id="4110" name="Rectangle 14"/>
          <p:cNvSpPr>
            <a:spLocks noGrp="1" noChangeArrowheads="1"/>
          </p:cNvSpPr>
          <p:nvPr>
            <p:ph type="dt" sz="half" idx="2"/>
          </p:nvPr>
        </p:nvSpPr>
        <p:spPr>
          <a:xfrm>
            <a:off x="990600" y="6248400"/>
            <a:ext cx="1905000" cy="457200"/>
          </a:xfrm>
        </p:spPr>
        <p:txBody>
          <a:bodyPr/>
          <a:lstStyle>
            <a:lvl1pPr>
              <a:defRPr>
                <a:solidFill>
                  <a:schemeClr val="bg2"/>
                </a:solidFill>
              </a:defRPr>
            </a:lvl1pPr>
          </a:lstStyle>
          <a:p>
            <a:endParaRPr lang="en-US" altLang="en-US">
              <a:solidFill>
                <a:srgbClr val="1C1C1C"/>
              </a:solidFill>
            </a:endParaRPr>
          </a:p>
        </p:txBody>
      </p:sp>
      <p:sp>
        <p:nvSpPr>
          <p:cNvPr id="4111" name="Rectangle 15"/>
          <p:cNvSpPr>
            <a:spLocks noGrp="1" noChangeArrowheads="1"/>
          </p:cNvSpPr>
          <p:nvPr>
            <p:ph type="ftr" sz="quarter" idx="3"/>
          </p:nvPr>
        </p:nvSpPr>
        <p:spPr>
          <a:xfrm>
            <a:off x="3429000" y="6248400"/>
            <a:ext cx="2895600" cy="457200"/>
          </a:xfrm>
        </p:spPr>
        <p:txBody>
          <a:bodyPr/>
          <a:lstStyle>
            <a:lvl1pPr>
              <a:defRPr>
                <a:solidFill>
                  <a:schemeClr val="bg2"/>
                </a:solidFill>
              </a:defRPr>
            </a:lvl1pPr>
          </a:lstStyle>
          <a:p>
            <a:endParaRPr lang="en-US" altLang="en-US">
              <a:solidFill>
                <a:srgbClr val="1C1C1C"/>
              </a:solidFill>
            </a:endParaRPr>
          </a:p>
        </p:txBody>
      </p:sp>
      <p:sp>
        <p:nvSpPr>
          <p:cNvPr id="4112" name="Rectangle 16"/>
          <p:cNvSpPr>
            <a:spLocks noGrp="1" noChangeArrowheads="1"/>
          </p:cNvSpPr>
          <p:nvPr>
            <p:ph type="sldNum" sz="quarter" idx="4"/>
          </p:nvPr>
        </p:nvSpPr>
        <p:spPr>
          <a:xfrm>
            <a:off x="6858000" y="6248400"/>
            <a:ext cx="1905000" cy="457200"/>
          </a:xfrm>
        </p:spPr>
        <p:txBody>
          <a:bodyPr/>
          <a:lstStyle>
            <a:lvl1pPr>
              <a:defRPr>
                <a:solidFill>
                  <a:schemeClr val="bg2"/>
                </a:solidFill>
              </a:defRPr>
            </a:lvl1pPr>
          </a:lstStyle>
          <a:p>
            <a:fld id="{7DB32A80-2B7E-45D1-AAD9-925F761EDEBB}" type="slidenum">
              <a:rPr lang="en-US" altLang="en-US">
                <a:solidFill>
                  <a:srgbClr val="1C1C1C"/>
                </a:solidFill>
              </a:rPr>
              <a:pPr/>
              <a:t>‹#›</a:t>
            </a:fld>
            <a:endParaRPr lang="en-US" altLang="en-US">
              <a:solidFill>
                <a:srgbClr val="1C1C1C"/>
              </a:solidFill>
            </a:endParaRPr>
          </a:p>
        </p:txBody>
      </p:sp>
    </p:spTree>
    <p:extLst>
      <p:ext uri="{BB962C8B-B14F-4D97-AF65-F5344CB8AC3E}">
        <p14:creationId xmlns:p14="http://schemas.microsoft.com/office/powerpoint/2010/main" val="212166789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pPr>
              <a:defRPr/>
            </a:pPr>
            <a:fld id="{0B5B5961-D896-4800-A608-3A4AF742AF8F}" type="datetime1">
              <a:rPr lang="en-US" altLang="zh-CN"/>
              <a:pPr>
                <a:defRPr/>
              </a:pPr>
              <a:t>3/2/2020</a:t>
            </a:fld>
            <a:endParaRPr lang="en-AU" altLang="zh-CN"/>
          </a:p>
        </p:txBody>
      </p:sp>
      <p:sp>
        <p:nvSpPr>
          <p:cNvPr id="5" name="Footer Placeholder 4"/>
          <p:cNvSpPr>
            <a:spLocks noGrp="1"/>
          </p:cNvSpPr>
          <p:nvPr>
            <p:ph type="ftr" sz="quarter" idx="11"/>
          </p:nvPr>
        </p:nvSpPr>
        <p:spPr/>
        <p:txBody>
          <a:bodyPr/>
          <a:lstStyle>
            <a:lvl1pPr>
              <a:defRPr/>
            </a:lvl1pPr>
          </a:lstStyle>
          <a:p>
            <a:pPr>
              <a:defRPr/>
            </a:pPr>
            <a:endParaRPr lang="en-AU" altLang="zh-CN"/>
          </a:p>
        </p:txBody>
      </p:sp>
      <p:sp>
        <p:nvSpPr>
          <p:cNvPr id="6" name="Slide Number Placeholder 5"/>
          <p:cNvSpPr>
            <a:spLocks noGrp="1"/>
          </p:cNvSpPr>
          <p:nvPr>
            <p:ph type="sldNum" sz="quarter" idx="12"/>
          </p:nvPr>
        </p:nvSpPr>
        <p:spPr/>
        <p:txBody>
          <a:bodyPr/>
          <a:lstStyle>
            <a:lvl1pPr>
              <a:defRPr/>
            </a:lvl1pPr>
          </a:lstStyle>
          <a:p>
            <a:pPr>
              <a:defRPr/>
            </a:pPr>
            <a:fld id="{F2A63707-C823-4D53-9D46-F4988B115159}" type="slidenum">
              <a:rPr lang="en-AU" altLang="zh-CN"/>
              <a:pPr>
                <a:defRPr/>
              </a:pPr>
              <a:t>‹#›</a:t>
            </a:fld>
            <a:endParaRPr lang="en-AU" altLang="zh-CN"/>
          </a:p>
        </p:txBody>
      </p:sp>
    </p:spTree>
    <p:extLst>
      <p:ext uri="{BB962C8B-B14F-4D97-AF65-F5344CB8AC3E}">
        <p14:creationId xmlns:p14="http://schemas.microsoft.com/office/powerpoint/2010/main" val="88521591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66E5DB5-03A6-4393-B0C5-7D5BAEDBFF93}" type="datetime1">
              <a:rPr lang="en-US" altLang="zh-CN"/>
              <a:pPr>
                <a:defRPr/>
              </a:pPr>
              <a:t>3/2/2020</a:t>
            </a:fld>
            <a:endParaRPr lang="en-AU" altLang="zh-CN"/>
          </a:p>
        </p:txBody>
      </p:sp>
      <p:sp>
        <p:nvSpPr>
          <p:cNvPr id="5" name="Footer Placeholder 4"/>
          <p:cNvSpPr>
            <a:spLocks noGrp="1"/>
          </p:cNvSpPr>
          <p:nvPr>
            <p:ph type="ftr" sz="quarter" idx="11"/>
          </p:nvPr>
        </p:nvSpPr>
        <p:spPr/>
        <p:txBody>
          <a:bodyPr/>
          <a:lstStyle>
            <a:lvl1pPr>
              <a:defRPr/>
            </a:lvl1pPr>
          </a:lstStyle>
          <a:p>
            <a:pPr>
              <a:defRPr/>
            </a:pPr>
            <a:endParaRPr lang="en-AU" altLang="zh-CN"/>
          </a:p>
        </p:txBody>
      </p:sp>
      <p:sp>
        <p:nvSpPr>
          <p:cNvPr id="6" name="Slide Number Placeholder 5"/>
          <p:cNvSpPr>
            <a:spLocks noGrp="1"/>
          </p:cNvSpPr>
          <p:nvPr>
            <p:ph type="sldNum" sz="quarter" idx="12"/>
          </p:nvPr>
        </p:nvSpPr>
        <p:spPr/>
        <p:txBody>
          <a:bodyPr/>
          <a:lstStyle>
            <a:lvl1pPr>
              <a:defRPr/>
            </a:lvl1pPr>
          </a:lstStyle>
          <a:p>
            <a:pPr>
              <a:defRPr/>
            </a:pPr>
            <a:fld id="{91361AD3-E720-4C68-BF82-F635CAC68492}" type="slidenum">
              <a:rPr lang="en-AU" altLang="zh-CN"/>
              <a:pPr>
                <a:defRPr/>
              </a:pPr>
              <a:t>‹#›</a:t>
            </a:fld>
            <a:endParaRPr lang="en-AU" altLang="zh-CN"/>
          </a:p>
        </p:txBody>
      </p:sp>
    </p:spTree>
    <p:extLst>
      <p:ext uri="{BB962C8B-B14F-4D97-AF65-F5344CB8AC3E}">
        <p14:creationId xmlns:p14="http://schemas.microsoft.com/office/powerpoint/2010/main" val="320958453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3"/>
          <p:cNvSpPr>
            <a:spLocks noGrp="1"/>
          </p:cNvSpPr>
          <p:nvPr>
            <p:ph type="dt" sz="half" idx="10"/>
          </p:nvPr>
        </p:nvSpPr>
        <p:spPr/>
        <p:txBody>
          <a:bodyPr/>
          <a:lstStyle>
            <a:lvl1pPr>
              <a:defRPr/>
            </a:lvl1pPr>
          </a:lstStyle>
          <a:p>
            <a:pPr>
              <a:defRPr/>
            </a:pPr>
            <a:fld id="{9AB60F20-2AAF-4B65-894B-0F441D8CAA8D}" type="datetime1">
              <a:rPr lang="en-US" altLang="zh-CN"/>
              <a:pPr>
                <a:defRPr/>
              </a:pPr>
              <a:t>3/2/2020</a:t>
            </a:fld>
            <a:endParaRPr lang="en-AU" altLang="zh-CN"/>
          </a:p>
        </p:txBody>
      </p:sp>
      <p:sp>
        <p:nvSpPr>
          <p:cNvPr id="6" name="Footer Placeholder 4"/>
          <p:cNvSpPr>
            <a:spLocks noGrp="1"/>
          </p:cNvSpPr>
          <p:nvPr>
            <p:ph type="ftr" sz="quarter" idx="11"/>
          </p:nvPr>
        </p:nvSpPr>
        <p:spPr/>
        <p:txBody>
          <a:bodyPr/>
          <a:lstStyle>
            <a:lvl1pPr>
              <a:defRPr/>
            </a:lvl1pPr>
          </a:lstStyle>
          <a:p>
            <a:pPr>
              <a:defRPr/>
            </a:pPr>
            <a:endParaRPr lang="en-AU" altLang="zh-CN"/>
          </a:p>
        </p:txBody>
      </p:sp>
      <p:sp>
        <p:nvSpPr>
          <p:cNvPr id="7" name="Slide Number Placeholder 5"/>
          <p:cNvSpPr>
            <a:spLocks noGrp="1"/>
          </p:cNvSpPr>
          <p:nvPr>
            <p:ph type="sldNum" sz="quarter" idx="12"/>
          </p:nvPr>
        </p:nvSpPr>
        <p:spPr/>
        <p:txBody>
          <a:bodyPr/>
          <a:lstStyle>
            <a:lvl1pPr>
              <a:defRPr/>
            </a:lvl1pPr>
          </a:lstStyle>
          <a:p>
            <a:pPr>
              <a:defRPr/>
            </a:pPr>
            <a:fld id="{0B9417C1-A2C7-49E8-B1D7-A18C2C96A231}" type="slidenum">
              <a:rPr lang="en-AU" altLang="zh-CN"/>
              <a:pPr>
                <a:defRPr/>
              </a:pPr>
              <a:t>‹#›</a:t>
            </a:fld>
            <a:endParaRPr lang="en-AU" altLang="zh-CN"/>
          </a:p>
        </p:txBody>
      </p:sp>
    </p:spTree>
    <p:extLst>
      <p:ext uri="{BB962C8B-B14F-4D97-AF65-F5344CB8AC3E}">
        <p14:creationId xmlns:p14="http://schemas.microsoft.com/office/powerpoint/2010/main" val="77262321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3"/>
          <p:cNvSpPr>
            <a:spLocks noGrp="1"/>
          </p:cNvSpPr>
          <p:nvPr>
            <p:ph type="dt" sz="half" idx="10"/>
          </p:nvPr>
        </p:nvSpPr>
        <p:spPr/>
        <p:txBody>
          <a:bodyPr/>
          <a:lstStyle>
            <a:lvl1pPr>
              <a:defRPr/>
            </a:lvl1pPr>
          </a:lstStyle>
          <a:p>
            <a:pPr>
              <a:defRPr/>
            </a:pPr>
            <a:fld id="{492EA0B1-AD73-4BD9-BF73-73794A8617DA}" type="datetime1">
              <a:rPr lang="en-US" altLang="zh-CN"/>
              <a:pPr>
                <a:defRPr/>
              </a:pPr>
              <a:t>3/2/2020</a:t>
            </a:fld>
            <a:endParaRPr lang="en-AU" altLang="zh-CN"/>
          </a:p>
        </p:txBody>
      </p:sp>
      <p:sp>
        <p:nvSpPr>
          <p:cNvPr id="8" name="Footer Placeholder 4"/>
          <p:cNvSpPr>
            <a:spLocks noGrp="1"/>
          </p:cNvSpPr>
          <p:nvPr>
            <p:ph type="ftr" sz="quarter" idx="11"/>
          </p:nvPr>
        </p:nvSpPr>
        <p:spPr/>
        <p:txBody>
          <a:bodyPr/>
          <a:lstStyle>
            <a:lvl1pPr>
              <a:defRPr/>
            </a:lvl1pPr>
          </a:lstStyle>
          <a:p>
            <a:pPr>
              <a:defRPr/>
            </a:pPr>
            <a:endParaRPr lang="en-AU" altLang="zh-CN"/>
          </a:p>
        </p:txBody>
      </p:sp>
      <p:sp>
        <p:nvSpPr>
          <p:cNvPr id="9" name="Slide Number Placeholder 5"/>
          <p:cNvSpPr>
            <a:spLocks noGrp="1"/>
          </p:cNvSpPr>
          <p:nvPr>
            <p:ph type="sldNum" sz="quarter" idx="12"/>
          </p:nvPr>
        </p:nvSpPr>
        <p:spPr/>
        <p:txBody>
          <a:bodyPr/>
          <a:lstStyle>
            <a:lvl1pPr>
              <a:defRPr/>
            </a:lvl1pPr>
          </a:lstStyle>
          <a:p>
            <a:pPr>
              <a:defRPr/>
            </a:pPr>
            <a:fld id="{D8D3426D-C198-4FBE-BB43-A60B807EC745}" type="slidenum">
              <a:rPr lang="en-AU" altLang="zh-CN"/>
              <a:pPr>
                <a:defRPr/>
              </a:pPr>
              <a:t>‹#›</a:t>
            </a:fld>
            <a:endParaRPr lang="en-AU" altLang="zh-CN"/>
          </a:p>
        </p:txBody>
      </p:sp>
    </p:spTree>
    <p:extLst>
      <p:ext uri="{BB962C8B-B14F-4D97-AF65-F5344CB8AC3E}">
        <p14:creationId xmlns:p14="http://schemas.microsoft.com/office/powerpoint/2010/main" val="341544798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fld id="{9EF3627F-9B71-4850-8A42-56258F3452A8}" type="datetime1">
              <a:rPr lang="en-US" altLang="zh-CN"/>
              <a:pPr>
                <a:defRPr/>
              </a:pPr>
              <a:t>3/2/2020</a:t>
            </a:fld>
            <a:endParaRPr lang="en-AU" altLang="zh-CN"/>
          </a:p>
        </p:txBody>
      </p:sp>
      <p:sp>
        <p:nvSpPr>
          <p:cNvPr id="4" name="Footer Placeholder 4"/>
          <p:cNvSpPr>
            <a:spLocks noGrp="1"/>
          </p:cNvSpPr>
          <p:nvPr>
            <p:ph type="ftr" sz="quarter" idx="11"/>
          </p:nvPr>
        </p:nvSpPr>
        <p:spPr/>
        <p:txBody>
          <a:bodyPr/>
          <a:lstStyle>
            <a:lvl1pPr>
              <a:defRPr/>
            </a:lvl1pPr>
          </a:lstStyle>
          <a:p>
            <a:pPr>
              <a:defRPr/>
            </a:pPr>
            <a:endParaRPr lang="en-AU" altLang="zh-CN"/>
          </a:p>
        </p:txBody>
      </p:sp>
      <p:sp>
        <p:nvSpPr>
          <p:cNvPr id="5" name="Slide Number Placeholder 5"/>
          <p:cNvSpPr>
            <a:spLocks noGrp="1"/>
          </p:cNvSpPr>
          <p:nvPr>
            <p:ph type="sldNum" sz="quarter" idx="12"/>
          </p:nvPr>
        </p:nvSpPr>
        <p:spPr/>
        <p:txBody>
          <a:bodyPr/>
          <a:lstStyle>
            <a:lvl1pPr>
              <a:defRPr/>
            </a:lvl1pPr>
          </a:lstStyle>
          <a:p>
            <a:pPr>
              <a:defRPr/>
            </a:pPr>
            <a:fld id="{DE4D3CD2-360A-43FC-B9C6-9D841EB44967}" type="slidenum">
              <a:rPr lang="en-AU" altLang="zh-CN"/>
              <a:pPr>
                <a:defRPr/>
              </a:pPr>
              <a:t>‹#›</a:t>
            </a:fld>
            <a:endParaRPr lang="en-AU" altLang="zh-CN"/>
          </a:p>
        </p:txBody>
      </p:sp>
    </p:spTree>
    <p:extLst>
      <p:ext uri="{BB962C8B-B14F-4D97-AF65-F5344CB8AC3E}">
        <p14:creationId xmlns:p14="http://schemas.microsoft.com/office/powerpoint/2010/main" val="211536230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0C7BB59-CE04-46C6-BB16-18EDA0ACA6E3}" type="datetime1">
              <a:rPr lang="en-US" altLang="zh-CN"/>
              <a:pPr>
                <a:defRPr/>
              </a:pPr>
              <a:t>3/2/2020</a:t>
            </a:fld>
            <a:endParaRPr lang="en-AU" altLang="zh-CN"/>
          </a:p>
        </p:txBody>
      </p:sp>
      <p:sp>
        <p:nvSpPr>
          <p:cNvPr id="3" name="Footer Placeholder 4"/>
          <p:cNvSpPr>
            <a:spLocks noGrp="1"/>
          </p:cNvSpPr>
          <p:nvPr>
            <p:ph type="ftr" sz="quarter" idx="11"/>
          </p:nvPr>
        </p:nvSpPr>
        <p:spPr/>
        <p:txBody>
          <a:bodyPr/>
          <a:lstStyle>
            <a:lvl1pPr>
              <a:defRPr/>
            </a:lvl1pPr>
          </a:lstStyle>
          <a:p>
            <a:pPr>
              <a:defRPr/>
            </a:pPr>
            <a:endParaRPr lang="en-AU" altLang="zh-CN"/>
          </a:p>
        </p:txBody>
      </p:sp>
      <p:sp>
        <p:nvSpPr>
          <p:cNvPr id="4" name="Slide Number Placeholder 5"/>
          <p:cNvSpPr>
            <a:spLocks noGrp="1"/>
          </p:cNvSpPr>
          <p:nvPr>
            <p:ph type="sldNum" sz="quarter" idx="12"/>
          </p:nvPr>
        </p:nvSpPr>
        <p:spPr/>
        <p:txBody>
          <a:bodyPr/>
          <a:lstStyle>
            <a:lvl1pPr>
              <a:defRPr/>
            </a:lvl1pPr>
          </a:lstStyle>
          <a:p>
            <a:pPr>
              <a:defRPr/>
            </a:pPr>
            <a:fld id="{9F43445E-1535-44B8-BEF2-24E2F53506AD}" type="slidenum">
              <a:rPr lang="en-AU" altLang="zh-CN"/>
              <a:pPr>
                <a:defRPr/>
              </a:pPr>
              <a:t>‹#›</a:t>
            </a:fld>
            <a:endParaRPr lang="en-AU" altLang="zh-CN"/>
          </a:p>
        </p:txBody>
      </p:sp>
    </p:spTree>
    <p:extLst>
      <p:ext uri="{BB962C8B-B14F-4D97-AF65-F5344CB8AC3E}">
        <p14:creationId xmlns:p14="http://schemas.microsoft.com/office/powerpoint/2010/main" val="399088850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61AB55A-A577-4EDA-8B9E-1C99658B6771}" type="datetime1">
              <a:rPr lang="en-US" altLang="zh-CN"/>
              <a:pPr>
                <a:defRPr/>
              </a:pPr>
              <a:t>3/2/2020</a:t>
            </a:fld>
            <a:endParaRPr lang="en-AU" altLang="zh-CN"/>
          </a:p>
        </p:txBody>
      </p:sp>
      <p:sp>
        <p:nvSpPr>
          <p:cNvPr id="6" name="Footer Placeholder 4"/>
          <p:cNvSpPr>
            <a:spLocks noGrp="1"/>
          </p:cNvSpPr>
          <p:nvPr>
            <p:ph type="ftr" sz="quarter" idx="11"/>
          </p:nvPr>
        </p:nvSpPr>
        <p:spPr/>
        <p:txBody>
          <a:bodyPr/>
          <a:lstStyle>
            <a:lvl1pPr>
              <a:defRPr/>
            </a:lvl1pPr>
          </a:lstStyle>
          <a:p>
            <a:pPr>
              <a:defRPr/>
            </a:pPr>
            <a:endParaRPr lang="en-AU" altLang="zh-CN"/>
          </a:p>
        </p:txBody>
      </p:sp>
      <p:sp>
        <p:nvSpPr>
          <p:cNvPr id="7" name="Slide Number Placeholder 5"/>
          <p:cNvSpPr>
            <a:spLocks noGrp="1"/>
          </p:cNvSpPr>
          <p:nvPr>
            <p:ph type="sldNum" sz="quarter" idx="12"/>
          </p:nvPr>
        </p:nvSpPr>
        <p:spPr/>
        <p:txBody>
          <a:bodyPr/>
          <a:lstStyle>
            <a:lvl1pPr>
              <a:defRPr/>
            </a:lvl1pPr>
          </a:lstStyle>
          <a:p>
            <a:pPr>
              <a:defRPr/>
            </a:pPr>
            <a:fld id="{E85A8CBC-EC6B-4122-AA1A-3E12AD97EBA9}" type="slidenum">
              <a:rPr lang="en-AU" altLang="zh-CN"/>
              <a:pPr>
                <a:defRPr/>
              </a:pPr>
              <a:t>‹#›</a:t>
            </a:fld>
            <a:endParaRPr lang="en-AU" altLang="zh-CN"/>
          </a:p>
        </p:txBody>
      </p:sp>
    </p:spTree>
    <p:extLst>
      <p:ext uri="{BB962C8B-B14F-4D97-AF65-F5344CB8AC3E}">
        <p14:creationId xmlns:p14="http://schemas.microsoft.com/office/powerpoint/2010/main" val="180603597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BA560F7-D6AF-46B5-8A3C-87CEBC2D9474}" type="datetime1">
              <a:rPr lang="en-US" altLang="zh-CN"/>
              <a:pPr>
                <a:defRPr/>
              </a:pPr>
              <a:t>3/2/2020</a:t>
            </a:fld>
            <a:endParaRPr lang="en-AU" altLang="zh-CN"/>
          </a:p>
        </p:txBody>
      </p:sp>
      <p:sp>
        <p:nvSpPr>
          <p:cNvPr id="6" name="Footer Placeholder 4"/>
          <p:cNvSpPr>
            <a:spLocks noGrp="1"/>
          </p:cNvSpPr>
          <p:nvPr>
            <p:ph type="ftr" sz="quarter" idx="11"/>
          </p:nvPr>
        </p:nvSpPr>
        <p:spPr/>
        <p:txBody>
          <a:bodyPr/>
          <a:lstStyle>
            <a:lvl1pPr>
              <a:defRPr/>
            </a:lvl1pPr>
          </a:lstStyle>
          <a:p>
            <a:pPr>
              <a:defRPr/>
            </a:pPr>
            <a:endParaRPr lang="en-AU" altLang="zh-CN"/>
          </a:p>
        </p:txBody>
      </p:sp>
      <p:sp>
        <p:nvSpPr>
          <p:cNvPr id="7" name="Slide Number Placeholder 5"/>
          <p:cNvSpPr>
            <a:spLocks noGrp="1"/>
          </p:cNvSpPr>
          <p:nvPr>
            <p:ph type="sldNum" sz="quarter" idx="12"/>
          </p:nvPr>
        </p:nvSpPr>
        <p:spPr/>
        <p:txBody>
          <a:bodyPr/>
          <a:lstStyle>
            <a:lvl1pPr>
              <a:defRPr/>
            </a:lvl1pPr>
          </a:lstStyle>
          <a:p>
            <a:pPr>
              <a:defRPr/>
            </a:pPr>
            <a:fld id="{0439B7C3-760C-4807-9AC9-C84479610DDE}" type="slidenum">
              <a:rPr lang="en-AU" altLang="zh-CN"/>
              <a:pPr>
                <a:defRPr/>
              </a:pPr>
              <a:t>‹#›</a:t>
            </a:fld>
            <a:endParaRPr lang="en-AU" altLang="zh-CN"/>
          </a:p>
        </p:txBody>
      </p:sp>
    </p:spTree>
    <p:extLst>
      <p:ext uri="{BB962C8B-B14F-4D97-AF65-F5344CB8AC3E}">
        <p14:creationId xmlns:p14="http://schemas.microsoft.com/office/powerpoint/2010/main" val="138046190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pPr>
              <a:defRPr/>
            </a:pPr>
            <a:fld id="{0C6560CD-719C-4941-9564-99FB59158B72}" type="datetime1">
              <a:rPr lang="en-US" altLang="zh-CN"/>
              <a:pPr>
                <a:defRPr/>
              </a:pPr>
              <a:t>3/2/2020</a:t>
            </a:fld>
            <a:endParaRPr lang="en-AU" altLang="zh-CN"/>
          </a:p>
        </p:txBody>
      </p:sp>
      <p:sp>
        <p:nvSpPr>
          <p:cNvPr id="5" name="Footer Placeholder 4"/>
          <p:cNvSpPr>
            <a:spLocks noGrp="1"/>
          </p:cNvSpPr>
          <p:nvPr>
            <p:ph type="ftr" sz="quarter" idx="11"/>
          </p:nvPr>
        </p:nvSpPr>
        <p:spPr/>
        <p:txBody>
          <a:bodyPr/>
          <a:lstStyle>
            <a:lvl1pPr>
              <a:defRPr/>
            </a:lvl1pPr>
          </a:lstStyle>
          <a:p>
            <a:pPr>
              <a:defRPr/>
            </a:pPr>
            <a:endParaRPr lang="en-AU" altLang="zh-CN"/>
          </a:p>
        </p:txBody>
      </p:sp>
      <p:sp>
        <p:nvSpPr>
          <p:cNvPr id="6" name="Slide Number Placeholder 5"/>
          <p:cNvSpPr>
            <a:spLocks noGrp="1"/>
          </p:cNvSpPr>
          <p:nvPr>
            <p:ph type="sldNum" sz="quarter" idx="12"/>
          </p:nvPr>
        </p:nvSpPr>
        <p:spPr/>
        <p:txBody>
          <a:bodyPr/>
          <a:lstStyle>
            <a:lvl1pPr>
              <a:defRPr/>
            </a:lvl1pPr>
          </a:lstStyle>
          <a:p>
            <a:pPr>
              <a:defRPr/>
            </a:pPr>
            <a:fld id="{0027082D-11F6-48D3-9A96-B0DC7839ABB8}" type="slidenum">
              <a:rPr lang="en-AU" altLang="zh-CN"/>
              <a:pPr>
                <a:defRPr/>
              </a:pPr>
              <a:t>‹#›</a:t>
            </a:fld>
            <a:endParaRPr lang="en-AU" altLang="zh-CN"/>
          </a:p>
        </p:txBody>
      </p:sp>
    </p:spTree>
    <p:extLst>
      <p:ext uri="{BB962C8B-B14F-4D97-AF65-F5344CB8AC3E}">
        <p14:creationId xmlns:p14="http://schemas.microsoft.com/office/powerpoint/2010/main" val="297016722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pPr>
              <a:defRPr/>
            </a:pPr>
            <a:fld id="{7CE552CC-6ADF-4F9A-9230-807FA214389B}" type="datetime1">
              <a:rPr lang="en-US" altLang="zh-CN"/>
              <a:pPr>
                <a:defRPr/>
              </a:pPr>
              <a:t>3/2/2020</a:t>
            </a:fld>
            <a:endParaRPr lang="en-AU" altLang="zh-CN"/>
          </a:p>
        </p:txBody>
      </p:sp>
      <p:sp>
        <p:nvSpPr>
          <p:cNvPr id="5" name="Footer Placeholder 4"/>
          <p:cNvSpPr>
            <a:spLocks noGrp="1"/>
          </p:cNvSpPr>
          <p:nvPr>
            <p:ph type="ftr" sz="quarter" idx="11"/>
          </p:nvPr>
        </p:nvSpPr>
        <p:spPr/>
        <p:txBody>
          <a:bodyPr/>
          <a:lstStyle>
            <a:lvl1pPr>
              <a:defRPr/>
            </a:lvl1pPr>
          </a:lstStyle>
          <a:p>
            <a:pPr>
              <a:defRPr/>
            </a:pPr>
            <a:endParaRPr lang="en-AU" altLang="zh-CN"/>
          </a:p>
        </p:txBody>
      </p:sp>
      <p:sp>
        <p:nvSpPr>
          <p:cNvPr id="6" name="Slide Number Placeholder 5"/>
          <p:cNvSpPr>
            <a:spLocks noGrp="1"/>
          </p:cNvSpPr>
          <p:nvPr>
            <p:ph type="sldNum" sz="quarter" idx="12"/>
          </p:nvPr>
        </p:nvSpPr>
        <p:spPr/>
        <p:txBody>
          <a:bodyPr/>
          <a:lstStyle>
            <a:lvl1pPr>
              <a:defRPr/>
            </a:lvl1pPr>
          </a:lstStyle>
          <a:p>
            <a:pPr>
              <a:defRPr/>
            </a:pPr>
            <a:fld id="{75ED298A-2F4B-4E0C-B9A7-AC726C42E5D5}" type="slidenum">
              <a:rPr lang="en-AU" altLang="zh-CN"/>
              <a:pPr>
                <a:defRPr/>
              </a:pPr>
              <a:t>‹#›</a:t>
            </a:fld>
            <a:endParaRPr lang="en-AU" altLang="zh-CN"/>
          </a:p>
        </p:txBody>
      </p:sp>
    </p:spTree>
    <p:extLst>
      <p:ext uri="{BB962C8B-B14F-4D97-AF65-F5344CB8AC3E}">
        <p14:creationId xmlns:p14="http://schemas.microsoft.com/office/powerpoint/2010/main" val="1998245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52CFD6D-9C5D-4D26-BDAC-1DD5C138163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525624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0668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fontAlgn="base">
                  <a:spcBef>
                    <a:spcPct val="0"/>
                  </a:spcBef>
                  <a:spcAft>
                    <a:spcPct val="0"/>
                  </a:spcAft>
                  <a:defRPr/>
                </a:pPr>
                <a:endParaRPr lang="en-AU" sz="2400">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en-AU" sz="2400">
                  <a:solidFill>
                    <a:srgbClr val="000000"/>
                  </a:solidFill>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fontAlgn="base">
                  <a:spcBef>
                    <a:spcPct val="0"/>
                  </a:spcBef>
                  <a:spcAft>
                    <a:spcPct val="0"/>
                  </a:spcAft>
                  <a:defRPr/>
                </a:pPr>
                <a:endParaRPr lang="en-AU" sz="2400">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en-AU" sz="2400">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fontAlgn="base">
                <a:spcBef>
                  <a:spcPct val="0"/>
                </a:spcBef>
                <a:spcAft>
                  <a:spcPct val="0"/>
                </a:spcAft>
                <a:defRPr/>
              </a:pPr>
              <a:endParaRPr lang="en-AU" sz="2400">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AU" sz="2400">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en-AU" sz="2400">
                <a:solidFill>
                  <a:srgbClr val="000000"/>
                </a:solidFill>
              </a:endParaRPr>
            </a:p>
          </p:txBody>
        </p:sp>
      </p:grpSp>
      <p:sp>
        <p:nvSpPr>
          <p:cNvPr id="4108"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410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rgbClr val="1C1C1C"/>
                </a:solidFill>
              </a:defRPr>
            </a:lvl1pPr>
          </a:lstStyle>
          <a:p>
            <a:pPr>
              <a:defRPr/>
            </a:pPr>
            <a:endParaRPr lang="en-US"/>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rgbClr val="1C1C1C"/>
                </a:solidFill>
              </a:defRPr>
            </a:lvl1pPr>
          </a:lstStyle>
          <a:p>
            <a:pPr>
              <a:defRPr/>
            </a:pPr>
            <a:endParaRPr lang="en-US"/>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rgbClr val="1C1C1C"/>
                </a:solidFill>
              </a:defRPr>
            </a:lvl1pPr>
          </a:lstStyle>
          <a:p>
            <a:pPr>
              <a:defRPr/>
            </a:pPr>
            <a:fld id="{035E9B60-3750-4F25-9777-E5A7E569CD08}" type="slidenum">
              <a:rPr lang="en-US"/>
              <a:pPr>
                <a:defRPr/>
              </a:pPr>
              <a:t>‹#›</a:t>
            </a:fld>
            <a:endParaRPr lang="en-US"/>
          </a:p>
        </p:txBody>
      </p:sp>
    </p:spTree>
    <p:extLst>
      <p:ext uri="{BB962C8B-B14F-4D97-AF65-F5344CB8AC3E}">
        <p14:creationId xmlns:p14="http://schemas.microsoft.com/office/powerpoint/2010/main" val="158206154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DEC326C1-8B15-4FD4-8262-7F06A925701E}" type="slidenum">
              <a:rPr lang="en-US"/>
              <a:pPr>
                <a:defRPr/>
              </a:pPr>
              <a:t>‹#›</a:t>
            </a:fld>
            <a:endParaRPr lang="en-US"/>
          </a:p>
        </p:txBody>
      </p:sp>
    </p:spTree>
    <p:extLst>
      <p:ext uri="{BB962C8B-B14F-4D97-AF65-F5344CB8AC3E}">
        <p14:creationId xmlns:p14="http://schemas.microsoft.com/office/powerpoint/2010/main" val="344886715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29C2552D-7488-4C35-AD09-7B21E77814D6}" type="slidenum">
              <a:rPr lang="en-US"/>
              <a:pPr>
                <a:defRPr/>
              </a:pPr>
              <a:t>‹#›</a:t>
            </a:fld>
            <a:endParaRPr lang="en-US"/>
          </a:p>
        </p:txBody>
      </p:sp>
    </p:spTree>
    <p:extLst>
      <p:ext uri="{BB962C8B-B14F-4D97-AF65-F5344CB8AC3E}">
        <p14:creationId xmlns:p14="http://schemas.microsoft.com/office/powerpoint/2010/main" val="255775919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B5EBFDAA-5028-4894-A31B-D636418A5D76}" type="slidenum">
              <a:rPr lang="en-US"/>
              <a:pPr>
                <a:defRPr/>
              </a:pPr>
              <a:t>‹#›</a:t>
            </a:fld>
            <a:endParaRPr lang="en-US"/>
          </a:p>
        </p:txBody>
      </p:sp>
    </p:spTree>
    <p:extLst>
      <p:ext uri="{BB962C8B-B14F-4D97-AF65-F5344CB8AC3E}">
        <p14:creationId xmlns:p14="http://schemas.microsoft.com/office/powerpoint/2010/main" val="331570104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BAE0D974-4F13-4A83-A14F-F1BBB1E4BFC3}" type="slidenum">
              <a:rPr lang="en-US"/>
              <a:pPr>
                <a:defRPr/>
              </a:pPr>
              <a:t>‹#›</a:t>
            </a:fld>
            <a:endParaRPr lang="en-US"/>
          </a:p>
        </p:txBody>
      </p:sp>
    </p:spTree>
    <p:extLst>
      <p:ext uri="{BB962C8B-B14F-4D97-AF65-F5344CB8AC3E}">
        <p14:creationId xmlns:p14="http://schemas.microsoft.com/office/powerpoint/2010/main" val="422674806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A1474AFF-9327-478A-AED8-AC90F69491D6}" type="slidenum">
              <a:rPr lang="en-US"/>
              <a:pPr>
                <a:defRPr/>
              </a:pPr>
              <a:t>‹#›</a:t>
            </a:fld>
            <a:endParaRPr lang="en-US"/>
          </a:p>
        </p:txBody>
      </p:sp>
    </p:spTree>
    <p:extLst>
      <p:ext uri="{BB962C8B-B14F-4D97-AF65-F5344CB8AC3E}">
        <p14:creationId xmlns:p14="http://schemas.microsoft.com/office/powerpoint/2010/main" val="202073509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FE0EDC08-8025-403C-84CB-D2E514512756}" type="slidenum">
              <a:rPr lang="en-US"/>
              <a:pPr>
                <a:defRPr/>
              </a:pPr>
              <a:t>‹#›</a:t>
            </a:fld>
            <a:endParaRPr lang="en-US"/>
          </a:p>
        </p:txBody>
      </p:sp>
    </p:spTree>
    <p:extLst>
      <p:ext uri="{BB962C8B-B14F-4D97-AF65-F5344CB8AC3E}">
        <p14:creationId xmlns:p14="http://schemas.microsoft.com/office/powerpoint/2010/main" val="186652145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19B6B370-0535-4140-8C2F-E9F5014AC440}" type="slidenum">
              <a:rPr lang="en-US"/>
              <a:pPr>
                <a:defRPr/>
              </a:pPr>
              <a:t>‹#›</a:t>
            </a:fld>
            <a:endParaRPr lang="en-US"/>
          </a:p>
        </p:txBody>
      </p:sp>
    </p:spTree>
    <p:extLst>
      <p:ext uri="{BB962C8B-B14F-4D97-AF65-F5344CB8AC3E}">
        <p14:creationId xmlns:p14="http://schemas.microsoft.com/office/powerpoint/2010/main" val="253386310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0D20F278-B26E-4B48-AA85-B0A4649F0ECD}" type="slidenum">
              <a:rPr lang="en-US"/>
              <a:pPr>
                <a:defRPr/>
              </a:pPr>
              <a:t>‹#›</a:t>
            </a:fld>
            <a:endParaRPr lang="en-US"/>
          </a:p>
        </p:txBody>
      </p:sp>
    </p:spTree>
    <p:extLst>
      <p:ext uri="{BB962C8B-B14F-4D97-AF65-F5344CB8AC3E}">
        <p14:creationId xmlns:p14="http://schemas.microsoft.com/office/powerpoint/2010/main" val="99193309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84DF66DD-6FAE-469F-90F1-4B840A7BC22E}" type="slidenum">
              <a:rPr lang="en-US"/>
              <a:pPr>
                <a:defRPr/>
              </a:pPr>
              <a:t>‹#›</a:t>
            </a:fld>
            <a:endParaRPr lang="en-US"/>
          </a:p>
        </p:txBody>
      </p:sp>
    </p:spTree>
    <p:extLst>
      <p:ext uri="{BB962C8B-B14F-4D97-AF65-F5344CB8AC3E}">
        <p14:creationId xmlns:p14="http://schemas.microsoft.com/office/powerpoint/2010/main" val="5612285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8D930F4-6FE4-4AF0-BCEB-E5A3661E49E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581621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44F17863-6776-41A4-9B2C-9B1051B0B7A0}" type="slidenum">
              <a:rPr lang="en-US"/>
              <a:pPr>
                <a:defRPr/>
              </a:pPr>
              <a:t>‹#›</a:t>
            </a:fld>
            <a:endParaRPr lang="en-US"/>
          </a:p>
        </p:txBody>
      </p:sp>
    </p:spTree>
    <p:extLst>
      <p:ext uri="{BB962C8B-B14F-4D97-AF65-F5344CB8AC3E}">
        <p14:creationId xmlns:p14="http://schemas.microsoft.com/office/powerpoint/2010/main" val="183919941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ClipArt Placeholder 2"/>
          <p:cNvSpPr>
            <a:spLocks noGrp="1"/>
          </p:cNvSpPr>
          <p:nvPr>
            <p:ph type="clipArt" sz="half" idx="1"/>
          </p:nvPr>
        </p:nvSpPr>
        <p:spPr>
          <a:xfrm>
            <a:off x="1182688" y="2017713"/>
            <a:ext cx="3810000" cy="4114800"/>
          </a:xfrm>
        </p:spPr>
        <p:txBody>
          <a:bodyPr/>
          <a:lstStyle/>
          <a:p>
            <a:pPr lvl="0"/>
            <a:endParaRPr lang="en-AU" noProof="0" smtClean="0"/>
          </a:p>
        </p:txBody>
      </p:sp>
      <p:sp>
        <p:nvSpPr>
          <p:cNvPr id="4" name="Text Placeholder 3"/>
          <p:cNvSpPr>
            <a:spLocks noGrp="1"/>
          </p:cNvSpPr>
          <p:nvPr>
            <p:ph type="body"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196F7481-399F-4215-A821-A52627FB6522}" type="slidenum">
              <a:rPr lang="en-US"/>
              <a:pPr>
                <a:defRPr/>
              </a:pPr>
              <a:t>‹#›</a:t>
            </a:fld>
            <a:endParaRPr lang="en-US"/>
          </a:p>
        </p:txBody>
      </p:sp>
    </p:spTree>
    <p:extLst>
      <p:ext uri="{BB962C8B-B14F-4D97-AF65-F5344CB8AC3E}">
        <p14:creationId xmlns:p14="http://schemas.microsoft.com/office/powerpoint/2010/main" val="294334676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150938" y="617538"/>
            <a:ext cx="7804150" cy="5514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AF283F46-1ED8-44B1-A717-E45E96A7B37E}" type="slidenum">
              <a:rPr lang="en-US"/>
              <a:pPr>
                <a:defRPr/>
              </a:pPr>
              <a:t>‹#›</a:t>
            </a:fld>
            <a:endParaRPr lang="en-US"/>
          </a:p>
        </p:txBody>
      </p:sp>
    </p:spTree>
    <p:extLst>
      <p:ext uri="{BB962C8B-B14F-4D97-AF65-F5344CB8AC3E}">
        <p14:creationId xmlns:p14="http://schemas.microsoft.com/office/powerpoint/2010/main" val="62231909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 y="1066848"/>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fontAlgn="base">
                  <a:spcBef>
                    <a:spcPct val="0"/>
                  </a:spcBef>
                  <a:spcAft>
                    <a:spcPct val="0"/>
                  </a:spcAft>
                  <a:defRPr/>
                </a:pPr>
                <a:endParaRPr lang="en-AU" sz="2400">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en-AU" sz="2400">
                  <a:solidFill>
                    <a:srgbClr val="000000"/>
                  </a:solidFill>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fontAlgn="base">
                  <a:spcBef>
                    <a:spcPct val="0"/>
                  </a:spcBef>
                  <a:spcAft>
                    <a:spcPct val="0"/>
                  </a:spcAft>
                  <a:defRPr/>
                </a:pPr>
                <a:endParaRPr lang="en-AU" sz="2400">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en-AU" sz="2400">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fontAlgn="base">
                <a:spcBef>
                  <a:spcPct val="0"/>
                </a:spcBef>
                <a:spcAft>
                  <a:spcPct val="0"/>
                </a:spcAft>
                <a:defRPr/>
              </a:pPr>
              <a:endParaRPr lang="en-AU" sz="2400">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AU" sz="2400">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en-AU" sz="2400">
                <a:solidFill>
                  <a:srgbClr val="000000"/>
                </a:solidFill>
              </a:endParaRPr>
            </a:p>
          </p:txBody>
        </p:sp>
      </p:grpSp>
      <p:sp>
        <p:nvSpPr>
          <p:cNvPr id="4108"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410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6526C4A0-2505-44D5-9CFC-47978DD130CE}"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225018295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A1719BF1-D20C-49B6-88CF-6BB0CEE1F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797227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8"/>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A8A2919-6681-43E8-BA3B-810B72C9ED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330365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F11265A-B179-486C-96C6-CDBAC4BBF8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022281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4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6103A8E8-4656-442B-A3B2-872F70EBB1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867080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606C3C18-763F-4EF3-828B-DAEB6F6494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435934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584EB4FE-A8A1-4D15-9DE8-ED3331AD23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6908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9A33DAF-341F-4F31-815F-E746486D10E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4956101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3BAA6BC1-9F35-47C4-86E6-C409CEC1E5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499991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D99F72B9-43C5-48CC-93AF-C46151B68C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892547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286ADA0-996A-44B0-9DFA-B9785841A1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565233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9"/>
            <a:ext cx="1951038" cy="551497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1150938" y="617539"/>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D6E682C6-A231-4FBD-B99C-576EC52B39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131489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50939" y="617538"/>
            <a:ext cx="7793037" cy="1143000"/>
          </a:xfrm>
        </p:spPr>
        <p:txBody>
          <a:bodyPr/>
          <a:lstStyle/>
          <a:p>
            <a:r>
              <a:rPr lang="en-US" smtClean="0"/>
              <a:t>Click to edit Master title style</a:t>
            </a:r>
            <a:endParaRPr lang="en-AU"/>
          </a:p>
        </p:txBody>
      </p:sp>
      <p:sp>
        <p:nvSpPr>
          <p:cNvPr id="3" name="SmartArt Placeholder 2"/>
          <p:cNvSpPr>
            <a:spLocks noGrp="1"/>
          </p:cNvSpPr>
          <p:nvPr>
            <p:ph type="dgm" idx="1"/>
          </p:nvPr>
        </p:nvSpPr>
        <p:spPr>
          <a:xfrm>
            <a:off x="1182688" y="2017713"/>
            <a:ext cx="7772400" cy="4114800"/>
          </a:xfrm>
        </p:spPr>
        <p:txBody>
          <a:bodyPr/>
          <a:lstStyle/>
          <a:p>
            <a:pPr lvl="0"/>
            <a:endParaRPr lang="en-AU" noProof="0" smtClean="0"/>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694DA8E-9A41-486E-8752-6142CB363D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736828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9" y="617538"/>
            <a:ext cx="7793037" cy="1143000"/>
          </a:xfrm>
        </p:spPr>
        <p:txBody>
          <a:bodyPr/>
          <a:lstStyle/>
          <a:p>
            <a:r>
              <a:rPr lang="en-US" smtClean="0"/>
              <a:t>Click to edit Master title style</a:t>
            </a:r>
            <a:endParaRPr lang="en-AU"/>
          </a:p>
        </p:txBody>
      </p:sp>
      <p:sp>
        <p:nvSpPr>
          <p:cNvPr id="3" name="ClipArt Placeholder 2"/>
          <p:cNvSpPr>
            <a:spLocks noGrp="1"/>
          </p:cNvSpPr>
          <p:nvPr>
            <p:ph type="clipArt" sz="half" idx="1"/>
          </p:nvPr>
        </p:nvSpPr>
        <p:spPr>
          <a:xfrm>
            <a:off x="1182688" y="2017713"/>
            <a:ext cx="3810000" cy="4114800"/>
          </a:xfrm>
        </p:spPr>
        <p:txBody>
          <a:bodyPr/>
          <a:lstStyle/>
          <a:p>
            <a:pPr lvl="0"/>
            <a:endParaRPr lang="en-AU" noProof="0" smtClean="0"/>
          </a:p>
        </p:txBody>
      </p:sp>
      <p:sp>
        <p:nvSpPr>
          <p:cNvPr id="4" name="Text Placeholder 3"/>
          <p:cNvSpPr>
            <a:spLocks noGrp="1"/>
          </p:cNvSpPr>
          <p:nvPr>
            <p:ph type="body"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8408035-B16D-432F-98D4-67B1B1BC3F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992548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9" y="617538"/>
            <a:ext cx="7793037" cy="1143000"/>
          </a:xfrm>
        </p:spPr>
        <p:txBody>
          <a:bodyPr/>
          <a:lstStyle/>
          <a:p>
            <a:r>
              <a:rPr lang="en-US" smtClean="0"/>
              <a:t>Click to edit Master title style</a:t>
            </a:r>
            <a:endParaRPr lang="en-AU"/>
          </a:p>
        </p:txBody>
      </p:sp>
      <p:sp>
        <p:nvSpPr>
          <p:cNvPr id="3" name="Content Placeholder 2"/>
          <p:cNvSpPr>
            <a:spLocks noGrp="1"/>
          </p:cNvSpPr>
          <p:nvPr>
            <p:ph sz="quarter" idx="1"/>
          </p:nvPr>
        </p:nvSpPr>
        <p:spPr>
          <a:xfrm>
            <a:off x="11826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11826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half" idx="3"/>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13"/>
          <p:cNvSpPr>
            <a:spLocks noGrp="1" noChangeArrowheads="1"/>
          </p:cNvSpPr>
          <p:nvPr>
            <p:ph type="sldNum" sz="quarter" idx="12"/>
          </p:nvPr>
        </p:nvSpPr>
        <p:spPr>
          <a:ln/>
        </p:spPr>
        <p:txBody>
          <a:bodyPr/>
          <a:lstStyle>
            <a:lvl1pPr>
              <a:defRPr/>
            </a:lvl1pPr>
          </a:lstStyle>
          <a:p>
            <a:pPr>
              <a:defRPr/>
            </a:pPr>
            <a:fld id="{A0202ED1-C2EE-40A3-89B0-533482520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525979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75490" name="Rectangle 2"/>
          <p:cNvSpPr>
            <a:spLocks noGrp="1" noChangeArrowheads="1"/>
          </p:cNvSpPr>
          <p:nvPr>
            <p:ph type="ctrTitle"/>
          </p:nvPr>
        </p:nvSpPr>
        <p:spPr>
          <a:xfrm>
            <a:off x="1173163" y="-2039877"/>
            <a:ext cx="7772400" cy="4524315"/>
          </a:xfrm>
        </p:spPr>
        <p:txBody>
          <a:bodyPr anchor="b">
            <a:spAutoFit/>
          </a:bodyPr>
          <a:lstStyle>
            <a:lvl1pPr>
              <a:defRPr sz="7200"/>
            </a:lvl1pPr>
          </a:lstStyle>
          <a:p>
            <a:r>
              <a:rPr lang="nl-NL"/>
              <a:t>Klik om het opmaakprofiel van de modeltitel te bewerken</a:t>
            </a:r>
          </a:p>
        </p:txBody>
      </p:sp>
      <p:sp>
        <p:nvSpPr>
          <p:cNvPr id="575491" name="Rectangle 3"/>
          <p:cNvSpPr>
            <a:spLocks noGrp="1" noChangeArrowheads="1"/>
          </p:cNvSpPr>
          <p:nvPr>
            <p:ph type="subTitle" idx="1"/>
          </p:nvPr>
        </p:nvSpPr>
        <p:spPr>
          <a:xfrm>
            <a:off x="1166813" y="3886200"/>
            <a:ext cx="6400800" cy="1752600"/>
          </a:xfrm>
        </p:spPr>
        <p:txBody>
          <a:bodyPr/>
          <a:lstStyle>
            <a:lvl1pPr marL="0" indent="0">
              <a:buFont typeface="Wingdings" pitchFamily="2" charset="2"/>
              <a:buNone/>
              <a:defRPr sz="4000"/>
            </a:lvl1pPr>
          </a:lstStyle>
          <a:p>
            <a:r>
              <a:rPr lang="nl-NL"/>
              <a:t>Klik om het opmaakprofiel van de modelondertitel te bewerken</a:t>
            </a:r>
          </a:p>
        </p:txBody>
      </p:sp>
      <p:sp>
        <p:nvSpPr>
          <p:cNvPr id="4" name="Rectangle 4"/>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nl-NL"/>
          </a:p>
        </p:txBody>
      </p:sp>
      <p:sp>
        <p:nvSpPr>
          <p:cNvPr id="5" name="Rectangle 5"/>
          <p:cNvSpPr>
            <a:spLocks noGrp="1" noChangeArrowheads="1"/>
          </p:cNvSpPr>
          <p:nvPr>
            <p:ph type="ftr" sz="quarter" idx="11"/>
          </p:nvPr>
        </p:nvSpPr>
        <p:spPr/>
        <p:txBody>
          <a:bodyPr/>
          <a:lstStyle>
            <a:lvl1pPr>
              <a:defRPr>
                <a:solidFill>
                  <a:srgbClr val="000000"/>
                </a:solidFill>
              </a:defRPr>
            </a:lvl1pPr>
          </a:lstStyle>
          <a:p>
            <a:pPr>
              <a:defRPr/>
            </a:pPr>
            <a:endParaRPr lang="nl-NL"/>
          </a:p>
        </p:txBody>
      </p:sp>
      <p:sp>
        <p:nvSpPr>
          <p:cNvPr id="6" name="Rectangle 6"/>
          <p:cNvSpPr>
            <a:spLocks noGrp="1" noChangeArrowheads="1"/>
          </p:cNvSpPr>
          <p:nvPr>
            <p:ph type="sldNum" sz="quarter" idx="12"/>
          </p:nvPr>
        </p:nvSpPr>
        <p:spPr/>
        <p:txBody>
          <a:bodyPr/>
          <a:lstStyle>
            <a:lvl1pPr>
              <a:defRPr>
                <a:solidFill>
                  <a:srgbClr val="000000"/>
                </a:solidFill>
              </a:defRPr>
            </a:lvl1pPr>
          </a:lstStyle>
          <a:p>
            <a:pPr>
              <a:defRPr/>
            </a:pPr>
            <a:fld id="{1D974E3E-622A-4B0A-AC80-D5D741462587}" type="slidenum">
              <a:rPr lang="nl-NL"/>
              <a:pPr>
                <a:defRPr/>
              </a:pPr>
              <a:t>‹#›</a:t>
            </a:fld>
            <a:endParaRPr lang="nl-NL"/>
          </a:p>
        </p:txBody>
      </p:sp>
    </p:spTree>
    <p:extLst>
      <p:ext uri="{BB962C8B-B14F-4D97-AF65-F5344CB8AC3E}">
        <p14:creationId xmlns:p14="http://schemas.microsoft.com/office/powerpoint/2010/main" val="128550852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FD8C0089-C13D-4FF3-8546-2CEB39148059}" type="slidenum">
              <a:rPr lang="nl-NL"/>
              <a:pPr>
                <a:defRPr/>
              </a:pPr>
              <a:t>‹#›</a:t>
            </a:fld>
            <a:endParaRPr lang="nl-NL"/>
          </a:p>
        </p:txBody>
      </p:sp>
    </p:spTree>
    <p:extLst>
      <p:ext uri="{BB962C8B-B14F-4D97-AF65-F5344CB8AC3E}">
        <p14:creationId xmlns:p14="http://schemas.microsoft.com/office/powerpoint/2010/main" val="266163828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8"/>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BA244C7B-04CE-45A7-AE17-060B74F5F4F5}" type="slidenum">
              <a:rPr lang="nl-NL"/>
              <a:pPr>
                <a:defRPr/>
              </a:pPr>
              <a:t>‹#›</a:t>
            </a:fld>
            <a:endParaRPr lang="nl-NL"/>
          </a:p>
        </p:txBody>
      </p:sp>
    </p:spTree>
    <p:extLst>
      <p:ext uri="{BB962C8B-B14F-4D97-AF65-F5344CB8AC3E}">
        <p14:creationId xmlns:p14="http://schemas.microsoft.com/office/powerpoint/2010/main" val="6666596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279AED1-D9C3-4524-BB68-E015AA9C681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06066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17E335F3-763E-448E-B22A-E6EA8933E274}" type="slidenum">
              <a:rPr lang="nl-NL"/>
              <a:pPr>
                <a:defRPr/>
              </a:pPr>
              <a:t>‹#›</a:t>
            </a:fld>
            <a:endParaRPr lang="nl-NL"/>
          </a:p>
        </p:txBody>
      </p:sp>
    </p:spTree>
    <p:extLst>
      <p:ext uri="{BB962C8B-B14F-4D97-AF65-F5344CB8AC3E}">
        <p14:creationId xmlns:p14="http://schemas.microsoft.com/office/powerpoint/2010/main" val="10181235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4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4"/>
          <p:cNvSpPr>
            <a:spLocks noGrp="1" noChangeArrowheads="1"/>
          </p:cNvSpPr>
          <p:nvPr>
            <p:ph type="dt" sz="half" idx="10"/>
          </p:nvPr>
        </p:nvSpPr>
        <p:spPr>
          <a:ln/>
        </p:spPr>
        <p:txBody>
          <a:bodyPr/>
          <a:lstStyle>
            <a:lvl1pPr>
              <a:defRPr/>
            </a:lvl1pPr>
          </a:lstStyle>
          <a:p>
            <a:pPr>
              <a:defRPr/>
            </a:pPr>
            <a:endParaRPr lang="nl-NL"/>
          </a:p>
        </p:txBody>
      </p:sp>
      <p:sp>
        <p:nvSpPr>
          <p:cNvPr id="8" name="Rectangle 5"/>
          <p:cNvSpPr>
            <a:spLocks noGrp="1" noChangeArrowheads="1"/>
          </p:cNvSpPr>
          <p:nvPr>
            <p:ph type="ftr" sz="quarter" idx="11"/>
          </p:nvPr>
        </p:nvSpPr>
        <p:spPr>
          <a:ln/>
        </p:spPr>
        <p:txBody>
          <a:bodyPr/>
          <a:lstStyle>
            <a:lvl1pPr>
              <a:defRPr/>
            </a:lvl1pPr>
          </a:lstStyle>
          <a:p>
            <a:pPr>
              <a:defRPr/>
            </a:pPr>
            <a:endParaRPr lang="nl-NL"/>
          </a:p>
        </p:txBody>
      </p:sp>
      <p:sp>
        <p:nvSpPr>
          <p:cNvPr id="9" name="Rectangle 6"/>
          <p:cNvSpPr>
            <a:spLocks noGrp="1" noChangeArrowheads="1"/>
          </p:cNvSpPr>
          <p:nvPr>
            <p:ph type="sldNum" sz="quarter" idx="12"/>
          </p:nvPr>
        </p:nvSpPr>
        <p:spPr>
          <a:ln/>
        </p:spPr>
        <p:txBody>
          <a:bodyPr/>
          <a:lstStyle>
            <a:lvl1pPr>
              <a:defRPr/>
            </a:lvl1pPr>
          </a:lstStyle>
          <a:p>
            <a:pPr>
              <a:defRPr/>
            </a:pPr>
            <a:fld id="{26474BB2-2225-465D-94E1-52179655D861}" type="slidenum">
              <a:rPr lang="nl-NL"/>
              <a:pPr>
                <a:defRPr/>
              </a:pPr>
              <a:t>‹#›</a:t>
            </a:fld>
            <a:endParaRPr lang="nl-NL"/>
          </a:p>
        </p:txBody>
      </p:sp>
    </p:spTree>
    <p:extLst>
      <p:ext uri="{BB962C8B-B14F-4D97-AF65-F5344CB8AC3E}">
        <p14:creationId xmlns:p14="http://schemas.microsoft.com/office/powerpoint/2010/main" val="305485072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4"/>
          <p:cNvSpPr>
            <a:spLocks noGrp="1" noChangeArrowheads="1"/>
          </p:cNvSpPr>
          <p:nvPr>
            <p:ph type="dt" sz="half" idx="10"/>
          </p:nvPr>
        </p:nvSpPr>
        <p:spPr>
          <a:ln/>
        </p:spPr>
        <p:txBody>
          <a:bodyPr/>
          <a:lstStyle>
            <a:lvl1pPr>
              <a:defRPr/>
            </a:lvl1pPr>
          </a:lstStyle>
          <a:p>
            <a:pPr>
              <a:defRPr/>
            </a:pPr>
            <a:endParaRPr lang="nl-NL"/>
          </a:p>
        </p:txBody>
      </p:sp>
      <p:sp>
        <p:nvSpPr>
          <p:cNvPr id="4" name="Rectangle 5"/>
          <p:cNvSpPr>
            <a:spLocks noGrp="1" noChangeArrowheads="1"/>
          </p:cNvSpPr>
          <p:nvPr>
            <p:ph type="ftr" sz="quarter" idx="11"/>
          </p:nvPr>
        </p:nvSpPr>
        <p:spPr>
          <a:ln/>
        </p:spPr>
        <p:txBody>
          <a:bodyPr/>
          <a:lstStyle>
            <a:lvl1pPr>
              <a:defRPr/>
            </a:lvl1pPr>
          </a:lstStyle>
          <a:p>
            <a:pPr>
              <a:defRPr/>
            </a:pPr>
            <a:endParaRPr lang="nl-NL"/>
          </a:p>
        </p:txBody>
      </p:sp>
      <p:sp>
        <p:nvSpPr>
          <p:cNvPr id="5" name="Rectangle 6"/>
          <p:cNvSpPr>
            <a:spLocks noGrp="1" noChangeArrowheads="1"/>
          </p:cNvSpPr>
          <p:nvPr>
            <p:ph type="sldNum" sz="quarter" idx="12"/>
          </p:nvPr>
        </p:nvSpPr>
        <p:spPr>
          <a:ln/>
        </p:spPr>
        <p:txBody>
          <a:bodyPr/>
          <a:lstStyle>
            <a:lvl1pPr>
              <a:defRPr/>
            </a:lvl1pPr>
          </a:lstStyle>
          <a:p>
            <a:pPr>
              <a:defRPr/>
            </a:pPr>
            <a:fld id="{B374502C-587B-4A40-B396-C344857751CA}" type="slidenum">
              <a:rPr lang="nl-NL"/>
              <a:pPr>
                <a:defRPr/>
              </a:pPr>
              <a:t>‹#›</a:t>
            </a:fld>
            <a:endParaRPr lang="nl-NL"/>
          </a:p>
        </p:txBody>
      </p:sp>
    </p:spTree>
    <p:extLst>
      <p:ext uri="{BB962C8B-B14F-4D97-AF65-F5344CB8AC3E}">
        <p14:creationId xmlns:p14="http://schemas.microsoft.com/office/powerpoint/2010/main" val="245008595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l-NL"/>
          </a:p>
        </p:txBody>
      </p:sp>
      <p:sp>
        <p:nvSpPr>
          <p:cNvPr id="3" name="Rectangle 5"/>
          <p:cNvSpPr>
            <a:spLocks noGrp="1" noChangeArrowheads="1"/>
          </p:cNvSpPr>
          <p:nvPr>
            <p:ph type="ftr" sz="quarter" idx="11"/>
          </p:nvPr>
        </p:nvSpPr>
        <p:spPr>
          <a:ln/>
        </p:spPr>
        <p:txBody>
          <a:bodyPr/>
          <a:lstStyle>
            <a:lvl1pPr>
              <a:defRPr/>
            </a:lvl1pPr>
          </a:lstStyle>
          <a:p>
            <a:pPr>
              <a:defRPr/>
            </a:pPr>
            <a:endParaRPr lang="nl-NL"/>
          </a:p>
        </p:txBody>
      </p:sp>
      <p:sp>
        <p:nvSpPr>
          <p:cNvPr id="4" name="Rectangle 6"/>
          <p:cNvSpPr>
            <a:spLocks noGrp="1" noChangeArrowheads="1"/>
          </p:cNvSpPr>
          <p:nvPr>
            <p:ph type="sldNum" sz="quarter" idx="12"/>
          </p:nvPr>
        </p:nvSpPr>
        <p:spPr>
          <a:ln/>
        </p:spPr>
        <p:txBody>
          <a:bodyPr/>
          <a:lstStyle>
            <a:lvl1pPr>
              <a:defRPr/>
            </a:lvl1pPr>
          </a:lstStyle>
          <a:p>
            <a:pPr>
              <a:defRPr/>
            </a:pPr>
            <a:fld id="{AD123E6E-C2C6-4849-9755-1173CCF19B15}" type="slidenum">
              <a:rPr lang="nl-NL"/>
              <a:pPr>
                <a:defRPr/>
              </a:pPr>
              <a:t>‹#›</a:t>
            </a:fld>
            <a:endParaRPr lang="nl-NL"/>
          </a:p>
        </p:txBody>
      </p:sp>
    </p:spTree>
    <p:extLst>
      <p:ext uri="{BB962C8B-B14F-4D97-AF65-F5344CB8AC3E}">
        <p14:creationId xmlns:p14="http://schemas.microsoft.com/office/powerpoint/2010/main" val="187987826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B10FBE2C-D8A3-4315-8862-DB17E1C495BA}" type="slidenum">
              <a:rPr lang="nl-NL"/>
              <a:pPr>
                <a:defRPr/>
              </a:pPr>
              <a:t>‹#›</a:t>
            </a:fld>
            <a:endParaRPr lang="nl-NL"/>
          </a:p>
        </p:txBody>
      </p:sp>
    </p:spTree>
    <p:extLst>
      <p:ext uri="{BB962C8B-B14F-4D97-AF65-F5344CB8AC3E}">
        <p14:creationId xmlns:p14="http://schemas.microsoft.com/office/powerpoint/2010/main" val="267206094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C4E4570B-B9B1-43B7-88A6-776B7042A2FF}" type="slidenum">
              <a:rPr lang="nl-NL"/>
              <a:pPr>
                <a:defRPr/>
              </a:pPr>
              <a:t>‹#›</a:t>
            </a:fld>
            <a:endParaRPr lang="nl-NL"/>
          </a:p>
        </p:txBody>
      </p:sp>
    </p:spTree>
    <p:extLst>
      <p:ext uri="{BB962C8B-B14F-4D97-AF65-F5344CB8AC3E}">
        <p14:creationId xmlns:p14="http://schemas.microsoft.com/office/powerpoint/2010/main" val="304709272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5705585F-AEAD-43A1-AD08-63C3F17D2B3C}" type="slidenum">
              <a:rPr lang="nl-NL"/>
              <a:pPr>
                <a:defRPr/>
              </a:pPr>
              <a:t>‹#›</a:t>
            </a:fld>
            <a:endParaRPr lang="nl-NL"/>
          </a:p>
        </p:txBody>
      </p:sp>
    </p:spTree>
    <p:extLst>
      <p:ext uri="{BB962C8B-B14F-4D97-AF65-F5344CB8AC3E}">
        <p14:creationId xmlns:p14="http://schemas.microsoft.com/office/powerpoint/2010/main" val="288756627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A1E9B599-55EA-4977-90FD-32D4C67205AD}" type="slidenum">
              <a:rPr lang="nl-NL"/>
              <a:pPr>
                <a:defRPr/>
              </a:pPr>
              <a:t>‹#›</a:t>
            </a:fld>
            <a:endParaRPr lang="nl-NL"/>
          </a:p>
        </p:txBody>
      </p:sp>
    </p:spTree>
    <p:extLst>
      <p:ext uri="{BB962C8B-B14F-4D97-AF65-F5344CB8AC3E}">
        <p14:creationId xmlns:p14="http://schemas.microsoft.com/office/powerpoint/2010/main" val="74504379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3"/>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fld id="{9FB5AC1A-B71C-4642-8691-A3DA81116C60}" type="datetimeFigureOut">
              <a:rPr lang="en-AU">
                <a:solidFill>
                  <a:prstClr val="black">
                    <a:tint val="75000"/>
                  </a:prstClr>
                </a:solidFill>
              </a:rPr>
              <a:pPr>
                <a:defRPr/>
              </a:pPr>
              <a:t>2/03/2020</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A427FAC-7FFD-4648-B1E8-EF07CA63DE21}" type="slidenum">
              <a:rPr lang="en-AU">
                <a:solidFill>
                  <a:prstClr val="black">
                    <a:tint val="75000"/>
                  </a:prstClr>
                </a:solidFill>
              </a:rPr>
              <a:pPr>
                <a:defRPr/>
              </a:pPr>
              <a:t>‹#›</a:t>
            </a:fld>
            <a:endParaRPr lang="en-AU">
              <a:solidFill>
                <a:prstClr val="black">
                  <a:tint val="75000"/>
                </a:prstClr>
              </a:solidFill>
            </a:endParaRPr>
          </a:p>
        </p:txBody>
      </p:sp>
    </p:spTree>
    <p:extLst>
      <p:ext uri="{BB962C8B-B14F-4D97-AF65-F5344CB8AC3E}">
        <p14:creationId xmlns:p14="http://schemas.microsoft.com/office/powerpoint/2010/main" val="403578405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pPr>
              <a:defRPr/>
            </a:pPr>
            <a:fld id="{7C5F2AC0-64A6-4EB8-B521-DD893B9E4C41}" type="datetimeFigureOut">
              <a:rPr lang="en-AU">
                <a:solidFill>
                  <a:prstClr val="black">
                    <a:tint val="75000"/>
                  </a:prstClr>
                </a:solidFill>
              </a:rPr>
              <a:pPr>
                <a:defRPr/>
              </a:pPr>
              <a:t>2/03/2020</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087900B-4E9C-40F0-ADD6-4804669B2AF8}" type="slidenum">
              <a:rPr lang="en-AU">
                <a:solidFill>
                  <a:prstClr val="black">
                    <a:tint val="75000"/>
                  </a:prstClr>
                </a:solidFill>
              </a:rPr>
              <a:pPr>
                <a:defRPr/>
              </a:pPr>
              <a:t>‹#›</a:t>
            </a:fld>
            <a:endParaRPr lang="en-AU">
              <a:solidFill>
                <a:prstClr val="black">
                  <a:tint val="75000"/>
                </a:prstClr>
              </a:solidFill>
            </a:endParaRPr>
          </a:p>
        </p:txBody>
      </p:sp>
    </p:spTree>
    <p:extLst>
      <p:ext uri="{BB962C8B-B14F-4D97-AF65-F5344CB8AC3E}">
        <p14:creationId xmlns:p14="http://schemas.microsoft.com/office/powerpoint/2010/main" val="7442458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FF5FAB3-083E-4158-B0C2-133C468A99D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516541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8"/>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5B2FCB5-9494-46DC-A082-6CE2BB2039E4}" type="datetimeFigureOut">
              <a:rPr lang="en-AU">
                <a:solidFill>
                  <a:prstClr val="black">
                    <a:tint val="75000"/>
                  </a:prstClr>
                </a:solidFill>
              </a:rPr>
              <a:pPr>
                <a:defRPr/>
              </a:pPr>
              <a:t>2/03/2020</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8576031-025E-441D-BB44-31E004C9EC8B}" type="slidenum">
              <a:rPr lang="en-AU">
                <a:solidFill>
                  <a:prstClr val="black">
                    <a:tint val="75000"/>
                  </a:prstClr>
                </a:solidFill>
              </a:rPr>
              <a:pPr>
                <a:defRPr/>
              </a:pPr>
              <a:t>‹#›</a:t>
            </a:fld>
            <a:endParaRPr lang="en-AU">
              <a:solidFill>
                <a:prstClr val="black">
                  <a:tint val="75000"/>
                </a:prstClr>
              </a:solidFill>
            </a:endParaRPr>
          </a:p>
        </p:txBody>
      </p:sp>
    </p:spTree>
    <p:extLst>
      <p:ext uri="{BB962C8B-B14F-4D97-AF65-F5344CB8AC3E}">
        <p14:creationId xmlns:p14="http://schemas.microsoft.com/office/powerpoint/2010/main" val="413452634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3"/>
          <p:cNvSpPr>
            <a:spLocks noGrp="1"/>
          </p:cNvSpPr>
          <p:nvPr>
            <p:ph type="dt" sz="half" idx="10"/>
          </p:nvPr>
        </p:nvSpPr>
        <p:spPr/>
        <p:txBody>
          <a:bodyPr/>
          <a:lstStyle>
            <a:lvl1pPr>
              <a:defRPr/>
            </a:lvl1pPr>
          </a:lstStyle>
          <a:p>
            <a:pPr>
              <a:defRPr/>
            </a:pPr>
            <a:fld id="{7A58F9DC-0576-4763-93D4-0443F7168C4C}" type="datetimeFigureOut">
              <a:rPr lang="en-AU">
                <a:solidFill>
                  <a:prstClr val="black">
                    <a:tint val="75000"/>
                  </a:prstClr>
                </a:solidFill>
              </a:rPr>
              <a:pPr>
                <a:defRPr/>
              </a:pPr>
              <a:t>2/03/2020</a:t>
            </a:fld>
            <a:endParaRPr lang="en-AU">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53C40D3-AB99-4E2A-BC7C-7B28C70F5A80}" type="slidenum">
              <a:rPr lang="en-AU">
                <a:solidFill>
                  <a:prstClr val="black">
                    <a:tint val="75000"/>
                  </a:prstClr>
                </a:solidFill>
              </a:rPr>
              <a:pPr>
                <a:defRPr/>
              </a:pPr>
              <a:t>‹#›</a:t>
            </a:fld>
            <a:endParaRPr lang="en-AU">
              <a:solidFill>
                <a:prstClr val="black">
                  <a:tint val="75000"/>
                </a:prstClr>
              </a:solidFill>
            </a:endParaRPr>
          </a:p>
        </p:txBody>
      </p:sp>
    </p:spTree>
    <p:extLst>
      <p:ext uri="{BB962C8B-B14F-4D97-AF65-F5344CB8AC3E}">
        <p14:creationId xmlns:p14="http://schemas.microsoft.com/office/powerpoint/2010/main" val="387571356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4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3"/>
          <p:cNvSpPr>
            <a:spLocks noGrp="1"/>
          </p:cNvSpPr>
          <p:nvPr>
            <p:ph type="dt" sz="half" idx="10"/>
          </p:nvPr>
        </p:nvSpPr>
        <p:spPr/>
        <p:txBody>
          <a:bodyPr/>
          <a:lstStyle>
            <a:lvl1pPr>
              <a:defRPr/>
            </a:lvl1pPr>
          </a:lstStyle>
          <a:p>
            <a:pPr>
              <a:defRPr/>
            </a:pPr>
            <a:fld id="{7ED6A169-1612-44E3-9A4F-A0BF4AEA91A0}" type="datetimeFigureOut">
              <a:rPr lang="en-AU">
                <a:solidFill>
                  <a:prstClr val="black">
                    <a:tint val="75000"/>
                  </a:prstClr>
                </a:solidFill>
              </a:rPr>
              <a:pPr>
                <a:defRPr/>
              </a:pPr>
              <a:t>2/03/2020</a:t>
            </a:fld>
            <a:endParaRPr lang="en-AU">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AU">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3531F09-EB84-4BC0-A05B-6BAD68EE3EC8}" type="slidenum">
              <a:rPr lang="en-AU">
                <a:solidFill>
                  <a:prstClr val="black">
                    <a:tint val="75000"/>
                  </a:prstClr>
                </a:solidFill>
              </a:rPr>
              <a:pPr>
                <a:defRPr/>
              </a:pPr>
              <a:t>‹#›</a:t>
            </a:fld>
            <a:endParaRPr lang="en-AU">
              <a:solidFill>
                <a:prstClr val="black">
                  <a:tint val="75000"/>
                </a:prstClr>
              </a:solidFill>
            </a:endParaRPr>
          </a:p>
        </p:txBody>
      </p:sp>
    </p:spTree>
    <p:extLst>
      <p:ext uri="{BB962C8B-B14F-4D97-AF65-F5344CB8AC3E}">
        <p14:creationId xmlns:p14="http://schemas.microsoft.com/office/powerpoint/2010/main" val="311466407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fld id="{FEDF8747-A16C-466E-A644-1549136F3734}" type="datetimeFigureOut">
              <a:rPr lang="en-AU">
                <a:solidFill>
                  <a:prstClr val="black">
                    <a:tint val="75000"/>
                  </a:prstClr>
                </a:solidFill>
              </a:rPr>
              <a:pPr>
                <a:defRPr/>
              </a:pPr>
              <a:t>2/03/2020</a:t>
            </a:fld>
            <a:endParaRPr lang="en-AU">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AU">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0FF2FF2-578C-422D-B106-E77408C6B9B7}" type="slidenum">
              <a:rPr lang="en-AU">
                <a:solidFill>
                  <a:prstClr val="black">
                    <a:tint val="75000"/>
                  </a:prstClr>
                </a:solidFill>
              </a:rPr>
              <a:pPr>
                <a:defRPr/>
              </a:pPr>
              <a:t>‹#›</a:t>
            </a:fld>
            <a:endParaRPr lang="en-AU">
              <a:solidFill>
                <a:prstClr val="black">
                  <a:tint val="75000"/>
                </a:prstClr>
              </a:solidFill>
            </a:endParaRPr>
          </a:p>
        </p:txBody>
      </p:sp>
    </p:spTree>
    <p:extLst>
      <p:ext uri="{BB962C8B-B14F-4D97-AF65-F5344CB8AC3E}">
        <p14:creationId xmlns:p14="http://schemas.microsoft.com/office/powerpoint/2010/main" val="206636082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1FF9F99-3980-4F60-9645-48DCD1FB50BF}" type="datetimeFigureOut">
              <a:rPr lang="en-AU">
                <a:solidFill>
                  <a:prstClr val="black">
                    <a:tint val="75000"/>
                  </a:prstClr>
                </a:solidFill>
              </a:rPr>
              <a:pPr>
                <a:defRPr/>
              </a:pPr>
              <a:t>2/03/2020</a:t>
            </a:fld>
            <a:endParaRPr lang="en-AU">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AU">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CAF4A4C-687A-4CBA-90A2-261B78A64886}" type="slidenum">
              <a:rPr lang="en-AU">
                <a:solidFill>
                  <a:prstClr val="black">
                    <a:tint val="75000"/>
                  </a:prstClr>
                </a:solidFill>
              </a:rPr>
              <a:pPr>
                <a:defRPr/>
              </a:pPr>
              <a:t>‹#›</a:t>
            </a:fld>
            <a:endParaRPr lang="en-AU">
              <a:solidFill>
                <a:prstClr val="black">
                  <a:tint val="75000"/>
                </a:prstClr>
              </a:solidFill>
            </a:endParaRPr>
          </a:p>
        </p:txBody>
      </p:sp>
    </p:spTree>
    <p:extLst>
      <p:ext uri="{BB962C8B-B14F-4D97-AF65-F5344CB8AC3E}">
        <p14:creationId xmlns:p14="http://schemas.microsoft.com/office/powerpoint/2010/main" val="45448237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66782C2-72D1-4BE5-AF06-D108542775ED}" type="datetimeFigureOut">
              <a:rPr lang="en-AU">
                <a:solidFill>
                  <a:prstClr val="black">
                    <a:tint val="75000"/>
                  </a:prstClr>
                </a:solidFill>
              </a:rPr>
              <a:pPr>
                <a:defRPr/>
              </a:pPr>
              <a:t>2/03/2020</a:t>
            </a:fld>
            <a:endParaRPr lang="en-AU">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CABFD7B-12D0-4B77-8E85-958099519287}" type="slidenum">
              <a:rPr lang="en-AU">
                <a:solidFill>
                  <a:prstClr val="black">
                    <a:tint val="75000"/>
                  </a:prstClr>
                </a:solidFill>
              </a:rPr>
              <a:pPr>
                <a:defRPr/>
              </a:pPr>
              <a:t>‹#›</a:t>
            </a:fld>
            <a:endParaRPr lang="en-AU">
              <a:solidFill>
                <a:prstClr val="black">
                  <a:tint val="75000"/>
                </a:prstClr>
              </a:solidFill>
            </a:endParaRPr>
          </a:p>
        </p:txBody>
      </p:sp>
    </p:spTree>
    <p:extLst>
      <p:ext uri="{BB962C8B-B14F-4D97-AF65-F5344CB8AC3E}">
        <p14:creationId xmlns:p14="http://schemas.microsoft.com/office/powerpoint/2010/main" val="316921948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A94CAF9-317A-470F-818E-E60B52D398C4}" type="datetimeFigureOut">
              <a:rPr lang="en-AU">
                <a:solidFill>
                  <a:prstClr val="black">
                    <a:tint val="75000"/>
                  </a:prstClr>
                </a:solidFill>
              </a:rPr>
              <a:pPr>
                <a:defRPr/>
              </a:pPr>
              <a:t>2/03/2020</a:t>
            </a:fld>
            <a:endParaRPr lang="en-AU">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B920DC4-D439-4ECB-A1C1-FF1720F5F3D1}" type="slidenum">
              <a:rPr lang="en-AU">
                <a:solidFill>
                  <a:prstClr val="black">
                    <a:tint val="75000"/>
                  </a:prstClr>
                </a:solidFill>
              </a:rPr>
              <a:pPr>
                <a:defRPr/>
              </a:pPr>
              <a:t>‹#›</a:t>
            </a:fld>
            <a:endParaRPr lang="en-AU">
              <a:solidFill>
                <a:prstClr val="black">
                  <a:tint val="75000"/>
                </a:prstClr>
              </a:solidFill>
            </a:endParaRPr>
          </a:p>
        </p:txBody>
      </p:sp>
    </p:spTree>
    <p:extLst>
      <p:ext uri="{BB962C8B-B14F-4D97-AF65-F5344CB8AC3E}">
        <p14:creationId xmlns:p14="http://schemas.microsoft.com/office/powerpoint/2010/main" val="186177045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pPr>
              <a:defRPr/>
            </a:pPr>
            <a:fld id="{B5D195C5-CC0F-490A-9CB9-CE3B658D9C4C}" type="datetimeFigureOut">
              <a:rPr lang="en-AU">
                <a:solidFill>
                  <a:prstClr val="black">
                    <a:tint val="75000"/>
                  </a:prstClr>
                </a:solidFill>
              </a:rPr>
              <a:pPr>
                <a:defRPr/>
              </a:pPr>
              <a:t>2/03/2020</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305B455-9B54-48CB-B8CF-D29E493C293C}" type="slidenum">
              <a:rPr lang="en-AU">
                <a:solidFill>
                  <a:prstClr val="black">
                    <a:tint val="75000"/>
                  </a:prstClr>
                </a:solidFill>
              </a:rPr>
              <a:pPr>
                <a:defRPr/>
              </a:pPr>
              <a:t>‹#›</a:t>
            </a:fld>
            <a:endParaRPr lang="en-AU">
              <a:solidFill>
                <a:prstClr val="black">
                  <a:tint val="75000"/>
                </a:prstClr>
              </a:solidFill>
            </a:endParaRPr>
          </a:p>
        </p:txBody>
      </p:sp>
    </p:spTree>
    <p:extLst>
      <p:ext uri="{BB962C8B-B14F-4D97-AF65-F5344CB8AC3E}">
        <p14:creationId xmlns:p14="http://schemas.microsoft.com/office/powerpoint/2010/main" val="262137851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pPr>
              <a:defRPr/>
            </a:pPr>
            <a:fld id="{27CA787D-64BC-4001-868A-A93ED06E34BC}" type="datetimeFigureOut">
              <a:rPr lang="en-AU">
                <a:solidFill>
                  <a:prstClr val="black">
                    <a:tint val="75000"/>
                  </a:prstClr>
                </a:solidFill>
              </a:rPr>
              <a:pPr>
                <a:defRPr/>
              </a:pPr>
              <a:t>2/03/2020</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F4FDE68-A8BF-4867-9332-74CC26C1C253}" type="slidenum">
              <a:rPr lang="en-AU">
                <a:solidFill>
                  <a:prstClr val="black">
                    <a:tint val="75000"/>
                  </a:prstClr>
                </a:solidFill>
              </a:rPr>
              <a:pPr>
                <a:defRPr/>
              </a:pPr>
              <a:t>‹#›</a:t>
            </a:fld>
            <a:endParaRPr lang="en-AU">
              <a:solidFill>
                <a:prstClr val="black">
                  <a:tint val="75000"/>
                </a:prstClr>
              </a:solidFill>
            </a:endParaRPr>
          </a:p>
        </p:txBody>
      </p:sp>
    </p:spTree>
    <p:extLst>
      <p:ext uri="{BB962C8B-B14F-4D97-AF65-F5344CB8AC3E}">
        <p14:creationId xmlns:p14="http://schemas.microsoft.com/office/powerpoint/2010/main" val="147260180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098" name="Group 2"/>
          <p:cNvGrpSpPr>
            <a:grpSpLocks/>
          </p:cNvGrpSpPr>
          <p:nvPr/>
        </p:nvGrpSpPr>
        <p:grpSpPr bwMode="auto">
          <a:xfrm>
            <a:off x="0" y="1066800"/>
            <a:ext cx="9009063" cy="1052513"/>
            <a:chOff x="0" y="1536"/>
            <a:chExt cx="5675" cy="663"/>
          </a:xfrm>
        </p:grpSpPr>
        <p:grpSp>
          <p:nvGrpSpPr>
            <p:cNvPr id="4099" name="Group 3"/>
            <p:cNvGrpSpPr>
              <a:grpSpLocks/>
            </p:cNvGrpSpPr>
            <p:nvPr/>
          </p:nvGrpSpPr>
          <p:grpSpPr bwMode="auto">
            <a:xfrm>
              <a:off x="183" y="1604"/>
              <a:ext cx="448" cy="299"/>
              <a:chOff x="720" y="336"/>
              <a:chExt cx="624" cy="432"/>
            </a:xfrm>
          </p:grpSpPr>
          <p:sp>
            <p:nvSpPr>
              <p:cNvPr id="4100"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AU" sz="2400" smtClean="0">
                  <a:solidFill>
                    <a:srgbClr val="000000"/>
                  </a:solidFill>
                </a:endParaRPr>
              </a:p>
            </p:txBody>
          </p:sp>
          <p:sp>
            <p:nvSpPr>
              <p:cNvPr id="4101"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AU" sz="2400" smtClean="0">
                  <a:solidFill>
                    <a:srgbClr val="000000"/>
                  </a:solidFill>
                </a:endParaRPr>
              </a:p>
            </p:txBody>
          </p:sp>
        </p:grpSp>
        <p:grpSp>
          <p:nvGrpSpPr>
            <p:cNvPr id="4102" name="Group 6"/>
            <p:cNvGrpSpPr>
              <a:grpSpLocks/>
            </p:cNvGrpSpPr>
            <p:nvPr/>
          </p:nvGrpSpPr>
          <p:grpSpPr bwMode="auto">
            <a:xfrm>
              <a:off x="261" y="1870"/>
              <a:ext cx="465" cy="299"/>
              <a:chOff x="912" y="2640"/>
              <a:chExt cx="672" cy="432"/>
            </a:xfrm>
          </p:grpSpPr>
          <p:sp>
            <p:nvSpPr>
              <p:cNvPr id="4103"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AU" sz="2400" smtClean="0">
                  <a:solidFill>
                    <a:srgbClr val="000000"/>
                  </a:solidFill>
                </a:endParaRPr>
              </a:p>
            </p:txBody>
          </p:sp>
          <p:sp>
            <p:nvSpPr>
              <p:cNvPr id="4104"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AU" sz="2400" smtClean="0">
                  <a:solidFill>
                    <a:srgbClr val="000000"/>
                  </a:solidFill>
                </a:endParaRPr>
              </a:p>
            </p:txBody>
          </p:sp>
        </p:grpSp>
        <p:sp>
          <p:nvSpPr>
            <p:cNvPr id="4105"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AU" sz="2400" smtClean="0">
                <a:solidFill>
                  <a:srgbClr val="000000"/>
                </a:solidFill>
              </a:endParaRPr>
            </a:p>
          </p:txBody>
        </p:sp>
        <p:sp>
          <p:nvSpPr>
            <p:cNvPr id="4106"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AU" sz="2400" smtClean="0">
                <a:solidFill>
                  <a:srgbClr val="000000"/>
                </a:solidFill>
              </a:endParaRPr>
            </a:p>
          </p:txBody>
        </p:sp>
        <p:sp>
          <p:nvSpPr>
            <p:cNvPr id="4107"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AU" sz="2400" smtClean="0">
                <a:solidFill>
                  <a:srgbClr val="000000"/>
                </a:solidFill>
              </a:endParaRPr>
            </a:p>
          </p:txBody>
        </p:sp>
      </p:grpSp>
      <p:sp>
        <p:nvSpPr>
          <p:cNvPr id="4108" name="Rectangle 12"/>
          <p:cNvSpPr>
            <a:spLocks noGrp="1" noChangeArrowheads="1"/>
          </p:cNvSpPr>
          <p:nvPr>
            <p:ph type="ctrTitle"/>
          </p:nvPr>
        </p:nvSpPr>
        <p:spPr>
          <a:xfrm>
            <a:off x="990600" y="1828800"/>
            <a:ext cx="7772400" cy="1143000"/>
          </a:xfrm>
        </p:spPr>
        <p:txBody>
          <a:bodyPr/>
          <a:lstStyle>
            <a:lvl1pPr>
              <a:defRPr/>
            </a:lvl1pPr>
          </a:lstStyle>
          <a:p>
            <a:pPr lvl="0"/>
            <a:r>
              <a:rPr lang="en-US" altLang="en-US" noProof="0" smtClean="0"/>
              <a:t>Click to edit Master title style</a:t>
            </a:r>
          </a:p>
        </p:txBody>
      </p:sp>
      <p:sp>
        <p:nvSpPr>
          <p:cNvPr id="410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en-US" altLang="en-US" noProof="0" smtClean="0"/>
              <a:t>Click to edit Master subtitle style</a:t>
            </a:r>
          </a:p>
        </p:txBody>
      </p:sp>
      <p:sp>
        <p:nvSpPr>
          <p:cNvPr id="4110" name="Rectangle 14"/>
          <p:cNvSpPr>
            <a:spLocks noGrp="1" noChangeArrowheads="1"/>
          </p:cNvSpPr>
          <p:nvPr>
            <p:ph type="dt" sz="half" idx="2"/>
          </p:nvPr>
        </p:nvSpPr>
        <p:spPr>
          <a:xfrm>
            <a:off x="990600" y="6248400"/>
            <a:ext cx="1905000" cy="457200"/>
          </a:xfrm>
        </p:spPr>
        <p:txBody>
          <a:bodyPr/>
          <a:lstStyle>
            <a:lvl1pPr>
              <a:defRPr>
                <a:solidFill>
                  <a:schemeClr val="bg2"/>
                </a:solidFill>
              </a:defRPr>
            </a:lvl1pPr>
          </a:lstStyle>
          <a:p>
            <a:endParaRPr lang="en-US" altLang="en-US">
              <a:solidFill>
                <a:srgbClr val="1C1C1C"/>
              </a:solidFill>
            </a:endParaRPr>
          </a:p>
        </p:txBody>
      </p:sp>
      <p:sp>
        <p:nvSpPr>
          <p:cNvPr id="4111" name="Rectangle 15"/>
          <p:cNvSpPr>
            <a:spLocks noGrp="1" noChangeArrowheads="1"/>
          </p:cNvSpPr>
          <p:nvPr>
            <p:ph type="ftr" sz="quarter" idx="3"/>
          </p:nvPr>
        </p:nvSpPr>
        <p:spPr>
          <a:xfrm>
            <a:off x="3429000" y="6248400"/>
            <a:ext cx="2895600" cy="457200"/>
          </a:xfrm>
        </p:spPr>
        <p:txBody>
          <a:bodyPr/>
          <a:lstStyle>
            <a:lvl1pPr>
              <a:defRPr>
                <a:solidFill>
                  <a:schemeClr val="bg2"/>
                </a:solidFill>
              </a:defRPr>
            </a:lvl1pPr>
          </a:lstStyle>
          <a:p>
            <a:endParaRPr lang="en-US" altLang="en-US">
              <a:solidFill>
                <a:srgbClr val="1C1C1C"/>
              </a:solidFill>
            </a:endParaRPr>
          </a:p>
        </p:txBody>
      </p:sp>
      <p:sp>
        <p:nvSpPr>
          <p:cNvPr id="4112" name="Rectangle 16"/>
          <p:cNvSpPr>
            <a:spLocks noGrp="1" noChangeArrowheads="1"/>
          </p:cNvSpPr>
          <p:nvPr>
            <p:ph type="sldNum" sz="quarter" idx="4"/>
          </p:nvPr>
        </p:nvSpPr>
        <p:spPr>
          <a:xfrm>
            <a:off x="6858000" y="6248400"/>
            <a:ext cx="1905000" cy="457200"/>
          </a:xfrm>
        </p:spPr>
        <p:txBody>
          <a:bodyPr/>
          <a:lstStyle>
            <a:lvl1pPr>
              <a:defRPr>
                <a:solidFill>
                  <a:schemeClr val="bg2"/>
                </a:solidFill>
              </a:defRPr>
            </a:lvl1pPr>
          </a:lstStyle>
          <a:p>
            <a:fld id="{7A3AA2D4-952A-4ACB-A4DA-31995749354A}" type="slidenum">
              <a:rPr lang="en-US" altLang="en-US">
                <a:solidFill>
                  <a:srgbClr val="1C1C1C"/>
                </a:solidFill>
              </a:rPr>
              <a:pPr/>
              <a:t>‹#›</a:t>
            </a:fld>
            <a:endParaRPr lang="en-US" altLang="en-US">
              <a:solidFill>
                <a:srgbClr val="1C1C1C"/>
              </a:solidFill>
            </a:endParaRPr>
          </a:p>
        </p:txBody>
      </p:sp>
    </p:spTree>
    <p:extLst>
      <p:ext uri="{BB962C8B-B14F-4D97-AF65-F5344CB8AC3E}">
        <p14:creationId xmlns:p14="http://schemas.microsoft.com/office/powerpoint/2010/main" val="24812938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DFD582D-B9B3-4783-A802-2F95CDAED01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464015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477C09B-2520-48D2-BD5F-AE94C103148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048913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9BC5355-51E1-47B5-BD4D-C69ACE285EE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214983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927B8FD-1CF2-4C13-8FBC-83AB7F9098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1553922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43DBC513-D8D2-427E-8ECC-6C5092DDE0A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1737017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B90DAD8-9DF7-4A61-92D5-A8423F0BDCE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6098636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CFE6845-6514-4362-9598-DDD2F81E013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976852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EDEC54B-0669-43C4-8D6A-BFD2D1786CF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3761936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96AF450-762E-4511-B3D7-A9B35A6CDA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992114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6E90A66-F967-45F7-9756-30493E74F0A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731668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9B38839-C64A-4584-BAE6-E89C361628B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552193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1AABBD2-CA90-4C10-ADEB-25646EE30DC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39277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ClipArt Placeholder 2"/>
          <p:cNvSpPr>
            <a:spLocks noGrp="1"/>
          </p:cNvSpPr>
          <p:nvPr>
            <p:ph type="clipArt" sz="half" idx="1"/>
          </p:nvPr>
        </p:nvSpPr>
        <p:spPr>
          <a:xfrm>
            <a:off x="1182688" y="2017713"/>
            <a:ext cx="3810000" cy="4114800"/>
          </a:xfrm>
        </p:spPr>
        <p:txBody>
          <a:bodyPr/>
          <a:lstStyle/>
          <a:p>
            <a:endParaRPr lang="en-AU"/>
          </a:p>
        </p:txBody>
      </p:sp>
      <p:sp>
        <p:nvSpPr>
          <p:cNvPr id="4" name="Text Placeholder 3"/>
          <p:cNvSpPr>
            <a:spLocks noGrp="1"/>
          </p:cNvSpPr>
          <p:nvPr>
            <p:ph type="body"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a:xfrm>
            <a:off x="914400" y="6324600"/>
            <a:ext cx="19050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352800" y="6324600"/>
            <a:ext cx="28956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781800" y="6324600"/>
            <a:ext cx="1905000" cy="457200"/>
          </a:xfrm>
        </p:spPr>
        <p:txBody>
          <a:bodyPr/>
          <a:lstStyle>
            <a:lvl1pPr>
              <a:defRPr/>
            </a:lvl1pPr>
          </a:lstStyle>
          <a:p>
            <a:fld id="{40B864A4-2034-450E-8726-6222032EAFB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520029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SmartArt Placeholder 2"/>
          <p:cNvSpPr>
            <a:spLocks noGrp="1"/>
          </p:cNvSpPr>
          <p:nvPr>
            <p:ph type="dgm" idx="1"/>
          </p:nvPr>
        </p:nvSpPr>
        <p:spPr>
          <a:xfrm>
            <a:off x="1182688" y="2017713"/>
            <a:ext cx="7772400" cy="4114800"/>
          </a:xfrm>
        </p:spPr>
        <p:txBody>
          <a:bodyPr/>
          <a:lstStyle/>
          <a:p>
            <a:endParaRPr lang="en-AU"/>
          </a:p>
        </p:txBody>
      </p:sp>
      <p:sp>
        <p:nvSpPr>
          <p:cNvPr id="4" name="Date Placeholder 3"/>
          <p:cNvSpPr>
            <a:spLocks noGrp="1"/>
          </p:cNvSpPr>
          <p:nvPr>
            <p:ph type="dt" sz="half" idx="10"/>
          </p:nvPr>
        </p:nvSpPr>
        <p:spPr>
          <a:xfrm>
            <a:off x="914400" y="63246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352800" y="63246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781800" y="6324600"/>
            <a:ext cx="1905000" cy="457200"/>
          </a:xfrm>
        </p:spPr>
        <p:txBody>
          <a:bodyPr/>
          <a:lstStyle>
            <a:lvl1pPr>
              <a:defRPr/>
            </a:lvl1pPr>
          </a:lstStyle>
          <a:p>
            <a:fld id="{2D3FAC5E-142C-4F4A-92AA-C4AF9B78BD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101633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Text Placeholder 2"/>
          <p:cNvSpPr>
            <a:spLocks noGrp="1"/>
          </p:cNvSpPr>
          <p:nvPr>
            <p:ph type="body" sz="half" idx="1"/>
          </p:nvPr>
        </p:nvSpPr>
        <p:spPr>
          <a:xfrm>
            <a:off x="11826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51450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Content Placeholder 4"/>
          <p:cNvSpPr>
            <a:spLocks noGrp="1"/>
          </p:cNvSpPr>
          <p:nvPr>
            <p:ph sz="quarter" idx="3"/>
          </p:nvPr>
        </p:nvSpPr>
        <p:spPr>
          <a:xfrm>
            <a:off x="51450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Date Placeholder 5"/>
          <p:cNvSpPr>
            <a:spLocks noGrp="1"/>
          </p:cNvSpPr>
          <p:nvPr>
            <p:ph type="dt" sz="half" idx="10"/>
          </p:nvPr>
        </p:nvSpPr>
        <p:spPr>
          <a:xfrm>
            <a:off x="914400" y="6324600"/>
            <a:ext cx="1905000" cy="457200"/>
          </a:xfrm>
        </p:spPr>
        <p:txBody>
          <a:bodyPr/>
          <a:lstStyle>
            <a:lvl1pPr>
              <a:defRPr/>
            </a:lvl1pPr>
          </a:lstStyle>
          <a:p>
            <a:endParaRPr lang="en-US" altLang="en-US">
              <a:solidFill>
                <a:srgbClr val="000000"/>
              </a:solidFill>
            </a:endParaRPr>
          </a:p>
        </p:txBody>
      </p:sp>
      <p:sp>
        <p:nvSpPr>
          <p:cNvPr id="7" name="Footer Placeholder 6"/>
          <p:cNvSpPr>
            <a:spLocks noGrp="1"/>
          </p:cNvSpPr>
          <p:nvPr>
            <p:ph type="ftr" sz="quarter" idx="11"/>
          </p:nvPr>
        </p:nvSpPr>
        <p:spPr>
          <a:xfrm>
            <a:off x="3352800" y="6324600"/>
            <a:ext cx="2895600" cy="457200"/>
          </a:xfrm>
        </p:spPr>
        <p:txBody>
          <a:bodyPr/>
          <a:lstStyle>
            <a:lvl1pPr>
              <a:defRPr/>
            </a:lvl1pPr>
          </a:lstStyle>
          <a:p>
            <a:endParaRPr lang="en-US" altLang="en-US">
              <a:solidFill>
                <a:srgbClr val="000000"/>
              </a:solidFill>
            </a:endParaRPr>
          </a:p>
        </p:txBody>
      </p:sp>
      <p:sp>
        <p:nvSpPr>
          <p:cNvPr id="8" name="Slide Number Placeholder 7"/>
          <p:cNvSpPr>
            <a:spLocks noGrp="1"/>
          </p:cNvSpPr>
          <p:nvPr>
            <p:ph type="sldNum" sz="quarter" idx="12"/>
          </p:nvPr>
        </p:nvSpPr>
        <p:spPr>
          <a:xfrm>
            <a:off x="6781800" y="6324600"/>
            <a:ext cx="1905000" cy="457200"/>
          </a:xfrm>
        </p:spPr>
        <p:txBody>
          <a:bodyPr/>
          <a:lstStyle>
            <a:lvl1pPr>
              <a:defRPr/>
            </a:lvl1pPr>
          </a:lstStyle>
          <a:p>
            <a:fld id="{3DEBCD88-E8D8-47C4-ABD3-EB9A112728C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252806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63B83C3-0D09-4100-BEFA-CED275E760B8}" type="datetimeFigureOut">
              <a:rPr lang="en-US">
                <a:solidFill>
                  <a:prstClr val="black">
                    <a:tint val="75000"/>
                  </a:prstClr>
                </a:solidFill>
              </a:rPr>
              <a:pPr>
                <a:defRPr/>
              </a:pPr>
              <a:t>3/2/2020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68AA1AB-C788-4A63-B90A-20FAA327836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9466798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38A2748-9870-4569-BBE3-29B323D6DD01}" type="datetimeFigureOut">
              <a:rPr lang="en-US">
                <a:solidFill>
                  <a:prstClr val="black">
                    <a:tint val="75000"/>
                  </a:prstClr>
                </a:solidFill>
              </a:rPr>
              <a:pPr>
                <a:defRPr/>
              </a:pPr>
              <a:t>3/2/2020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B315905-FC0B-4DC5-8C70-E42E6A9B322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3203690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808810A-A5E1-4981-AD92-A64B143DC47A}" type="datetimeFigureOut">
              <a:rPr lang="en-US">
                <a:solidFill>
                  <a:prstClr val="black">
                    <a:tint val="75000"/>
                  </a:prstClr>
                </a:solidFill>
              </a:rPr>
              <a:pPr>
                <a:defRPr/>
              </a:pPr>
              <a:t>3/2/2020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D27DE72-F0C7-46B6-B804-62915D10FBB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0995268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8DA890A-1DAB-45FC-8766-68A8CA09D7EB}" type="datetimeFigureOut">
              <a:rPr lang="en-US">
                <a:solidFill>
                  <a:prstClr val="black">
                    <a:tint val="75000"/>
                  </a:prstClr>
                </a:solidFill>
              </a:rPr>
              <a:pPr>
                <a:defRPr/>
              </a:pPr>
              <a:t>3/2/2020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16CE3E8-FF78-4F51-897E-2ADA9C8E35C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9733195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9D454C1-1E3B-47FB-8053-E9D6B595942C}" type="datetimeFigureOut">
              <a:rPr lang="en-US">
                <a:solidFill>
                  <a:prstClr val="black">
                    <a:tint val="75000"/>
                  </a:prstClr>
                </a:solidFill>
              </a:rPr>
              <a:pPr>
                <a:defRPr/>
              </a:pPr>
              <a:t>3/2/2020</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3869A1C-4A94-4D57-BA71-633450BC996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7881188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4B28BBB-A5FF-4C31-A28C-F41C62D22F16}" type="datetimeFigureOut">
              <a:rPr lang="en-US">
                <a:solidFill>
                  <a:prstClr val="black">
                    <a:tint val="75000"/>
                  </a:prstClr>
                </a:solidFill>
              </a:rPr>
              <a:pPr>
                <a:defRPr/>
              </a:pPr>
              <a:t>3/2/2020</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CF29F1E-11CA-46D0-B1F4-7548C46745B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6251400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B44FF22-8BD9-4F3D-A4AD-11AC794A9388}" type="datetimeFigureOut">
              <a:rPr lang="en-US">
                <a:solidFill>
                  <a:prstClr val="black">
                    <a:tint val="75000"/>
                  </a:prstClr>
                </a:solidFill>
              </a:rPr>
              <a:pPr>
                <a:defRPr/>
              </a:pPr>
              <a:t>3/2/2020</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500E60C-2C8E-4863-A89A-EB407094C2F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56530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CF1E0D-AE30-4517-8CB9-F98D333070A5}" type="datetimeFigureOut">
              <a:rPr lang="en-US" smtClean="0"/>
              <a:pPr/>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EBA2EB-01D2-448A-9142-D7AC982D2D46}"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10CAE52-2C52-4E85-BC09-05F1D27B41D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285698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31C7015-DE9E-4544-BAB5-F3C9FD43AC63}" type="datetimeFigureOut">
              <a:rPr lang="en-US">
                <a:solidFill>
                  <a:prstClr val="black">
                    <a:tint val="75000"/>
                  </a:prstClr>
                </a:solidFill>
              </a:rPr>
              <a:pPr>
                <a:defRPr/>
              </a:pPr>
              <a:t>3/2/2020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E13EB97-580F-446D-BD97-187F9750931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8013741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17E0D8B-CAAD-49DB-96EB-373A1A601CAA}" type="datetimeFigureOut">
              <a:rPr lang="en-US">
                <a:solidFill>
                  <a:prstClr val="black">
                    <a:tint val="75000"/>
                  </a:prstClr>
                </a:solidFill>
              </a:rPr>
              <a:pPr>
                <a:defRPr/>
              </a:pPr>
              <a:t>3/2/2020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10F968E-EE14-4DA5-B618-2298AE64417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5637590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CB21880-B994-400E-85C6-0988E1BDCD55}" type="datetimeFigureOut">
              <a:rPr lang="en-US">
                <a:solidFill>
                  <a:prstClr val="black">
                    <a:tint val="75000"/>
                  </a:prstClr>
                </a:solidFill>
              </a:rPr>
              <a:pPr>
                <a:defRPr/>
              </a:pPr>
              <a:t>3/2/2020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F45C044-DF9D-4AF5-9157-8C60C435AF3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8405790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BC9C810-1929-4B3F-BAC2-603377C8E06A}" type="datetimeFigureOut">
              <a:rPr lang="en-US">
                <a:solidFill>
                  <a:prstClr val="black">
                    <a:tint val="75000"/>
                  </a:prstClr>
                </a:solidFill>
              </a:rPr>
              <a:pPr>
                <a:defRPr/>
              </a:pPr>
              <a:t>3/2/2020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E5CB92B-3EF2-47DD-8773-1FE57922F29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4632588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rtlCol="0">
            <a:normAutofit/>
          </a:bodyPr>
          <a:lstStyle/>
          <a:p>
            <a:pPr lvl="0"/>
            <a:endParaRPr 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Rectangle 6"/>
          <p:cNvSpPr>
            <a:spLocks noGrp="1" noChangeArrowheads="1"/>
          </p:cNvSpPr>
          <p:nvPr>
            <p:ph type="sldNum" sz="quarter" idx="12"/>
          </p:nvPr>
        </p:nvSpPr>
        <p:spPr/>
        <p:txBody>
          <a:bodyPr/>
          <a:lstStyle>
            <a:lvl1pPr>
              <a:defRPr/>
            </a:lvl1pPr>
          </a:lstStyle>
          <a:p>
            <a:pPr>
              <a:defRPr/>
            </a:pPr>
            <a:fld id="{05064EC6-A7AC-4C49-9014-04CA38E28D5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31075805"/>
      </p:ext>
    </p:extLst>
  </p:cSld>
  <p:clrMapOvr>
    <a:masterClrMapping/>
  </p:clrMapOvr>
  <p:transition spd="med">
    <p:zoom/>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3"/>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0DA8C1-2128-4893-8906-4DB16C388447}"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50364012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90832B-8807-44B7-8C6C-7554F7910081}"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90699556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8"/>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3AFEC3-5759-4C25-989C-A3715D6F4353}"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68393856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9EDB32B-3480-4255-8FDE-0E302569BCC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77595321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4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7FAEB77-585A-4357-9917-0B7D0AF515CD}"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0155990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C1DFC6D-2132-429B-BE26-822CEF474F0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580843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AE4AF9E-2AC4-4FEC-9D55-6D273686794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78320262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940CE20-579A-4F35-9970-9855B21ED612}"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20590022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6E5FD9-A5C5-47D8-8C19-DF632096D42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08829741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BE8AC08-6925-4B82-A6DD-6E4827CAF458}"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400493522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1FE003-A086-4A3D-8C35-A3F40A9D45E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99609529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A034EE-B44C-45D5-8924-15ACD0377D0D}"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90969500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AU"/>
          </a:p>
        </p:txBody>
      </p:sp>
      <p:sp>
        <p:nvSpPr>
          <p:cNvPr id="3" name="Text Placeholder 2"/>
          <p:cNvSpPr>
            <a:spLocks noGrp="1"/>
          </p:cNvSpPr>
          <p:nvPr>
            <p:ph type="body" sz="half" idx="1"/>
          </p:nvPr>
        </p:nvSpPr>
        <p:spPr>
          <a:xfrm>
            <a:off x="457200" y="1600204"/>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763FD57-450D-4757-B6D5-6F80CBA93E2A}"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69808782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4"/>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12BBC5C7-926D-486C-8D87-E369F57D7F07}"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73277091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AU"/>
          </a:p>
        </p:txBody>
      </p:sp>
      <p:sp>
        <p:nvSpPr>
          <p:cNvPr id="3" name="ClipArt Placeholder 2"/>
          <p:cNvSpPr>
            <a:spLocks noGrp="1"/>
          </p:cNvSpPr>
          <p:nvPr>
            <p:ph type="clipArt" sz="half" idx="1"/>
          </p:nvPr>
        </p:nvSpPr>
        <p:spPr>
          <a:xfrm>
            <a:off x="457200" y="1600204"/>
            <a:ext cx="4038600" cy="4525963"/>
          </a:xfrm>
        </p:spPr>
        <p:txBody>
          <a:bodyPr/>
          <a:lstStyle/>
          <a:p>
            <a:pPr lvl="0"/>
            <a:endParaRPr lang="en-AU" noProof="0" smtClean="0"/>
          </a:p>
        </p:txBody>
      </p:sp>
      <p:sp>
        <p:nvSpPr>
          <p:cNvPr id="4" name="Text Placeholder 3"/>
          <p:cNvSpPr>
            <a:spLocks noGrp="1"/>
          </p:cNvSpPr>
          <p:nvPr>
            <p:ph type="body" sz="half" idx="2"/>
          </p:nvPr>
        </p:nvSpPr>
        <p:spPr>
          <a:xfrm>
            <a:off x="4648200" y="1600204"/>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B08EBC2-A723-4064-9713-3CE32E5A0042}"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55994464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C3E757E-BFC0-C04D-8FF8-A5127F1B2ED9}" type="datetimeFigureOut">
              <a:rPr lang="en-US" smtClean="0">
                <a:solidFill>
                  <a:prstClr val="black">
                    <a:tint val="75000"/>
                  </a:prstClr>
                </a:solidFill>
              </a:rPr>
              <a:pPr/>
              <a:t>3/2/2020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99221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B3E1BE5-000C-4477-8E88-4C430859E87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915976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C3E757E-BFC0-C04D-8FF8-A5127F1B2ED9}" type="datetimeFigureOut">
              <a:rPr lang="en-US" smtClean="0">
                <a:solidFill>
                  <a:prstClr val="black">
                    <a:tint val="75000"/>
                  </a:prstClr>
                </a:solidFill>
              </a:rPr>
              <a:pPr/>
              <a:t>3/2/2020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938238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8"/>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3E757E-BFC0-C04D-8FF8-A5127F1B2ED9}" type="datetimeFigureOut">
              <a:rPr lang="en-US" smtClean="0">
                <a:solidFill>
                  <a:prstClr val="black">
                    <a:tint val="75000"/>
                  </a:prstClr>
                </a:solidFill>
              </a:rPr>
              <a:pPr/>
              <a:t>3/2/2020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479962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C3E757E-BFC0-C04D-8FF8-A5127F1B2ED9}" type="datetimeFigureOut">
              <a:rPr lang="en-US" smtClean="0">
                <a:solidFill>
                  <a:prstClr val="black">
                    <a:tint val="75000"/>
                  </a:prstClr>
                </a:solidFill>
              </a:rPr>
              <a:pPr/>
              <a:t>3/2/2020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045016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C3E757E-BFC0-C04D-8FF8-A5127F1B2ED9}" type="datetimeFigureOut">
              <a:rPr lang="en-US" smtClean="0">
                <a:solidFill>
                  <a:prstClr val="black">
                    <a:tint val="75000"/>
                  </a:prstClr>
                </a:solidFill>
              </a:rPr>
              <a:pPr/>
              <a:t>3/2/2020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257317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C3E757E-BFC0-C04D-8FF8-A5127F1B2ED9}" type="datetimeFigureOut">
              <a:rPr lang="en-US" smtClean="0">
                <a:solidFill>
                  <a:prstClr val="black">
                    <a:tint val="75000"/>
                  </a:prstClr>
                </a:solidFill>
              </a:rPr>
              <a:pPr/>
              <a:t>3/2/2020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106720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3E757E-BFC0-C04D-8FF8-A5127F1B2ED9}" type="datetimeFigureOut">
              <a:rPr lang="en-US" smtClean="0">
                <a:solidFill>
                  <a:prstClr val="black">
                    <a:tint val="75000"/>
                  </a:prstClr>
                </a:solidFill>
              </a:rPr>
              <a:pPr/>
              <a:t>3/2/2020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313584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3E757E-BFC0-C04D-8FF8-A5127F1B2ED9}" type="datetimeFigureOut">
              <a:rPr lang="en-US" smtClean="0">
                <a:solidFill>
                  <a:prstClr val="black">
                    <a:tint val="75000"/>
                  </a:prstClr>
                </a:solidFill>
              </a:rPr>
              <a:pPr/>
              <a:t>3/2/2020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119652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3E757E-BFC0-C04D-8FF8-A5127F1B2ED9}" type="datetimeFigureOut">
              <a:rPr lang="en-US" smtClean="0">
                <a:solidFill>
                  <a:prstClr val="black">
                    <a:tint val="75000"/>
                  </a:prstClr>
                </a:solidFill>
              </a:rPr>
              <a:pPr/>
              <a:t>3/2/2020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133175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C3E757E-BFC0-C04D-8FF8-A5127F1B2ED9}" type="datetimeFigureOut">
              <a:rPr lang="en-US" smtClean="0">
                <a:solidFill>
                  <a:prstClr val="black">
                    <a:tint val="75000"/>
                  </a:prstClr>
                </a:solidFill>
              </a:rPr>
              <a:pPr/>
              <a:t>3/2/2020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369301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C3E757E-BFC0-C04D-8FF8-A5127F1B2ED9}" type="datetimeFigureOut">
              <a:rPr lang="en-US" smtClean="0">
                <a:solidFill>
                  <a:prstClr val="black">
                    <a:tint val="75000"/>
                  </a:prstClr>
                </a:solidFill>
              </a:rPr>
              <a:pPr/>
              <a:t>3/2/2020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29624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ClipArt Placeholder 2"/>
          <p:cNvSpPr>
            <a:spLocks noGrp="1"/>
          </p:cNvSpPr>
          <p:nvPr>
            <p:ph type="clipArt" sz="half" idx="1"/>
          </p:nvPr>
        </p:nvSpPr>
        <p:spPr>
          <a:xfrm>
            <a:off x="1182688" y="2017713"/>
            <a:ext cx="3810000" cy="4114800"/>
          </a:xfrm>
        </p:spPr>
        <p:txBody>
          <a:bodyPr/>
          <a:lstStyle/>
          <a:p>
            <a:endParaRPr lang="en-AU"/>
          </a:p>
        </p:txBody>
      </p:sp>
      <p:sp>
        <p:nvSpPr>
          <p:cNvPr id="4" name="Text Placeholder 3"/>
          <p:cNvSpPr>
            <a:spLocks noGrp="1"/>
          </p:cNvSpPr>
          <p:nvPr>
            <p:ph type="body"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a:xfrm>
            <a:off x="914400" y="6324600"/>
            <a:ext cx="19050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352800" y="6324600"/>
            <a:ext cx="28956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781800" y="6324600"/>
            <a:ext cx="1905000" cy="457200"/>
          </a:xfrm>
        </p:spPr>
        <p:txBody>
          <a:bodyPr/>
          <a:lstStyle>
            <a:lvl1pPr>
              <a:defRPr/>
            </a:lvl1pPr>
          </a:lstStyle>
          <a:p>
            <a:fld id="{46DA92D5-CD1E-47EB-8E44-3752097A5F9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525650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C3E757E-BFC0-C04D-8FF8-A5127F1B2ED9}" type="datetimeFigureOut">
              <a:rPr lang="en-US" smtClean="0">
                <a:solidFill>
                  <a:prstClr val="black">
                    <a:tint val="75000"/>
                  </a:prstClr>
                </a:solidFill>
              </a:rPr>
              <a:pPr/>
              <a:t>3/2/2020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44250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C3E757E-BFC0-C04D-8FF8-A5127F1B2ED9}" type="datetimeFigureOut">
              <a:rPr lang="en-US" smtClean="0">
                <a:solidFill>
                  <a:prstClr val="black">
                    <a:tint val="75000"/>
                  </a:prstClr>
                </a:solidFill>
              </a:rPr>
              <a:pPr/>
              <a:t>3/2/2020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414092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8"/>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3E757E-BFC0-C04D-8FF8-A5127F1B2ED9}" type="datetimeFigureOut">
              <a:rPr lang="en-US" smtClean="0">
                <a:solidFill>
                  <a:prstClr val="black">
                    <a:tint val="75000"/>
                  </a:prstClr>
                </a:solidFill>
              </a:rPr>
              <a:pPr/>
              <a:t>3/2/2020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053919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C3E757E-BFC0-C04D-8FF8-A5127F1B2ED9}" type="datetimeFigureOut">
              <a:rPr lang="en-US" smtClean="0">
                <a:solidFill>
                  <a:prstClr val="black">
                    <a:tint val="75000"/>
                  </a:prstClr>
                </a:solidFill>
              </a:rPr>
              <a:pPr/>
              <a:t>3/2/2020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155227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C3E757E-BFC0-C04D-8FF8-A5127F1B2ED9}" type="datetimeFigureOut">
              <a:rPr lang="en-US" smtClean="0">
                <a:solidFill>
                  <a:prstClr val="black">
                    <a:tint val="75000"/>
                  </a:prstClr>
                </a:solidFill>
              </a:rPr>
              <a:pPr/>
              <a:t>3/2/2020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666563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C3E757E-BFC0-C04D-8FF8-A5127F1B2ED9}" type="datetimeFigureOut">
              <a:rPr lang="en-US" smtClean="0">
                <a:solidFill>
                  <a:prstClr val="black">
                    <a:tint val="75000"/>
                  </a:prstClr>
                </a:solidFill>
              </a:rPr>
              <a:pPr/>
              <a:t>3/2/2020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342736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3E757E-BFC0-C04D-8FF8-A5127F1B2ED9}" type="datetimeFigureOut">
              <a:rPr lang="en-US" smtClean="0">
                <a:solidFill>
                  <a:prstClr val="black">
                    <a:tint val="75000"/>
                  </a:prstClr>
                </a:solidFill>
              </a:rPr>
              <a:pPr/>
              <a:t>3/2/2020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53834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3E757E-BFC0-C04D-8FF8-A5127F1B2ED9}" type="datetimeFigureOut">
              <a:rPr lang="en-US" smtClean="0">
                <a:solidFill>
                  <a:prstClr val="black">
                    <a:tint val="75000"/>
                  </a:prstClr>
                </a:solidFill>
              </a:rPr>
              <a:pPr/>
              <a:t>3/2/2020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495801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3E757E-BFC0-C04D-8FF8-A5127F1B2ED9}" type="datetimeFigureOut">
              <a:rPr lang="en-US" smtClean="0">
                <a:solidFill>
                  <a:prstClr val="black">
                    <a:tint val="75000"/>
                  </a:prstClr>
                </a:solidFill>
              </a:rPr>
              <a:pPr/>
              <a:t>3/2/2020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357925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C3E757E-BFC0-C04D-8FF8-A5127F1B2ED9}" type="datetimeFigureOut">
              <a:rPr lang="en-US" smtClean="0">
                <a:solidFill>
                  <a:prstClr val="black">
                    <a:tint val="75000"/>
                  </a:prstClr>
                </a:solidFill>
              </a:rPr>
              <a:pPr/>
              <a:t>3/2/2020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09930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SmartArt Placeholder 2"/>
          <p:cNvSpPr>
            <a:spLocks noGrp="1"/>
          </p:cNvSpPr>
          <p:nvPr>
            <p:ph type="dgm" idx="1"/>
          </p:nvPr>
        </p:nvSpPr>
        <p:spPr>
          <a:xfrm>
            <a:off x="1182688" y="2017713"/>
            <a:ext cx="7772400" cy="4114800"/>
          </a:xfrm>
        </p:spPr>
        <p:txBody>
          <a:bodyPr/>
          <a:lstStyle/>
          <a:p>
            <a:endParaRPr lang="en-AU"/>
          </a:p>
        </p:txBody>
      </p:sp>
      <p:sp>
        <p:nvSpPr>
          <p:cNvPr id="4" name="Date Placeholder 3"/>
          <p:cNvSpPr>
            <a:spLocks noGrp="1"/>
          </p:cNvSpPr>
          <p:nvPr>
            <p:ph type="dt" sz="half" idx="10"/>
          </p:nvPr>
        </p:nvSpPr>
        <p:spPr>
          <a:xfrm>
            <a:off x="914400" y="63246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352800" y="63246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781800" y="6324600"/>
            <a:ext cx="1905000" cy="457200"/>
          </a:xfrm>
        </p:spPr>
        <p:txBody>
          <a:bodyPr/>
          <a:lstStyle>
            <a:lvl1pPr>
              <a:defRPr/>
            </a:lvl1pPr>
          </a:lstStyle>
          <a:p>
            <a:fld id="{4EFFE756-653D-47E9-9D36-96B3473304B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950922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C3E757E-BFC0-C04D-8FF8-A5127F1B2ED9}" type="datetimeFigureOut">
              <a:rPr lang="en-US" smtClean="0">
                <a:solidFill>
                  <a:prstClr val="black">
                    <a:tint val="75000"/>
                  </a:prstClr>
                </a:solidFill>
              </a:rPr>
              <a:pPr/>
              <a:t>3/2/2020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712463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C3E757E-BFC0-C04D-8FF8-A5127F1B2ED9}" type="datetimeFigureOut">
              <a:rPr lang="en-US" smtClean="0">
                <a:solidFill>
                  <a:prstClr val="black">
                    <a:tint val="75000"/>
                  </a:prstClr>
                </a:solidFill>
              </a:rPr>
              <a:pPr/>
              <a:t>3/2/2020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79166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C3E757E-BFC0-C04D-8FF8-A5127F1B2ED9}" type="datetimeFigureOut">
              <a:rPr lang="en-US" smtClean="0">
                <a:solidFill>
                  <a:prstClr val="black">
                    <a:tint val="75000"/>
                  </a:prstClr>
                </a:solidFill>
              </a:rPr>
              <a:pPr/>
              <a:t>3/2/2020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243594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8"/>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3E757E-BFC0-C04D-8FF8-A5127F1B2ED9}" type="datetimeFigureOut">
              <a:rPr lang="en-US" smtClean="0">
                <a:solidFill>
                  <a:prstClr val="black">
                    <a:tint val="75000"/>
                  </a:prstClr>
                </a:solidFill>
              </a:rPr>
              <a:pPr/>
              <a:t>3/2/2020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91456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C3E757E-BFC0-C04D-8FF8-A5127F1B2ED9}" type="datetimeFigureOut">
              <a:rPr lang="en-US" smtClean="0">
                <a:solidFill>
                  <a:prstClr val="black">
                    <a:tint val="75000"/>
                  </a:prstClr>
                </a:solidFill>
              </a:rPr>
              <a:pPr/>
              <a:t>3/2/2020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161919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C3E757E-BFC0-C04D-8FF8-A5127F1B2ED9}" type="datetimeFigureOut">
              <a:rPr lang="en-US" smtClean="0">
                <a:solidFill>
                  <a:prstClr val="black">
                    <a:tint val="75000"/>
                  </a:prstClr>
                </a:solidFill>
              </a:rPr>
              <a:pPr/>
              <a:t>3/2/2020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866187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C3E757E-BFC0-C04D-8FF8-A5127F1B2ED9}" type="datetimeFigureOut">
              <a:rPr lang="en-US" smtClean="0">
                <a:solidFill>
                  <a:prstClr val="black">
                    <a:tint val="75000"/>
                  </a:prstClr>
                </a:solidFill>
              </a:rPr>
              <a:pPr/>
              <a:t>3/2/2020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829504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3E757E-BFC0-C04D-8FF8-A5127F1B2ED9}" type="datetimeFigureOut">
              <a:rPr lang="en-US" smtClean="0">
                <a:solidFill>
                  <a:prstClr val="black">
                    <a:tint val="75000"/>
                  </a:prstClr>
                </a:solidFill>
              </a:rPr>
              <a:pPr/>
              <a:t>3/2/2020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794295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3E757E-BFC0-C04D-8FF8-A5127F1B2ED9}" type="datetimeFigureOut">
              <a:rPr lang="en-US" smtClean="0">
                <a:solidFill>
                  <a:prstClr val="black">
                    <a:tint val="75000"/>
                  </a:prstClr>
                </a:solidFill>
              </a:rPr>
              <a:pPr/>
              <a:t>3/2/2020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026204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3E757E-BFC0-C04D-8FF8-A5127F1B2ED9}" type="datetimeFigureOut">
              <a:rPr lang="en-US" smtClean="0">
                <a:solidFill>
                  <a:prstClr val="black">
                    <a:tint val="75000"/>
                  </a:prstClr>
                </a:solidFill>
              </a:rPr>
              <a:pPr/>
              <a:t>3/2/2020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66208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Content Placeholder 2"/>
          <p:cNvSpPr>
            <a:spLocks noGrp="1"/>
          </p:cNvSpPr>
          <p:nvPr>
            <p:ph sz="quarter" idx="1"/>
          </p:nvPr>
        </p:nvSpPr>
        <p:spPr>
          <a:xfrm>
            <a:off x="11826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11826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half" idx="3"/>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Date Placeholder 5"/>
          <p:cNvSpPr>
            <a:spLocks noGrp="1"/>
          </p:cNvSpPr>
          <p:nvPr>
            <p:ph type="dt" sz="half" idx="10"/>
          </p:nvPr>
        </p:nvSpPr>
        <p:spPr>
          <a:xfrm>
            <a:off x="914400" y="6324600"/>
            <a:ext cx="1905000" cy="457200"/>
          </a:xfrm>
        </p:spPr>
        <p:txBody>
          <a:bodyPr/>
          <a:lstStyle>
            <a:lvl1pPr>
              <a:defRPr/>
            </a:lvl1pPr>
          </a:lstStyle>
          <a:p>
            <a:endParaRPr lang="en-US" altLang="en-US">
              <a:solidFill>
                <a:srgbClr val="000000"/>
              </a:solidFill>
            </a:endParaRPr>
          </a:p>
        </p:txBody>
      </p:sp>
      <p:sp>
        <p:nvSpPr>
          <p:cNvPr id="7" name="Footer Placeholder 6"/>
          <p:cNvSpPr>
            <a:spLocks noGrp="1"/>
          </p:cNvSpPr>
          <p:nvPr>
            <p:ph type="ftr" sz="quarter" idx="11"/>
          </p:nvPr>
        </p:nvSpPr>
        <p:spPr>
          <a:xfrm>
            <a:off x="3352800" y="6324600"/>
            <a:ext cx="2895600" cy="457200"/>
          </a:xfrm>
        </p:spPr>
        <p:txBody>
          <a:bodyPr/>
          <a:lstStyle>
            <a:lvl1pPr>
              <a:defRPr/>
            </a:lvl1pPr>
          </a:lstStyle>
          <a:p>
            <a:endParaRPr lang="en-US" altLang="en-US">
              <a:solidFill>
                <a:srgbClr val="000000"/>
              </a:solidFill>
            </a:endParaRPr>
          </a:p>
        </p:txBody>
      </p:sp>
      <p:sp>
        <p:nvSpPr>
          <p:cNvPr id="8" name="Slide Number Placeholder 7"/>
          <p:cNvSpPr>
            <a:spLocks noGrp="1"/>
          </p:cNvSpPr>
          <p:nvPr>
            <p:ph type="sldNum" sz="quarter" idx="12"/>
          </p:nvPr>
        </p:nvSpPr>
        <p:spPr>
          <a:xfrm>
            <a:off x="6781800" y="6324600"/>
            <a:ext cx="1905000" cy="457200"/>
          </a:xfrm>
        </p:spPr>
        <p:txBody>
          <a:bodyPr/>
          <a:lstStyle>
            <a:lvl1pPr>
              <a:defRPr/>
            </a:lvl1pPr>
          </a:lstStyle>
          <a:p>
            <a:fld id="{C2B722CC-377D-401A-9C78-62CAC9024B6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773729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C3E757E-BFC0-C04D-8FF8-A5127F1B2ED9}" type="datetimeFigureOut">
              <a:rPr lang="en-US" smtClean="0">
                <a:solidFill>
                  <a:prstClr val="black">
                    <a:tint val="75000"/>
                  </a:prstClr>
                </a:solidFill>
              </a:rPr>
              <a:pPr/>
              <a:t>3/2/2020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982464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C3E757E-BFC0-C04D-8FF8-A5127F1B2ED9}" type="datetimeFigureOut">
              <a:rPr lang="en-US" smtClean="0">
                <a:solidFill>
                  <a:prstClr val="black">
                    <a:tint val="75000"/>
                  </a:prstClr>
                </a:solidFill>
              </a:rPr>
              <a:pPr/>
              <a:t>3/2/2020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885421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8D5BEF6F-6263-4F8D-8EB5-8791451073CD}"/>
              </a:ext>
            </a:extLst>
          </p:cNvPr>
          <p:cNvSpPr/>
          <p:nvPr userDrawn="1"/>
        </p:nvSpPr>
        <p:spPr>
          <a:xfrm>
            <a:off x="0" y="0"/>
            <a:ext cx="9144000" cy="9288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350" b="0" i="0" dirty="0">
              <a:latin typeface="Century Gothic Regular"/>
            </a:endParaRPr>
          </a:p>
        </p:txBody>
      </p:sp>
      <p:pic>
        <p:nvPicPr>
          <p:cNvPr id="5" name="Picture 4">
            <a:extLst>
              <a:ext uri="{FF2B5EF4-FFF2-40B4-BE49-F238E27FC236}">
                <a16:creationId xmlns="" xmlns:a16="http://schemas.microsoft.com/office/drawing/2014/main" id="{3F3E3223-6328-4488-8A5F-952E87A12E3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b="-5"/>
          <a:stretch/>
        </p:blipFill>
        <p:spPr>
          <a:xfrm>
            <a:off x="7389171" y="5499894"/>
            <a:ext cx="1754829" cy="1358107"/>
          </a:xfrm>
          <a:prstGeom prst="rect">
            <a:avLst/>
          </a:prstGeom>
          <a:ln>
            <a:noFill/>
          </a:ln>
        </p:spPr>
      </p:pic>
      <p:sp>
        <p:nvSpPr>
          <p:cNvPr id="2" name="Title 1"/>
          <p:cNvSpPr>
            <a:spLocks noGrp="1"/>
          </p:cNvSpPr>
          <p:nvPr>
            <p:ph type="title" hasCustomPrompt="1"/>
          </p:nvPr>
        </p:nvSpPr>
        <p:spPr>
          <a:xfrm>
            <a:off x="521494" y="1160745"/>
            <a:ext cx="8053685" cy="1296144"/>
          </a:xfrm>
        </p:spPr>
        <p:txBody>
          <a:bodyPr anchor="b">
            <a:noAutofit/>
          </a:bodyPr>
          <a:lstStyle>
            <a:lvl1pPr>
              <a:lnSpc>
                <a:spcPts val="3780"/>
              </a:lnSpc>
              <a:defRPr sz="3150">
                <a:solidFill>
                  <a:schemeClr val="accent1"/>
                </a:solidFill>
              </a:defRPr>
            </a:lvl1pPr>
          </a:lstStyle>
          <a:p>
            <a:r>
              <a:rPr lang="en-US" dirty="0"/>
              <a:t>[Title]</a:t>
            </a:r>
            <a:endParaRPr lang="en-AU" dirty="0"/>
          </a:p>
        </p:txBody>
      </p:sp>
      <p:sp>
        <p:nvSpPr>
          <p:cNvPr id="7" name="Text Placeholder 6"/>
          <p:cNvSpPr>
            <a:spLocks noGrp="1"/>
          </p:cNvSpPr>
          <p:nvPr>
            <p:ph type="body" sz="quarter" idx="10" hasCustomPrompt="1"/>
          </p:nvPr>
        </p:nvSpPr>
        <p:spPr>
          <a:xfrm>
            <a:off x="521474" y="2571295"/>
            <a:ext cx="8060400" cy="2675249"/>
          </a:xfrm>
          <a:prstGeom prst="rect">
            <a:avLst/>
          </a:prstGeom>
        </p:spPr>
        <p:txBody>
          <a:bodyPr>
            <a:normAutofit/>
          </a:bodyPr>
          <a:lstStyle>
            <a:lvl1pPr marL="0" indent="0">
              <a:lnSpc>
                <a:spcPts val="2430"/>
              </a:lnSpc>
              <a:buNone/>
              <a:defRPr sz="2025">
                <a:solidFill>
                  <a:schemeClr val="accent1"/>
                </a:solidFill>
              </a:defRPr>
            </a:lvl1pPr>
          </a:lstStyle>
          <a:p>
            <a:pPr lvl="0"/>
            <a:r>
              <a:rPr lang="en-US" dirty="0"/>
              <a:t>[Subtitle]</a:t>
            </a:r>
          </a:p>
        </p:txBody>
      </p:sp>
      <p:pic>
        <p:nvPicPr>
          <p:cNvPr id="9" name="Picture 8">
            <a:extLst>
              <a:ext uri="{FF2B5EF4-FFF2-40B4-BE49-F238E27FC236}">
                <a16:creationId xmlns="" xmlns:a16="http://schemas.microsoft.com/office/drawing/2014/main" id="{B3140420-5D32-4B9D-AAC5-EA821D594034}"/>
              </a:ext>
            </a:extLst>
          </p:cNvPr>
          <p:cNvPicPr>
            <a:picLocks noChangeAspect="1"/>
          </p:cNvPicPr>
          <p:nvPr userDrawn="1"/>
        </p:nvPicPr>
        <p:blipFill rotWithShape="1">
          <a:blip r:embed="rId3">
            <a:extLst>
              <a:ext uri="{28A0092B-C50C-407E-A947-70E740481C1C}">
                <a14:useLocalDpi xmlns:a14="http://schemas.microsoft.com/office/drawing/2010/main"/>
              </a:ext>
            </a:extLst>
          </a:blip>
          <a:srcRect b="-2"/>
          <a:stretch/>
        </p:blipFill>
        <p:spPr>
          <a:xfrm>
            <a:off x="1" y="4064705"/>
            <a:ext cx="2024829" cy="2793299"/>
          </a:xfrm>
          <a:prstGeom prst="rect">
            <a:avLst/>
          </a:prstGeom>
          <a:ln>
            <a:noFill/>
          </a:ln>
        </p:spPr>
      </p:pic>
      <p:pic>
        <p:nvPicPr>
          <p:cNvPr id="10" name="Picture 9">
            <a:extLst>
              <a:ext uri="{FF2B5EF4-FFF2-40B4-BE49-F238E27FC236}">
                <a16:creationId xmlns="" xmlns:a16="http://schemas.microsoft.com/office/drawing/2014/main" id="{1A1484F3-3D7B-466C-B621-2369AAE0DB10}"/>
              </a:ext>
            </a:extLst>
          </p:cNvPr>
          <p:cNvPicPr>
            <a:picLocks noChangeAspect="1"/>
          </p:cNvPicPr>
          <p:nvPr userDrawn="1"/>
        </p:nvPicPr>
        <p:blipFill>
          <a:blip r:embed="rId4"/>
          <a:stretch>
            <a:fillRect/>
          </a:stretch>
        </p:blipFill>
        <p:spPr>
          <a:xfrm>
            <a:off x="521494" y="207631"/>
            <a:ext cx="2403000" cy="472463"/>
          </a:xfrm>
          <a:prstGeom prst="rect">
            <a:avLst/>
          </a:prstGeom>
        </p:spPr>
      </p:pic>
    </p:spTree>
    <p:extLst>
      <p:ext uri="{BB962C8B-B14F-4D97-AF65-F5344CB8AC3E}">
        <p14:creationId xmlns:p14="http://schemas.microsoft.com/office/powerpoint/2010/main" val="4282567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Title 2">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A64299D2-DE60-4B62-A10B-375899206764}"/>
              </a:ext>
            </a:extLst>
          </p:cNvPr>
          <p:cNvSpPr/>
          <p:nvPr userDrawn="1"/>
        </p:nvSpPr>
        <p:spPr>
          <a:xfrm>
            <a:off x="0" y="0"/>
            <a:ext cx="9144000" cy="6858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350" b="0" i="0" dirty="0">
              <a:latin typeface="Century Gothic Regular"/>
            </a:endParaRPr>
          </a:p>
        </p:txBody>
      </p:sp>
      <p:sp>
        <p:nvSpPr>
          <p:cNvPr id="2" name="Title 1"/>
          <p:cNvSpPr>
            <a:spLocks noGrp="1"/>
          </p:cNvSpPr>
          <p:nvPr>
            <p:ph type="title" hasCustomPrompt="1"/>
          </p:nvPr>
        </p:nvSpPr>
        <p:spPr>
          <a:xfrm>
            <a:off x="521494" y="1143405"/>
            <a:ext cx="8053685" cy="1296144"/>
          </a:xfrm>
        </p:spPr>
        <p:txBody>
          <a:bodyPr anchor="b">
            <a:noAutofit/>
          </a:bodyPr>
          <a:lstStyle>
            <a:lvl1pPr>
              <a:lnSpc>
                <a:spcPts val="3780"/>
              </a:lnSpc>
              <a:defRPr sz="3150">
                <a:solidFill>
                  <a:schemeClr val="bg1"/>
                </a:solidFill>
              </a:defRPr>
            </a:lvl1pPr>
          </a:lstStyle>
          <a:p>
            <a:r>
              <a:rPr lang="en-US" dirty="0"/>
              <a:t>[Title]</a:t>
            </a:r>
            <a:endParaRPr lang="en-AU" dirty="0"/>
          </a:p>
        </p:txBody>
      </p:sp>
      <p:sp>
        <p:nvSpPr>
          <p:cNvPr id="7" name="Text Placeholder 6"/>
          <p:cNvSpPr>
            <a:spLocks noGrp="1"/>
          </p:cNvSpPr>
          <p:nvPr>
            <p:ph type="body" sz="quarter" idx="10" hasCustomPrompt="1"/>
          </p:nvPr>
        </p:nvSpPr>
        <p:spPr>
          <a:xfrm>
            <a:off x="521474" y="2553955"/>
            <a:ext cx="8060400" cy="2675249"/>
          </a:xfrm>
          <a:prstGeom prst="rect">
            <a:avLst/>
          </a:prstGeom>
        </p:spPr>
        <p:txBody>
          <a:bodyPr>
            <a:normAutofit/>
          </a:bodyPr>
          <a:lstStyle>
            <a:lvl1pPr marL="0" indent="0">
              <a:lnSpc>
                <a:spcPts val="2430"/>
              </a:lnSpc>
              <a:buNone/>
              <a:defRPr sz="2025">
                <a:solidFill>
                  <a:schemeClr val="bg1"/>
                </a:solidFill>
              </a:defRPr>
            </a:lvl1pPr>
          </a:lstStyle>
          <a:p>
            <a:pPr lvl="0"/>
            <a:r>
              <a:rPr lang="en-US" dirty="0"/>
              <a:t>[Subtitle]</a:t>
            </a:r>
          </a:p>
        </p:txBody>
      </p:sp>
      <p:sp>
        <p:nvSpPr>
          <p:cNvPr id="18" name="Right Triangle 3">
            <a:extLst>
              <a:ext uri="{FF2B5EF4-FFF2-40B4-BE49-F238E27FC236}">
                <a16:creationId xmlns="" xmlns:a16="http://schemas.microsoft.com/office/drawing/2014/main" id="{E49831C3-1265-4B26-84DA-16A7EC28AF57}"/>
              </a:ext>
            </a:extLst>
          </p:cNvPr>
          <p:cNvSpPr/>
          <p:nvPr userDrawn="1"/>
        </p:nvSpPr>
        <p:spPr>
          <a:xfrm>
            <a:off x="1" y="4076700"/>
            <a:ext cx="1916906" cy="2781300"/>
          </a:xfrm>
          <a:custGeom>
            <a:avLst/>
            <a:gdLst>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Lst>
            <a:ahLst/>
            <a:cxnLst>
              <a:cxn ang="0">
                <a:pos x="connsiteX0" y="connsiteY0"/>
              </a:cxn>
              <a:cxn ang="0">
                <a:pos x="connsiteX1" y="connsiteY1"/>
              </a:cxn>
              <a:cxn ang="0">
                <a:pos x="connsiteX2" y="connsiteY2"/>
              </a:cxn>
              <a:cxn ang="0">
                <a:pos x="connsiteX3" y="connsiteY3"/>
              </a:cxn>
            </a:cxnLst>
            <a:rect l="l" t="t" r="r" b="b"/>
            <a:pathLst>
              <a:path w="2555875" h="2781300">
                <a:moveTo>
                  <a:pt x="0" y="2781300"/>
                </a:moveTo>
                <a:lnTo>
                  <a:pt x="0" y="0"/>
                </a:lnTo>
                <a:cubicBezTo>
                  <a:pt x="158687" y="1674158"/>
                  <a:pt x="1584388" y="2511611"/>
                  <a:pt x="2555875" y="2781300"/>
                </a:cubicBezTo>
                <a:lnTo>
                  <a:pt x="0" y="27813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b="0" i="0" dirty="0">
              <a:latin typeface="Century Gothic Regular"/>
            </a:endParaRPr>
          </a:p>
        </p:txBody>
      </p:sp>
      <p:sp>
        <p:nvSpPr>
          <p:cNvPr id="8" name="Graphic 1">
            <a:extLst>
              <a:ext uri="{FF2B5EF4-FFF2-40B4-BE49-F238E27FC236}">
                <a16:creationId xmlns="" xmlns:a16="http://schemas.microsoft.com/office/drawing/2014/main" id="{570549AC-72A0-49C7-B98A-4959B5690850}"/>
              </a:ext>
            </a:extLst>
          </p:cNvPr>
          <p:cNvSpPr/>
          <p:nvPr userDrawn="1"/>
        </p:nvSpPr>
        <p:spPr>
          <a:xfrm>
            <a:off x="7434318" y="5571760"/>
            <a:ext cx="1709682" cy="1286241"/>
          </a:xfrm>
          <a:custGeom>
            <a:avLst/>
            <a:gdLst>
              <a:gd name="connsiteX0" fmla="*/ 1704499 w 1704975"/>
              <a:gd name="connsiteY0" fmla="*/ 961382 h 962025"/>
              <a:gd name="connsiteX1" fmla="*/ 1172051 w 1704975"/>
              <a:gd name="connsiteY1" fmla="*/ 803267 h 962025"/>
              <a:gd name="connsiteX2" fmla="*/ 589121 w 1704975"/>
              <a:gd name="connsiteY2" fmla="*/ 611815 h 962025"/>
              <a:gd name="connsiteX3" fmla="*/ 7144 w 1704975"/>
              <a:gd name="connsiteY3" fmla="*/ 768977 h 962025"/>
              <a:gd name="connsiteX4" fmla="*/ 764381 w 1704975"/>
              <a:gd name="connsiteY4" fmla="*/ 128897 h 962025"/>
              <a:gd name="connsiteX5" fmla="*/ 1614011 w 1704975"/>
              <a:gd name="connsiteY5" fmla="*/ 72700 h 962025"/>
              <a:gd name="connsiteX6" fmla="*/ 1705451 w 1704975"/>
              <a:gd name="connsiteY6" fmla="*/ 104132 h 962025"/>
              <a:gd name="connsiteX7" fmla="*/ 1704499 w 1704975"/>
              <a:gd name="connsiteY7" fmla="*/ 961382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4975" h="962025">
                <a:moveTo>
                  <a:pt x="1704499" y="961382"/>
                </a:moveTo>
                <a:cubicBezTo>
                  <a:pt x="1523524" y="935665"/>
                  <a:pt x="1348264" y="859465"/>
                  <a:pt x="1172051" y="803267"/>
                </a:cubicBezTo>
                <a:cubicBezTo>
                  <a:pt x="976789" y="741355"/>
                  <a:pt x="788194" y="654677"/>
                  <a:pt x="589121" y="611815"/>
                </a:cubicBezTo>
                <a:cubicBezTo>
                  <a:pt x="301466" y="550855"/>
                  <a:pt x="224314" y="585145"/>
                  <a:pt x="7144" y="768977"/>
                </a:cubicBezTo>
                <a:cubicBezTo>
                  <a:pt x="50006" y="717542"/>
                  <a:pt x="525304" y="253675"/>
                  <a:pt x="764381" y="128897"/>
                </a:cubicBezTo>
                <a:cubicBezTo>
                  <a:pt x="1040606" y="-14930"/>
                  <a:pt x="1321594" y="-28265"/>
                  <a:pt x="1614011" y="72700"/>
                </a:cubicBezTo>
                <a:cubicBezTo>
                  <a:pt x="1644491" y="83177"/>
                  <a:pt x="1674971" y="93655"/>
                  <a:pt x="1705451" y="104132"/>
                </a:cubicBezTo>
                <a:lnTo>
                  <a:pt x="1704499" y="961382"/>
                </a:lnTo>
                <a:close/>
              </a:path>
            </a:pathLst>
          </a:custGeom>
          <a:solidFill>
            <a:schemeClr val="bg1"/>
          </a:solidFill>
          <a:ln w="9525" cap="flat">
            <a:noFill/>
            <a:prstDash val="solid"/>
            <a:miter/>
          </a:ln>
        </p:spPr>
        <p:txBody>
          <a:bodyPr rtlCol="0" anchor="ctr"/>
          <a:lstStyle/>
          <a:p>
            <a:endParaRPr lang="en-AU" sz="1350" b="0" i="0" dirty="0">
              <a:latin typeface="Century Gothic Regular"/>
            </a:endParaRPr>
          </a:p>
        </p:txBody>
      </p:sp>
      <p:pic>
        <p:nvPicPr>
          <p:cNvPr id="11" name="Picture 10">
            <a:extLst>
              <a:ext uri="{FF2B5EF4-FFF2-40B4-BE49-F238E27FC236}">
                <a16:creationId xmlns="" xmlns:a16="http://schemas.microsoft.com/office/drawing/2014/main" id="{DEDF6610-A984-4E2A-B1B8-C6D02948493B}"/>
              </a:ext>
            </a:extLst>
          </p:cNvPr>
          <p:cNvPicPr>
            <a:picLocks noChangeAspect="1"/>
          </p:cNvPicPr>
          <p:nvPr userDrawn="1"/>
        </p:nvPicPr>
        <p:blipFill>
          <a:blip r:embed="rId2"/>
          <a:stretch>
            <a:fillRect/>
          </a:stretch>
        </p:blipFill>
        <p:spPr>
          <a:xfrm>
            <a:off x="521494" y="207631"/>
            <a:ext cx="2403000" cy="472463"/>
          </a:xfrm>
          <a:prstGeom prst="rect">
            <a:avLst/>
          </a:prstGeom>
        </p:spPr>
      </p:pic>
    </p:spTree>
    <p:extLst>
      <p:ext uri="{BB962C8B-B14F-4D97-AF65-F5344CB8AC3E}">
        <p14:creationId xmlns:p14="http://schemas.microsoft.com/office/powerpoint/2010/main" val="1565146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Title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1494" y="1143405"/>
            <a:ext cx="8046485" cy="1296144"/>
          </a:xfrm>
        </p:spPr>
        <p:txBody>
          <a:bodyPr anchor="b">
            <a:noAutofit/>
          </a:bodyPr>
          <a:lstStyle>
            <a:lvl1pPr>
              <a:lnSpc>
                <a:spcPts val="3780"/>
              </a:lnSpc>
              <a:defRPr sz="3150">
                <a:solidFill>
                  <a:schemeClr val="bg1"/>
                </a:solidFill>
              </a:defRPr>
            </a:lvl1pPr>
          </a:lstStyle>
          <a:p>
            <a:r>
              <a:rPr lang="en-US" dirty="0"/>
              <a:t>[Title]</a:t>
            </a:r>
            <a:endParaRPr lang="en-AU" dirty="0"/>
          </a:p>
        </p:txBody>
      </p:sp>
      <p:sp>
        <p:nvSpPr>
          <p:cNvPr id="7" name="Text Placeholder 6"/>
          <p:cNvSpPr>
            <a:spLocks noGrp="1"/>
          </p:cNvSpPr>
          <p:nvPr>
            <p:ph type="body" sz="quarter" idx="10" hasCustomPrompt="1"/>
          </p:nvPr>
        </p:nvSpPr>
        <p:spPr>
          <a:xfrm>
            <a:off x="521480" y="2553955"/>
            <a:ext cx="8053194" cy="2675249"/>
          </a:xfrm>
          <a:prstGeom prst="rect">
            <a:avLst/>
          </a:prstGeom>
          <a:noFill/>
        </p:spPr>
        <p:txBody>
          <a:bodyPr>
            <a:normAutofit/>
          </a:bodyPr>
          <a:lstStyle>
            <a:lvl1pPr marL="0" indent="0">
              <a:lnSpc>
                <a:spcPts val="2430"/>
              </a:lnSpc>
              <a:buNone/>
              <a:defRPr sz="2025">
                <a:solidFill>
                  <a:schemeClr val="bg1"/>
                </a:solidFill>
              </a:defRPr>
            </a:lvl1pPr>
          </a:lstStyle>
          <a:p>
            <a:pPr lvl="0"/>
            <a:r>
              <a:rPr lang="en-US" dirty="0"/>
              <a:t>[Subtitle]</a:t>
            </a:r>
          </a:p>
        </p:txBody>
      </p:sp>
      <p:sp>
        <p:nvSpPr>
          <p:cNvPr id="3" name="Rectangle 2">
            <a:extLst>
              <a:ext uri="{FF2B5EF4-FFF2-40B4-BE49-F238E27FC236}">
                <a16:creationId xmlns="" xmlns:a16="http://schemas.microsoft.com/office/drawing/2014/main" id="{19933EA7-FE92-4C6D-8733-61E671888999}"/>
              </a:ext>
            </a:extLst>
          </p:cNvPr>
          <p:cNvSpPr/>
          <p:nvPr userDrawn="1"/>
        </p:nvSpPr>
        <p:spPr>
          <a:xfrm>
            <a:off x="2" y="0"/>
            <a:ext cx="9143999" cy="9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b="0" i="0" dirty="0">
              <a:latin typeface="Century Gothic Regular"/>
            </a:endParaRPr>
          </a:p>
        </p:txBody>
      </p:sp>
      <p:pic>
        <p:nvPicPr>
          <p:cNvPr id="16" name="Picture 15">
            <a:extLst>
              <a:ext uri="{FF2B5EF4-FFF2-40B4-BE49-F238E27FC236}">
                <a16:creationId xmlns="" xmlns:a16="http://schemas.microsoft.com/office/drawing/2014/main" id="{D93FA41E-EFD5-45E8-BE8D-8CAB28F4BD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8637" y="234887"/>
            <a:ext cx="2241000" cy="452585"/>
          </a:xfrm>
          <a:prstGeom prst="rect">
            <a:avLst/>
          </a:prstGeom>
        </p:spPr>
      </p:pic>
      <p:sp>
        <p:nvSpPr>
          <p:cNvPr id="5" name="TextBox 4">
            <a:extLst>
              <a:ext uri="{FF2B5EF4-FFF2-40B4-BE49-F238E27FC236}">
                <a16:creationId xmlns="" xmlns:a16="http://schemas.microsoft.com/office/drawing/2014/main" id="{FDDADB43-ED09-48C5-A41D-5E4BDF72C85E}"/>
              </a:ext>
            </a:extLst>
          </p:cNvPr>
          <p:cNvSpPr txBox="1"/>
          <p:nvPr userDrawn="1"/>
        </p:nvSpPr>
        <p:spPr>
          <a:xfrm>
            <a:off x="1" y="-1586050"/>
            <a:ext cx="5724128" cy="1061829"/>
          </a:xfrm>
          <a:prstGeom prst="rect">
            <a:avLst/>
          </a:prstGeom>
          <a:solidFill>
            <a:schemeClr val="accent1"/>
          </a:solidFill>
        </p:spPr>
        <p:txBody>
          <a:bodyPr wrap="square" rtlCol="0">
            <a:spAutoFit/>
          </a:bodyPr>
          <a:lstStyle/>
          <a:p>
            <a:r>
              <a:rPr lang="en-AU" sz="1050" b="0" i="0" dirty="0">
                <a:solidFill>
                  <a:schemeClr val="bg1"/>
                </a:solidFill>
                <a:latin typeface="Century Gothic Regular"/>
              </a:rPr>
              <a:t>For this slide design, you can choose your own image </a:t>
            </a:r>
            <a:br>
              <a:rPr lang="en-AU" sz="1050" b="0" i="0" dirty="0">
                <a:solidFill>
                  <a:schemeClr val="bg1"/>
                </a:solidFill>
                <a:latin typeface="Century Gothic Regular"/>
              </a:rPr>
            </a:br>
            <a:r>
              <a:rPr lang="en-AU" sz="1050" b="0" i="0" dirty="0">
                <a:solidFill>
                  <a:schemeClr val="bg1"/>
                </a:solidFill>
                <a:latin typeface="Century Gothic Regular"/>
              </a:rPr>
              <a:t>by right-clicking somewhere on the slide, not in a content placeholder.</a:t>
            </a:r>
          </a:p>
          <a:p>
            <a:r>
              <a:rPr lang="en-US" sz="1050" b="0" i="0" dirty="0">
                <a:solidFill>
                  <a:schemeClr val="bg1"/>
                </a:solidFill>
                <a:latin typeface="Century Gothic Regular"/>
              </a:rPr>
              <a:t>‘Format Background</a:t>
            </a:r>
          </a:p>
          <a:p>
            <a:r>
              <a:rPr lang="en-US" sz="1050" b="0" i="0" dirty="0">
                <a:solidFill>
                  <a:schemeClr val="bg1"/>
                </a:solidFill>
                <a:latin typeface="Century Gothic Regular"/>
              </a:rPr>
              <a:t>Under the ‘Fill’ menu, ‘Picture’ is already selected</a:t>
            </a:r>
          </a:p>
          <a:p>
            <a:r>
              <a:rPr lang="en-US" sz="1050" b="0" i="0" dirty="0">
                <a:solidFill>
                  <a:schemeClr val="bg1"/>
                </a:solidFill>
                <a:latin typeface="Century Gothic Regular"/>
              </a:rPr>
              <a:t>Go to the ‘File’ button and select another image</a:t>
            </a:r>
          </a:p>
          <a:p>
            <a:r>
              <a:rPr lang="en-US" sz="1050" b="0" i="0" dirty="0">
                <a:solidFill>
                  <a:schemeClr val="bg1"/>
                </a:solidFill>
                <a:latin typeface="Century Gothic Regular"/>
              </a:rPr>
              <a:t>Change text </a:t>
            </a:r>
            <a:r>
              <a:rPr lang="en-US" sz="1050" b="0" i="0" dirty="0" err="1">
                <a:solidFill>
                  <a:schemeClr val="bg1"/>
                </a:solidFill>
                <a:latin typeface="Century Gothic Regular"/>
              </a:rPr>
              <a:t>colour</a:t>
            </a:r>
            <a:r>
              <a:rPr lang="en-US" sz="1050" b="0" i="0" dirty="0">
                <a:solidFill>
                  <a:schemeClr val="bg1"/>
                </a:solidFill>
                <a:latin typeface="Century Gothic Regular"/>
              </a:rPr>
              <a:t> as necessary to suit the image</a:t>
            </a:r>
            <a:endParaRPr lang="en-AU" sz="1050" b="0" i="0" dirty="0">
              <a:solidFill>
                <a:schemeClr val="bg1"/>
              </a:solidFill>
              <a:latin typeface="Century Gothic Regular"/>
            </a:endParaRPr>
          </a:p>
        </p:txBody>
      </p:sp>
      <p:sp>
        <p:nvSpPr>
          <p:cNvPr id="11" name="Right Triangle 3">
            <a:extLst>
              <a:ext uri="{FF2B5EF4-FFF2-40B4-BE49-F238E27FC236}">
                <a16:creationId xmlns="" xmlns:a16="http://schemas.microsoft.com/office/drawing/2014/main" id="{5A5C0481-15B5-4619-B80D-C8C9ABD7F904}"/>
              </a:ext>
            </a:extLst>
          </p:cNvPr>
          <p:cNvSpPr/>
          <p:nvPr userDrawn="1"/>
        </p:nvSpPr>
        <p:spPr>
          <a:xfrm>
            <a:off x="1" y="4076700"/>
            <a:ext cx="1916906" cy="2781300"/>
          </a:xfrm>
          <a:custGeom>
            <a:avLst/>
            <a:gdLst>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Lst>
            <a:ahLst/>
            <a:cxnLst>
              <a:cxn ang="0">
                <a:pos x="connsiteX0" y="connsiteY0"/>
              </a:cxn>
              <a:cxn ang="0">
                <a:pos x="connsiteX1" y="connsiteY1"/>
              </a:cxn>
              <a:cxn ang="0">
                <a:pos x="connsiteX2" y="connsiteY2"/>
              </a:cxn>
              <a:cxn ang="0">
                <a:pos x="connsiteX3" y="connsiteY3"/>
              </a:cxn>
            </a:cxnLst>
            <a:rect l="l" t="t" r="r" b="b"/>
            <a:pathLst>
              <a:path w="2555875" h="2781300">
                <a:moveTo>
                  <a:pt x="0" y="2781300"/>
                </a:moveTo>
                <a:lnTo>
                  <a:pt x="0" y="0"/>
                </a:lnTo>
                <a:cubicBezTo>
                  <a:pt x="158687" y="1674158"/>
                  <a:pt x="1584388" y="2511611"/>
                  <a:pt x="2555875" y="2781300"/>
                </a:cubicBezTo>
                <a:lnTo>
                  <a:pt x="0" y="27813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b="0" i="0" dirty="0">
              <a:latin typeface="Century Gothic Regular"/>
            </a:endParaRPr>
          </a:p>
        </p:txBody>
      </p:sp>
      <p:sp>
        <p:nvSpPr>
          <p:cNvPr id="9" name="Graphic 1">
            <a:extLst>
              <a:ext uri="{FF2B5EF4-FFF2-40B4-BE49-F238E27FC236}">
                <a16:creationId xmlns="" xmlns:a16="http://schemas.microsoft.com/office/drawing/2014/main" id="{84EF10FC-E046-43D3-9897-04BE4FF5A176}"/>
              </a:ext>
            </a:extLst>
          </p:cNvPr>
          <p:cNvSpPr/>
          <p:nvPr userDrawn="1"/>
        </p:nvSpPr>
        <p:spPr>
          <a:xfrm>
            <a:off x="7434318" y="5571760"/>
            <a:ext cx="1709682" cy="1286241"/>
          </a:xfrm>
          <a:custGeom>
            <a:avLst/>
            <a:gdLst>
              <a:gd name="connsiteX0" fmla="*/ 1704499 w 1704975"/>
              <a:gd name="connsiteY0" fmla="*/ 961382 h 962025"/>
              <a:gd name="connsiteX1" fmla="*/ 1172051 w 1704975"/>
              <a:gd name="connsiteY1" fmla="*/ 803267 h 962025"/>
              <a:gd name="connsiteX2" fmla="*/ 589121 w 1704975"/>
              <a:gd name="connsiteY2" fmla="*/ 611815 h 962025"/>
              <a:gd name="connsiteX3" fmla="*/ 7144 w 1704975"/>
              <a:gd name="connsiteY3" fmla="*/ 768977 h 962025"/>
              <a:gd name="connsiteX4" fmla="*/ 764381 w 1704975"/>
              <a:gd name="connsiteY4" fmla="*/ 128897 h 962025"/>
              <a:gd name="connsiteX5" fmla="*/ 1614011 w 1704975"/>
              <a:gd name="connsiteY5" fmla="*/ 72700 h 962025"/>
              <a:gd name="connsiteX6" fmla="*/ 1705451 w 1704975"/>
              <a:gd name="connsiteY6" fmla="*/ 104132 h 962025"/>
              <a:gd name="connsiteX7" fmla="*/ 1704499 w 1704975"/>
              <a:gd name="connsiteY7" fmla="*/ 961382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4975" h="962025">
                <a:moveTo>
                  <a:pt x="1704499" y="961382"/>
                </a:moveTo>
                <a:cubicBezTo>
                  <a:pt x="1523524" y="935665"/>
                  <a:pt x="1348264" y="859465"/>
                  <a:pt x="1172051" y="803267"/>
                </a:cubicBezTo>
                <a:cubicBezTo>
                  <a:pt x="976789" y="741355"/>
                  <a:pt x="788194" y="654677"/>
                  <a:pt x="589121" y="611815"/>
                </a:cubicBezTo>
                <a:cubicBezTo>
                  <a:pt x="301466" y="550855"/>
                  <a:pt x="224314" y="585145"/>
                  <a:pt x="7144" y="768977"/>
                </a:cubicBezTo>
                <a:cubicBezTo>
                  <a:pt x="50006" y="717542"/>
                  <a:pt x="525304" y="253675"/>
                  <a:pt x="764381" y="128897"/>
                </a:cubicBezTo>
                <a:cubicBezTo>
                  <a:pt x="1040606" y="-14930"/>
                  <a:pt x="1321594" y="-28265"/>
                  <a:pt x="1614011" y="72700"/>
                </a:cubicBezTo>
                <a:cubicBezTo>
                  <a:pt x="1644491" y="83177"/>
                  <a:pt x="1674971" y="93655"/>
                  <a:pt x="1705451" y="104132"/>
                </a:cubicBezTo>
                <a:lnTo>
                  <a:pt x="1704499" y="961382"/>
                </a:lnTo>
                <a:close/>
              </a:path>
            </a:pathLst>
          </a:custGeom>
          <a:solidFill>
            <a:schemeClr val="bg1"/>
          </a:solidFill>
          <a:ln w="9525" cap="flat">
            <a:noFill/>
            <a:prstDash val="solid"/>
            <a:miter/>
          </a:ln>
        </p:spPr>
        <p:txBody>
          <a:bodyPr rtlCol="0" anchor="ctr"/>
          <a:lstStyle/>
          <a:p>
            <a:endParaRPr lang="en-AU" sz="1350" b="0" i="0" dirty="0">
              <a:latin typeface="Century Gothic Regular"/>
            </a:endParaRPr>
          </a:p>
        </p:txBody>
      </p:sp>
    </p:spTree>
    <p:extLst>
      <p:ext uri="{BB962C8B-B14F-4D97-AF65-F5344CB8AC3E}">
        <p14:creationId xmlns:p14="http://schemas.microsoft.com/office/powerpoint/2010/main" val="21497887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1B1A2C22-D4CF-4FE0-AF06-038EB2ACB6D9}"/>
              </a:ext>
            </a:extLst>
          </p:cNvPr>
          <p:cNvSpPr/>
          <p:nvPr userDrawn="1"/>
        </p:nvSpPr>
        <p:spPr>
          <a:xfrm>
            <a:off x="0" y="0"/>
            <a:ext cx="9144000" cy="6858000"/>
          </a:xfrm>
          <a:prstGeom prst="rect">
            <a:avLst/>
          </a:prstGeom>
          <a:gradFill flip="none" rotWithShape="1">
            <a:gsLst>
              <a:gs pos="75000">
                <a:schemeClr val="accent1"/>
              </a:gs>
              <a:gs pos="100000">
                <a:srgbClr val="962A8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350" b="0" i="0" dirty="0">
              <a:latin typeface="Century Gothic Regular"/>
            </a:endParaRPr>
          </a:p>
        </p:txBody>
      </p:sp>
      <p:pic>
        <p:nvPicPr>
          <p:cNvPr id="10" name="Picture 9">
            <a:extLst>
              <a:ext uri="{FF2B5EF4-FFF2-40B4-BE49-F238E27FC236}">
                <a16:creationId xmlns="" xmlns:a16="http://schemas.microsoft.com/office/drawing/2014/main" id="{DD751603-5D6A-462B-B9E7-98413BF2CB36}"/>
              </a:ext>
            </a:extLst>
          </p:cNvPr>
          <p:cNvPicPr>
            <a:picLocks noChangeAspect="1"/>
          </p:cNvPicPr>
          <p:nvPr userDrawn="1"/>
        </p:nvPicPr>
        <p:blipFill>
          <a:blip r:embed="rId2"/>
          <a:stretch>
            <a:fillRect/>
          </a:stretch>
        </p:blipFill>
        <p:spPr>
          <a:xfrm>
            <a:off x="6232269" y="275999"/>
            <a:ext cx="2403000" cy="472463"/>
          </a:xfrm>
          <a:prstGeom prst="rect">
            <a:avLst/>
          </a:prstGeom>
        </p:spPr>
      </p:pic>
      <p:sp>
        <p:nvSpPr>
          <p:cNvPr id="2" name="Title 1"/>
          <p:cNvSpPr>
            <a:spLocks noGrp="1"/>
          </p:cNvSpPr>
          <p:nvPr>
            <p:ph type="title" hasCustomPrompt="1"/>
          </p:nvPr>
        </p:nvSpPr>
        <p:spPr>
          <a:xfrm>
            <a:off x="521495" y="1700812"/>
            <a:ext cx="8076510" cy="1224137"/>
          </a:xfrm>
        </p:spPr>
        <p:txBody>
          <a:bodyPr anchor="b">
            <a:noAutofit/>
          </a:bodyPr>
          <a:lstStyle>
            <a:lvl1pPr>
              <a:lnSpc>
                <a:spcPts val="3780"/>
              </a:lnSpc>
              <a:defRPr sz="3150">
                <a:solidFill>
                  <a:schemeClr val="bg1"/>
                </a:solidFill>
              </a:defRPr>
            </a:lvl1pPr>
          </a:lstStyle>
          <a:p>
            <a:r>
              <a:rPr lang="en-US" dirty="0"/>
              <a:t>[Title]</a:t>
            </a:r>
            <a:endParaRPr lang="en-AU" dirty="0"/>
          </a:p>
        </p:txBody>
      </p:sp>
      <p:sp>
        <p:nvSpPr>
          <p:cNvPr id="7" name="Text Placeholder 6"/>
          <p:cNvSpPr>
            <a:spLocks noGrp="1"/>
          </p:cNvSpPr>
          <p:nvPr>
            <p:ph type="body" sz="quarter" idx="10" hasCustomPrompt="1"/>
          </p:nvPr>
        </p:nvSpPr>
        <p:spPr>
          <a:xfrm>
            <a:off x="521495" y="3113745"/>
            <a:ext cx="8076510" cy="2043451"/>
          </a:xfrm>
          <a:prstGeom prst="rect">
            <a:avLst/>
          </a:prstGeom>
        </p:spPr>
        <p:txBody>
          <a:bodyPr>
            <a:normAutofit/>
          </a:bodyPr>
          <a:lstStyle>
            <a:lvl1pPr marL="0" indent="0">
              <a:lnSpc>
                <a:spcPts val="2430"/>
              </a:lnSpc>
              <a:buNone/>
              <a:defRPr sz="2025">
                <a:solidFill>
                  <a:schemeClr val="bg1"/>
                </a:solidFill>
              </a:defRPr>
            </a:lvl1pPr>
          </a:lstStyle>
          <a:p>
            <a:pPr lvl="0"/>
            <a:r>
              <a:rPr lang="en-US" dirty="0"/>
              <a:t>[Subtitle]</a:t>
            </a:r>
          </a:p>
        </p:txBody>
      </p:sp>
      <p:sp>
        <p:nvSpPr>
          <p:cNvPr id="11" name="Right Triangle 3">
            <a:extLst>
              <a:ext uri="{FF2B5EF4-FFF2-40B4-BE49-F238E27FC236}">
                <a16:creationId xmlns="" xmlns:a16="http://schemas.microsoft.com/office/drawing/2014/main" id="{DBA991DB-C059-4DB2-8D91-33D3F3951887}"/>
              </a:ext>
            </a:extLst>
          </p:cNvPr>
          <p:cNvSpPr/>
          <p:nvPr userDrawn="1"/>
        </p:nvSpPr>
        <p:spPr>
          <a:xfrm>
            <a:off x="1" y="4076700"/>
            <a:ext cx="1916906" cy="2781300"/>
          </a:xfrm>
          <a:custGeom>
            <a:avLst/>
            <a:gdLst>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Lst>
            <a:ahLst/>
            <a:cxnLst>
              <a:cxn ang="0">
                <a:pos x="connsiteX0" y="connsiteY0"/>
              </a:cxn>
              <a:cxn ang="0">
                <a:pos x="connsiteX1" y="connsiteY1"/>
              </a:cxn>
              <a:cxn ang="0">
                <a:pos x="connsiteX2" y="connsiteY2"/>
              </a:cxn>
              <a:cxn ang="0">
                <a:pos x="connsiteX3" y="connsiteY3"/>
              </a:cxn>
            </a:cxnLst>
            <a:rect l="l" t="t" r="r" b="b"/>
            <a:pathLst>
              <a:path w="2555875" h="2781300">
                <a:moveTo>
                  <a:pt x="0" y="2781300"/>
                </a:moveTo>
                <a:lnTo>
                  <a:pt x="0" y="0"/>
                </a:lnTo>
                <a:cubicBezTo>
                  <a:pt x="158687" y="1674158"/>
                  <a:pt x="1584388" y="2511611"/>
                  <a:pt x="2555875" y="2781300"/>
                </a:cubicBezTo>
                <a:lnTo>
                  <a:pt x="0" y="27813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b="0" i="0" dirty="0">
              <a:latin typeface="Century Gothic Regular"/>
            </a:endParaRPr>
          </a:p>
        </p:txBody>
      </p:sp>
      <p:sp>
        <p:nvSpPr>
          <p:cNvPr id="8" name="Graphic 1">
            <a:extLst>
              <a:ext uri="{FF2B5EF4-FFF2-40B4-BE49-F238E27FC236}">
                <a16:creationId xmlns="" xmlns:a16="http://schemas.microsoft.com/office/drawing/2014/main" id="{F070BDDD-4427-48C1-9206-C4CC3FAE8AD1}"/>
              </a:ext>
            </a:extLst>
          </p:cNvPr>
          <p:cNvSpPr/>
          <p:nvPr userDrawn="1"/>
        </p:nvSpPr>
        <p:spPr>
          <a:xfrm>
            <a:off x="7434318" y="5571760"/>
            <a:ext cx="1709682" cy="1286241"/>
          </a:xfrm>
          <a:custGeom>
            <a:avLst/>
            <a:gdLst>
              <a:gd name="connsiteX0" fmla="*/ 1704499 w 1704975"/>
              <a:gd name="connsiteY0" fmla="*/ 961382 h 962025"/>
              <a:gd name="connsiteX1" fmla="*/ 1172051 w 1704975"/>
              <a:gd name="connsiteY1" fmla="*/ 803267 h 962025"/>
              <a:gd name="connsiteX2" fmla="*/ 589121 w 1704975"/>
              <a:gd name="connsiteY2" fmla="*/ 611815 h 962025"/>
              <a:gd name="connsiteX3" fmla="*/ 7144 w 1704975"/>
              <a:gd name="connsiteY3" fmla="*/ 768977 h 962025"/>
              <a:gd name="connsiteX4" fmla="*/ 764381 w 1704975"/>
              <a:gd name="connsiteY4" fmla="*/ 128897 h 962025"/>
              <a:gd name="connsiteX5" fmla="*/ 1614011 w 1704975"/>
              <a:gd name="connsiteY5" fmla="*/ 72700 h 962025"/>
              <a:gd name="connsiteX6" fmla="*/ 1705451 w 1704975"/>
              <a:gd name="connsiteY6" fmla="*/ 104132 h 962025"/>
              <a:gd name="connsiteX7" fmla="*/ 1704499 w 1704975"/>
              <a:gd name="connsiteY7" fmla="*/ 961382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4975" h="962025">
                <a:moveTo>
                  <a:pt x="1704499" y="961382"/>
                </a:moveTo>
                <a:cubicBezTo>
                  <a:pt x="1523524" y="935665"/>
                  <a:pt x="1348264" y="859465"/>
                  <a:pt x="1172051" y="803267"/>
                </a:cubicBezTo>
                <a:cubicBezTo>
                  <a:pt x="976789" y="741355"/>
                  <a:pt x="788194" y="654677"/>
                  <a:pt x="589121" y="611815"/>
                </a:cubicBezTo>
                <a:cubicBezTo>
                  <a:pt x="301466" y="550855"/>
                  <a:pt x="224314" y="585145"/>
                  <a:pt x="7144" y="768977"/>
                </a:cubicBezTo>
                <a:cubicBezTo>
                  <a:pt x="50006" y="717542"/>
                  <a:pt x="525304" y="253675"/>
                  <a:pt x="764381" y="128897"/>
                </a:cubicBezTo>
                <a:cubicBezTo>
                  <a:pt x="1040606" y="-14930"/>
                  <a:pt x="1321594" y="-28265"/>
                  <a:pt x="1614011" y="72700"/>
                </a:cubicBezTo>
                <a:cubicBezTo>
                  <a:pt x="1644491" y="83177"/>
                  <a:pt x="1674971" y="93655"/>
                  <a:pt x="1705451" y="104132"/>
                </a:cubicBezTo>
                <a:lnTo>
                  <a:pt x="1704499" y="961382"/>
                </a:lnTo>
                <a:close/>
              </a:path>
            </a:pathLst>
          </a:custGeom>
          <a:solidFill>
            <a:schemeClr val="bg1"/>
          </a:solidFill>
          <a:ln w="9525" cap="flat">
            <a:noFill/>
            <a:prstDash val="solid"/>
            <a:miter/>
          </a:ln>
        </p:spPr>
        <p:txBody>
          <a:bodyPr rtlCol="0" anchor="ctr"/>
          <a:lstStyle/>
          <a:p>
            <a:endParaRPr lang="en-AU" sz="1350" b="0" i="0" dirty="0">
              <a:latin typeface="Century Gothic Regular"/>
            </a:endParaRPr>
          </a:p>
        </p:txBody>
      </p:sp>
    </p:spTree>
    <p:extLst>
      <p:ext uri="{BB962C8B-B14F-4D97-AF65-F5344CB8AC3E}">
        <p14:creationId xmlns:p14="http://schemas.microsoft.com/office/powerpoint/2010/main" val="41387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Section Divider (Edi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1495" y="1700812"/>
            <a:ext cx="8076510" cy="1224137"/>
          </a:xfrm>
        </p:spPr>
        <p:txBody>
          <a:bodyPr anchor="b">
            <a:noAutofit/>
          </a:bodyPr>
          <a:lstStyle>
            <a:lvl1pPr>
              <a:lnSpc>
                <a:spcPts val="3780"/>
              </a:lnSpc>
              <a:defRPr sz="3150">
                <a:solidFill>
                  <a:schemeClr val="bg1"/>
                </a:solidFill>
              </a:defRPr>
            </a:lvl1pPr>
          </a:lstStyle>
          <a:p>
            <a:r>
              <a:rPr lang="en-US" dirty="0"/>
              <a:t>[Divider title]</a:t>
            </a:r>
            <a:endParaRPr lang="en-AU" dirty="0"/>
          </a:p>
        </p:txBody>
      </p:sp>
      <p:sp>
        <p:nvSpPr>
          <p:cNvPr id="7" name="Text Placeholder 6"/>
          <p:cNvSpPr>
            <a:spLocks noGrp="1"/>
          </p:cNvSpPr>
          <p:nvPr>
            <p:ph type="body" sz="quarter" idx="10" hasCustomPrompt="1"/>
          </p:nvPr>
        </p:nvSpPr>
        <p:spPr>
          <a:xfrm>
            <a:off x="521495" y="3113745"/>
            <a:ext cx="8076510" cy="2043451"/>
          </a:xfrm>
          <a:prstGeom prst="rect">
            <a:avLst/>
          </a:prstGeom>
        </p:spPr>
        <p:txBody>
          <a:bodyPr>
            <a:normAutofit/>
          </a:bodyPr>
          <a:lstStyle>
            <a:lvl1pPr marL="0" indent="0">
              <a:lnSpc>
                <a:spcPts val="2430"/>
              </a:lnSpc>
              <a:buNone/>
              <a:defRPr sz="2025">
                <a:solidFill>
                  <a:schemeClr val="bg1"/>
                </a:solidFill>
              </a:defRPr>
            </a:lvl1pPr>
          </a:lstStyle>
          <a:p>
            <a:pPr lvl="0"/>
            <a:r>
              <a:rPr lang="en-US" dirty="0"/>
              <a:t>[Divider subtitle]</a:t>
            </a:r>
          </a:p>
        </p:txBody>
      </p:sp>
      <p:sp>
        <p:nvSpPr>
          <p:cNvPr id="8" name="TextBox 7">
            <a:extLst>
              <a:ext uri="{FF2B5EF4-FFF2-40B4-BE49-F238E27FC236}">
                <a16:creationId xmlns="" xmlns:a16="http://schemas.microsoft.com/office/drawing/2014/main" id="{57A07765-DB77-44E5-9420-D56F1378074A}"/>
              </a:ext>
            </a:extLst>
          </p:cNvPr>
          <p:cNvSpPr txBox="1"/>
          <p:nvPr userDrawn="1"/>
        </p:nvSpPr>
        <p:spPr>
          <a:xfrm>
            <a:off x="1" y="-1053499"/>
            <a:ext cx="5724128" cy="738664"/>
          </a:xfrm>
          <a:prstGeom prst="rect">
            <a:avLst/>
          </a:prstGeom>
          <a:solidFill>
            <a:schemeClr val="accent1"/>
          </a:solidFill>
        </p:spPr>
        <p:txBody>
          <a:bodyPr wrap="square" rtlCol="0">
            <a:spAutoFit/>
          </a:bodyPr>
          <a:lstStyle/>
          <a:p>
            <a:r>
              <a:rPr lang="en-AU" sz="1050" b="0" i="0" dirty="0">
                <a:solidFill>
                  <a:schemeClr val="bg1"/>
                </a:solidFill>
                <a:latin typeface="Century Gothic Regular"/>
              </a:rPr>
              <a:t>For this slide design, you can change the background colour</a:t>
            </a:r>
          </a:p>
          <a:p>
            <a:r>
              <a:rPr lang="en-AU" sz="1050" b="0" i="0" dirty="0">
                <a:solidFill>
                  <a:schemeClr val="bg1"/>
                </a:solidFill>
                <a:latin typeface="Century Gothic Regular"/>
              </a:rPr>
              <a:t>by right-clicking somewhere on the slide, not in a content placeholder.</a:t>
            </a:r>
          </a:p>
          <a:p>
            <a:r>
              <a:rPr lang="en-US" sz="1050" b="0" i="0" dirty="0">
                <a:solidFill>
                  <a:schemeClr val="bg1"/>
                </a:solidFill>
                <a:latin typeface="Century Gothic Regular"/>
              </a:rPr>
              <a:t>‘Format Background</a:t>
            </a:r>
          </a:p>
          <a:p>
            <a:r>
              <a:rPr lang="en-US" sz="1050" b="0" i="0" dirty="0">
                <a:solidFill>
                  <a:schemeClr val="bg1"/>
                </a:solidFill>
                <a:latin typeface="Century Gothic Regular"/>
              </a:rPr>
              <a:t>Under the ‘Fill’ menu, ‘change ‘Solid fill’ to a </a:t>
            </a:r>
            <a:r>
              <a:rPr lang="en-US" sz="1050" b="0" i="0" dirty="0" err="1">
                <a:solidFill>
                  <a:schemeClr val="bg1"/>
                </a:solidFill>
                <a:latin typeface="Century Gothic Regular"/>
              </a:rPr>
              <a:t>colour</a:t>
            </a:r>
            <a:r>
              <a:rPr lang="en-US" sz="1050" b="0" i="0" dirty="0">
                <a:solidFill>
                  <a:schemeClr val="bg1"/>
                </a:solidFill>
                <a:latin typeface="Century Gothic Regular"/>
              </a:rPr>
              <a:t> from the palette</a:t>
            </a:r>
            <a:endParaRPr lang="en-AU" sz="1050" b="0" i="0" dirty="0">
              <a:solidFill>
                <a:schemeClr val="bg1"/>
              </a:solidFill>
              <a:latin typeface="Century Gothic Regular"/>
            </a:endParaRPr>
          </a:p>
        </p:txBody>
      </p:sp>
      <p:pic>
        <p:nvPicPr>
          <p:cNvPr id="6" name="Picture 5">
            <a:extLst>
              <a:ext uri="{FF2B5EF4-FFF2-40B4-BE49-F238E27FC236}">
                <a16:creationId xmlns="" xmlns:a16="http://schemas.microsoft.com/office/drawing/2014/main" id="{2CBE33C2-B581-422F-9FF5-AF660C79D3B0}"/>
              </a:ext>
            </a:extLst>
          </p:cNvPr>
          <p:cNvPicPr>
            <a:picLocks noChangeAspect="1"/>
          </p:cNvPicPr>
          <p:nvPr userDrawn="1"/>
        </p:nvPicPr>
        <p:blipFill>
          <a:blip r:embed="rId2"/>
          <a:stretch>
            <a:fillRect/>
          </a:stretch>
        </p:blipFill>
        <p:spPr>
          <a:xfrm>
            <a:off x="6232269" y="275999"/>
            <a:ext cx="2403000" cy="472463"/>
          </a:xfrm>
          <a:prstGeom prst="rect">
            <a:avLst/>
          </a:prstGeom>
        </p:spPr>
      </p:pic>
    </p:spTree>
    <p:extLst>
      <p:ext uri="{BB962C8B-B14F-4D97-AF65-F5344CB8AC3E}">
        <p14:creationId xmlns:p14="http://schemas.microsoft.com/office/powerpoint/2010/main" val="3986851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spTree>
      <p:nvGrpSpPr>
        <p:cNvPr id="1" name=""/>
        <p:cNvGrpSpPr/>
        <p:nvPr/>
      </p:nvGrpSpPr>
      <p:grpSpPr>
        <a:xfrm>
          <a:off x="0" y="0"/>
          <a:ext cx="0" cy="0"/>
          <a:chOff x="0" y="0"/>
          <a:chExt cx="0" cy="0"/>
        </a:xfrm>
      </p:grpSpPr>
      <p:sp>
        <p:nvSpPr>
          <p:cNvPr id="9" name="Right Triangle 3">
            <a:extLst>
              <a:ext uri="{FF2B5EF4-FFF2-40B4-BE49-F238E27FC236}">
                <a16:creationId xmlns="" xmlns:a16="http://schemas.microsoft.com/office/drawing/2014/main" id="{5E92F574-51E7-47B2-86D2-94DAE288E822}"/>
              </a:ext>
            </a:extLst>
          </p:cNvPr>
          <p:cNvSpPr/>
          <p:nvPr userDrawn="1"/>
        </p:nvSpPr>
        <p:spPr>
          <a:xfrm>
            <a:off x="2" y="4076700"/>
            <a:ext cx="2555875" cy="2781300"/>
          </a:xfrm>
          <a:custGeom>
            <a:avLst/>
            <a:gdLst>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Lst>
            <a:ahLst/>
            <a:cxnLst>
              <a:cxn ang="0">
                <a:pos x="connsiteX0" y="connsiteY0"/>
              </a:cxn>
              <a:cxn ang="0">
                <a:pos x="connsiteX1" y="connsiteY1"/>
              </a:cxn>
              <a:cxn ang="0">
                <a:pos x="connsiteX2" y="connsiteY2"/>
              </a:cxn>
              <a:cxn ang="0">
                <a:pos x="connsiteX3" y="connsiteY3"/>
              </a:cxn>
            </a:cxnLst>
            <a:rect l="l" t="t" r="r" b="b"/>
            <a:pathLst>
              <a:path w="2555875" h="2781300">
                <a:moveTo>
                  <a:pt x="0" y="2781300"/>
                </a:moveTo>
                <a:lnTo>
                  <a:pt x="0" y="0"/>
                </a:lnTo>
                <a:cubicBezTo>
                  <a:pt x="158687" y="1674158"/>
                  <a:pt x="1584388" y="2511611"/>
                  <a:pt x="2555875" y="2781300"/>
                </a:cubicBezTo>
                <a:lnTo>
                  <a:pt x="0" y="27813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b="0" i="0" dirty="0">
              <a:latin typeface="Century Gothic Regular"/>
            </a:endParaRPr>
          </a:p>
        </p:txBody>
      </p:sp>
      <p:sp>
        <p:nvSpPr>
          <p:cNvPr id="11" name="Rectangle 8">
            <a:extLst>
              <a:ext uri="{FF2B5EF4-FFF2-40B4-BE49-F238E27FC236}">
                <a16:creationId xmlns="" xmlns:a16="http://schemas.microsoft.com/office/drawing/2014/main" id="{C31ECE3F-0C43-444E-9F0C-B23F8D3935D2}"/>
              </a:ext>
            </a:extLst>
          </p:cNvPr>
          <p:cNvSpPr/>
          <p:nvPr userDrawn="1"/>
        </p:nvSpPr>
        <p:spPr>
          <a:xfrm>
            <a:off x="6894187" y="5584173"/>
            <a:ext cx="2249561" cy="1273828"/>
          </a:xfrm>
          <a:custGeom>
            <a:avLst/>
            <a:gdLst>
              <a:gd name="connsiteX0" fmla="*/ 0 w 2267490"/>
              <a:gd name="connsiteY0" fmla="*/ 0 h 1132541"/>
              <a:gd name="connsiteX1" fmla="*/ 2267490 w 2267490"/>
              <a:gd name="connsiteY1" fmla="*/ 0 h 1132541"/>
              <a:gd name="connsiteX2" fmla="*/ 2267490 w 2267490"/>
              <a:gd name="connsiteY2" fmla="*/ 1132541 h 1132541"/>
              <a:gd name="connsiteX3" fmla="*/ 0 w 2267490"/>
              <a:gd name="connsiteY3" fmla="*/ 1132541 h 1132541"/>
              <a:gd name="connsiteX4" fmla="*/ 0 w 2267490"/>
              <a:gd name="connsiteY4" fmla="*/ 0 h 1132541"/>
              <a:gd name="connsiteX0" fmla="*/ 0 w 2267490"/>
              <a:gd name="connsiteY0" fmla="*/ 1132541 h 1132541"/>
              <a:gd name="connsiteX1" fmla="*/ 2267490 w 2267490"/>
              <a:gd name="connsiteY1" fmla="*/ 0 h 1132541"/>
              <a:gd name="connsiteX2" fmla="*/ 2267490 w 2267490"/>
              <a:gd name="connsiteY2" fmla="*/ 1132541 h 1132541"/>
              <a:gd name="connsiteX3" fmla="*/ 0 w 2267490"/>
              <a:gd name="connsiteY3" fmla="*/ 1132541 h 1132541"/>
              <a:gd name="connsiteX0" fmla="*/ 0 w 2291396"/>
              <a:gd name="connsiteY0" fmla="*/ 857623 h 1132541"/>
              <a:gd name="connsiteX1" fmla="*/ 2291396 w 2291396"/>
              <a:gd name="connsiteY1" fmla="*/ 0 h 1132541"/>
              <a:gd name="connsiteX2" fmla="*/ 2291396 w 2291396"/>
              <a:gd name="connsiteY2" fmla="*/ 1132541 h 1132541"/>
              <a:gd name="connsiteX3" fmla="*/ 0 w 2291396"/>
              <a:gd name="connsiteY3" fmla="*/ 857623 h 1132541"/>
              <a:gd name="connsiteX0" fmla="*/ 0 w 2249561"/>
              <a:gd name="connsiteY0" fmla="*/ 845670 h 1132541"/>
              <a:gd name="connsiteX1" fmla="*/ 2249561 w 2249561"/>
              <a:gd name="connsiteY1" fmla="*/ 0 h 1132541"/>
              <a:gd name="connsiteX2" fmla="*/ 2249561 w 2249561"/>
              <a:gd name="connsiteY2" fmla="*/ 1132541 h 1132541"/>
              <a:gd name="connsiteX3" fmla="*/ 0 w 2249561"/>
              <a:gd name="connsiteY3" fmla="*/ 845670 h 1132541"/>
              <a:gd name="connsiteX0" fmla="*/ 0 w 2249561"/>
              <a:gd name="connsiteY0" fmla="*/ 944560 h 1231431"/>
              <a:gd name="connsiteX1" fmla="*/ 2249561 w 2249561"/>
              <a:gd name="connsiteY1" fmla="*/ 98890 h 1231431"/>
              <a:gd name="connsiteX2" fmla="*/ 2249561 w 2249561"/>
              <a:gd name="connsiteY2" fmla="*/ 1231431 h 1231431"/>
              <a:gd name="connsiteX3" fmla="*/ 0 w 2249561"/>
              <a:gd name="connsiteY3" fmla="*/ 944560 h 1231431"/>
              <a:gd name="connsiteX0" fmla="*/ 0 w 2249561"/>
              <a:gd name="connsiteY0" fmla="*/ 1212084 h 1498955"/>
              <a:gd name="connsiteX1" fmla="*/ 2249561 w 2249561"/>
              <a:gd name="connsiteY1" fmla="*/ 366414 h 1498955"/>
              <a:gd name="connsiteX2" fmla="*/ 2249561 w 2249561"/>
              <a:gd name="connsiteY2" fmla="*/ 1498955 h 1498955"/>
              <a:gd name="connsiteX3" fmla="*/ 0 w 2249561"/>
              <a:gd name="connsiteY3" fmla="*/ 1212084 h 1498955"/>
              <a:gd name="connsiteX0" fmla="*/ 0 w 2249561"/>
              <a:gd name="connsiteY0" fmla="*/ 1016618 h 1303489"/>
              <a:gd name="connsiteX1" fmla="*/ 2249561 w 2249561"/>
              <a:gd name="connsiteY1" fmla="*/ 170948 h 1303489"/>
              <a:gd name="connsiteX2" fmla="*/ 2249561 w 2249561"/>
              <a:gd name="connsiteY2" fmla="*/ 1303489 h 1303489"/>
              <a:gd name="connsiteX3" fmla="*/ 0 w 2249561"/>
              <a:gd name="connsiteY3" fmla="*/ 1016618 h 1303489"/>
              <a:gd name="connsiteX0" fmla="*/ 0 w 2249561"/>
              <a:gd name="connsiteY0" fmla="*/ 1002505 h 1289376"/>
              <a:gd name="connsiteX1" fmla="*/ 2249561 w 2249561"/>
              <a:gd name="connsiteY1" fmla="*/ 156835 h 1289376"/>
              <a:gd name="connsiteX2" fmla="*/ 2249561 w 2249561"/>
              <a:gd name="connsiteY2" fmla="*/ 1289376 h 1289376"/>
              <a:gd name="connsiteX3" fmla="*/ 0 w 2249561"/>
              <a:gd name="connsiteY3" fmla="*/ 1002505 h 1289376"/>
              <a:gd name="connsiteX0" fmla="*/ 0 w 2249561"/>
              <a:gd name="connsiteY0" fmla="*/ 985444 h 1272315"/>
              <a:gd name="connsiteX1" fmla="*/ 2249561 w 2249561"/>
              <a:gd name="connsiteY1" fmla="*/ 139774 h 1272315"/>
              <a:gd name="connsiteX2" fmla="*/ 2249561 w 2249561"/>
              <a:gd name="connsiteY2" fmla="*/ 1272315 h 1272315"/>
              <a:gd name="connsiteX3" fmla="*/ 0 w 2249561"/>
              <a:gd name="connsiteY3" fmla="*/ 985444 h 1272315"/>
              <a:gd name="connsiteX0" fmla="*/ 0 w 2249561"/>
              <a:gd name="connsiteY0" fmla="*/ 979690 h 1266561"/>
              <a:gd name="connsiteX1" fmla="*/ 2249561 w 2249561"/>
              <a:gd name="connsiteY1" fmla="*/ 134020 h 1266561"/>
              <a:gd name="connsiteX2" fmla="*/ 2249561 w 2249561"/>
              <a:gd name="connsiteY2" fmla="*/ 1266561 h 1266561"/>
              <a:gd name="connsiteX3" fmla="*/ 0 w 2249561"/>
              <a:gd name="connsiteY3" fmla="*/ 979690 h 1266561"/>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Lst>
            <a:ahLst/>
            <a:cxnLst>
              <a:cxn ang="0">
                <a:pos x="connsiteX0" y="connsiteY0"/>
              </a:cxn>
              <a:cxn ang="0">
                <a:pos x="connsiteX1" y="connsiteY1"/>
              </a:cxn>
              <a:cxn ang="0">
                <a:pos x="connsiteX2" y="connsiteY2"/>
              </a:cxn>
              <a:cxn ang="0">
                <a:pos x="connsiteX3" y="connsiteY3"/>
              </a:cxn>
            </a:cxnLst>
            <a:rect l="l" t="t" r="r" b="b"/>
            <a:pathLst>
              <a:path w="2249561" h="1273828">
                <a:moveTo>
                  <a:pt x="0" y="986957"/>
                </a:moveTo>
                <a:cubicBezTo>
                  <a:pt x="690087" y="358432"/>
                  <a:pt x="1188931" y="-294000"/>
                  <a:pt x="2249561" y="141287"/>
                </a:cubicBezTo>
                <a:lnTo>
                  <a:pt x="2249561" y="1273828"/>
                </a:lnTo>
                <a:cubicBezTo>
                  <a:pt x="1762671" y="1220039"/>
                  <a:pt x="570560" y="550676"/>
                  <a:pt x="0" y="98695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350" b="0" i="0" dirty="0">
                <a:noFill/>
                <a:latin typeface="Century Gothic Regular"/>
              </a:rPr>
              <a:t> </a:t>
            </a:r>
          </a:p>
        </p:txBody>
      </p:sp>
      <p:sp>
        <p:nvSpPr>
          <p:cNvPr id="5" name="Title 1">
            <a:extLst>
              <a:ext uri="{FF2B5EF4-FFF2-40B4-BE49-F238E27FC236}">
                <a16:creationId xmlns="" xmlns:a16="http://schemas.microsoft.com/office/drawing/2014/main" id="{B506B291-BD26-4DBD-A912-E9396BA1828C}"/>
              </a:ext>
            </a:extLst>
          </p:cNvPr>
          <p:cNvSpPr>
            <a:spLocks noGrp="1"/>
          </p:cNvSpPr>
          <p:nvPr>
            <p:ph type="title"/>
          </p:nvPr>
        </p:nvSpPr>
        <p:spPr>
          <a:xfrm>
            <a:off x="521495" y="1700812"/>
            <a:ext cx="8076510" cy="1224137"/>
          </a:xfrm>
        </p:spPr>
        <p:txBody>
          <a:bodyPr anchor="b">
            <a:noAutofit/>
          </a:bodyPr>
          <a:lstStyle>
            <a:lvl1pPr>
              <a:lnSpc>
                <a:spcPts val="3780"/>
              </a:lnSpc>
              <a:defRPr sz="3150">
                <a:solidFill>
                  <a:schemeClr val="accent1"/>
                </a:solidFill>
              </a:defRPr>
            </a:lvl1pPr>
          </a:lstStyle>
          <a:p>
            <a:r>
              <a:rPr lang="en-US"/>
              <a:t>Click to edit Master title style</a:t>
            </a:r>
            <a:endParaRPr lang="en-AU" dirty="0"/>
          </a:p>
        </p:txBody>
      </p:sp>
      <p:sp>
        <p:nvSpPr>
          <p:cNvPr id="6" name="Text Placeholder 6">
            <a:extLst>
              <a:ext uri="{FF2B5EF4-FFF2-40B4-BE49-F238E27FC236}">
                <a16:creationId xmlns="" xmlns:a16="http://schemas.microsoft.com/office/drawing/2014/main" id="{72AC3715-D94B-4A73-8E94-CAC9D5806F46}"/>
              </a:ext>
            </a:extLst>
          </p:cNvPr>
          <p:cNvSpPr>
            <a:spLocks noGrp="1"/>
          </p:cNvSpPr>
          <p:nvPr>
            <p:ph type="body" sz="quarter" idx="10"/>
          </p:nvPr>
        </p:nvSpPr>
        <p:spPr>
          <a:xfrm>
            <a:off x="521495" y="3113745"/>
            <a:ext cx="8076510" cy="2043451"/>
          </a:xfrm>
          <a:prstGeom prst="rect">
            <a:avLst/>
          </a:prstGeom>
        </p:spPr>
        <p:txBody>
          <a:bodyPr>
            <a:normAutofit/>
          </a:bodyPr>
          <a:lstStyle>
            <a:lvl1pPr marL="0" indent="0">
              <a:lnSpc>
                <a:spcPts val="2430"/>
              </a:lnSpc>
              <a:buNone/>
              <a:defRPr sz="2025">
                <a:solidFill>
                  <a:schemeClr val="accent1"/>
                </a:solidFill>
              </a:defRPr>
            </a:lvl1pPr>
          </a:lstStyle>
          <a:p>
            <a:pPr lvl="0"/>
            <a:r>
              <a:rPr lang="en-US"/>
              <a:t>Edit Master text styles</a:t>
            </a:r>
          </a:p>
        </p:txBody>
      </p:sp>
      <p:sp>
        <p:nvSpPr>
          <p:cNvPr id="7" name="Rectangle 6">
            <a:extLst>
              <a:ext uri="{FF2B5EF4-FFF2-40B4-BE49-F238E27FC236}">
                <a16:creationId xmlns="" xmlns:a16="http://schemas.microsoft.com/office/drawing/2014/main" id="{8CAE7FD6-C4AB-456C-8186-F8E8B285CBBD}"/>
              </a:ext>
            </a:extLst>
          </p:cNvPr>
          <p:cNvSpPr/>
          <p:nvPr userDrawn="1"/>
        </p:nvSpPr>
        <p:spPr>
          <a:xfrm flipH="1">
            <a:off x="0" y="0"/>
            <a:ext cx="9144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350" b="0" i="0" dirty="0">
              <a:latin typeface="Century Gothic Regular"/>
            </a:endParaRPr>
          </a:p>
        </p:txBody>
      </p:sp>
      <p:pic>
        <p:nvPicPr>
          <p:cNvPr id="10" name="Picture 9">
            <a:extLst>
              <a:ext uri="{FF2B5EF4-FFF2-40B4-BE49-F238E27FC236}">
                <a16:creationId xmlns="" xmlns:a16="http://schemas.microsoft.com/office/drawing/2014/main" id="{49CEDD3B-B2C6-4C8F-88C7-30EB2A949233}"/>
              </a:ext>
            </a:extLst>
          </p:cNvPr>
          <p:cNvPicPr>
            <a:picLocks noChangeAspect="1"/>
          </p:cNvPicPr>
          <p:nvPr userDrawn="1"/>
        </p:nvPicPr>
        <p:blipFill>
          <a:blip r:embed="rId2"/>
          <a:stretch>
            <a:fillRect/>
          </a:stretch>
        </p:blipFill>
        <p:spPr>
          <a:xfrm>
            <a:off x="7723451" y="152896"/>
            <a:ext cx="908013" cy="324000"/>
          </a:xfrm>
          <a:prstGeom prst="rect">
            <a:avLst/>
          </a:prstGeom>
        </p:spPr>
      </p:pic>
      <p:sp>
        <p:nvSpPr>
          <p:cNvPr id="14" name="Date Placeholder 13">
            <a:extLst>
              <a:ext uri="{FF2B5EF4-FFF2-40B4-BE49-F238E27FC236}">
                <a16:creationId xmlns="" xmlns:a16="http://schemas.microsoft.com/office/drawing/2014/main" id="{085400BA-682A-4644-881E-9D9BA0DAB8FC}"/>
              </a:ext>
            </a:extLst>
          </p:cNvPr>
          <p:cNvSpPr>
            <a:spLocks noGrp="1"/>
          </p:cNvSpPr>
          <p:nvPr>
            <p:ph type="dt" sz="half" idx="14"/>
          </p:nvPr>
        </p:nvSpPr>
        <p:spPr/>
        <p:txBody>
          <a:bodyPr/>
          <a:lstStyle/>
          <a:p>
            <a:endParaRPr lang="en-AU" dirty="0"/>
          </a:p>
        </p:txBody>
      </p:sp>
    </p:spTree>
    <p:extLst>
      <p:ext uri="{BB962C8B-B14F-4D97-AF65-F5344CB8AC3E}">
        <p14:creationId xmlns:p14="http://schemas.microsoft.com/office/powerpoint/2010/main" val="3891990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E4DB10F3-61E9-4E77-9DC7-82D405E3EBBB}"/>
              </a:ext>
            </a:extLst>
          </p:cNvPr>
          <p:cNvSpPr/>
          <p:nvPr userDrawn="1"/>
        </p:nvSpPr>
        <p:spPr>
          <a:xfrm flipH="1">
            <a:off x="0" y="0"/>
            <a:ext cx="9144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350" b="0" i="0" dirty="0">
              <a:latin typeface="Century Gothic Regular"/>
            </a:endParaRPr>
          </a:p>
        </p:txBody>
      </p:sp>
      <p:sp>
        <p:nvSpPr>
          <p:cNvPr id="10" name="Content Placeholder 9">
            <a:extLst>
              <a:ext uri="{FF2B5EF4-FFF2-40B4-BE49-F238E27FC236}">
                <a16:creationId xmlns="" xmlns:a16="http://schemas.microsoft.com/office/drawing/2014/main" id="{2DB2C94B-2557-442B-9A14-97C40CD6AB85}"/>
              </a:ext>
            </a:extLst>
          </p:cNvPr>
          <p:cNvSpPr>
            <a:spLocks noGrp="1"/>
          </p:cNvSpPr>
          <p:nvPr>
            <p:ph sz="quarter" idx="10"/>
          </p:nvPr>
        </p:nvSpPr>
        <p:spPr>
          <a:xfrm>
            <a:off x="521494" y="1700213"/>
            <a:ext cx="8101013" cy="4608512"/>
          </a:xfrm>
          <a:prstGeom prst="rect">
            <a:avLst/>
          </a:prstGeom>
        </p:spPr>
        <p:txBody>
          <a:bodyPr/>
          <a:lstStyle>
            <a:lvl1pPr>
              <a:defRPr lang="en-US" dirty="0"/>
            </a:lvl1pPr>
            <a:lvl2pPr>
              <a:defRPr lang="en-US" dirty="0"/>
            </a:lvl2pPr>
            <a:lvl3pPr>
              <a:defRPr lang="en-US" dirty="0"/>
            </a:lvl3pPr>
            <a:lvl4pPr>
              <a:defRPr lang="en-US" dirty="0"/>
            </a:lvl4pPr>
            <a:lvl5pPr>
              <a:spcBef>
                <a:spcPts val="900"/>
              </a:spcBef>
              <a:defRPr lang="en-US" dirty="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a:extLst>
              <a:ext uri="{FF2B5EF4-FFF2-40B4-BE49-F238E27FC236}">
                <a16:creationId xmlns="" xmlns:a16="http://schemas.microsoft.com/office/drawing/2014/main" id="{5184708F-CDEB-4FFB-9113-878D6AE04045}"/>
              </a:ext>
            </a:extLst>
          </p:cNvPr>
          <p:cNvSpPr>
            <a:spLocks noGrp="1"/>
          </p:cNvSpPr>
          <p:nvPr>
            <p:ph type="title"/>
          </p:nvPr>
        </p:nvSpPr>
        <p:spPr/>
        <p:txBody>
          <a:bodyPr/>
          <a:lstStyle/>
          <a:p>
            <a:r>
              <a:rPr lang="en-US"/>
              <a:t>Click to edit Master title style</a:t>
            </a:r>
            <a:endParaRPr lang="en-AU" dirty="0"/>
          </a:p>
        </p:txBody>
      </p:sp>
      <p:sp>
        <p:nvSpPr>
          <p:cNvPr id="7" name="Slide Number Placeholder 6">
            <a:extLst>
              <a:ext uri="{FF2B5EF4-FFF2-40B4-BE49-F238E27FC236}">
                <a16:creationId xmlns="" xmlns:a16="http://schemas.microsoft.com/office/drawing/2014/main" id="{C50E6DF7-2887-45E5-8CD1-2FCDFD70911D}"/>
              </a:ext>
            </a:extLst>
          </p:cNvPr>
          <p:cNvSpPr>
            <a:spLocks noGrp="1"/>
          </p:cNvSpPr>
          <p:nvPr>
            <p:ph type="sldNum" sz="quarter" idx="18"/>
          </p:nvPr>
        </p:nvSpPr>
        <p:spPr/>
        <p:txBody>
          <a:bodyPr/>
          <a:lstStyle/>
          <a:p>
            <a:fld id="{E917DE0E-AFB1-41FD-BC35-27DB61CA125F}" type="slidenum">
              <a:rPr lang="en-AU" smtClean="0"/>
              <a:pPr/>
              <a:t>‹#›</a:t>
            </a:fld>
            <a:endParaRPr lang="en-AU" dirty="0"/>
          </a:p>
        </p:txBody>
      </p:sp>
      <p:pic>
        <p:nvPicPr>
          <p:cNvPr id="12" name="Picture 11">
            <a:extLst>
              <a:ext uri="{FF2B5EF4-FFF2-40B4-BE49-F238E27FC236}">
                <a16:creationId xmlns="" xmlns:a16="http://schemas.microsoft.com/office/drawing/2014/main" id="{65099731-84D7-49CC-91E0-CE4B0734675A}"/>
              </a:ext>
            </a:extLst>
          </p:cNvPr>
          <p:cNvPicPr>
            <a:picLocks noChangeAspect="1"/>
          </p:cNvPicPr>
          <p:nvPr userDrawn="1"/>
        </p:nvPicPr>
        <p:blipFill>
          <a:blip r:embed="rId2"/>
          <a:stretch>
            <a:fillRect/>
          </a:stretch>
        </p:blipFill>
        <p:spPr>
          <a:xfrm>
            <a:off x="7723451" y="152896"/>
            <a:ext cx="908013" cy="324000"/>
          </a:xfrm>
          <a:prstGeom prst="rect">
            <a:avLst/>
          </a:prstGeom>
        </p:spPr>
      </p:pic>
      <p:sp>
        <p:nvSpPr>
          <p:cNvPr id="14" name="Date Placeholder 2">
            <a:extLst>
              <a:ext uri="{FF2B5EF4-FFF2-40B4-BE49-F238E27FC236}">
                <a16:creationId xmlns="" xmlns:a16="http://schemas.microsoft.com/office/drawing/2014/main" id="{59BA0F0A-82FA-4477-B553-959A8EFB7E8F}"/>
              </a:ext>
            </a:extLst>
          </p:cNvPr>
          <p:cNvSpPr>
            <a:spLocks noGrp="1"/>
          </p:cNvSpPr>
          <p:nvPr>
            <p:ph type="dt" sz="half" idx="2"/>
          </p:nvPr>
        </p:nvSpPr>
        <p:spPr>
          <a:xfrm>
            <a:off x="521494" y="151136"/>
            <a:ext cx="2538412" cy="241200"/>
          </a:xfrm>
          <a:prstGeom prst="rect">
            <a:avLst/>
          </a:prstGeom>
        </p:spPr>
        <p:txBody>
          <a:bodyPr vert="horz" lIns="0" tIns="0" rIns="0" bIns="0" rtlCol="0" anchor="t"/>
          <a:lstStyle>
            <a:lvl1pPr algn="l">
              <a:lnSpc>
                <a:spcPct val="80000"/>
              </a:lnSpc>
              <a:defRPr sz="750">
                <a:solidFill>
                  <a:schemeClr val="bg1"/>
                </a:solidFill>
              </a:defRPr>
            </a:lvl1pPr>
          </a:lstStyle>
          <a:p>
            <a:endParaRPr lang="en-AU" dirty="0"/>
          </a:p>
        </p:txBody>
      </p:sp>
    </p:spTree>
    <p:extLst>
      <p:ext uri="{BB962C8B-B14F-4D97-AF65-F5344CB8AC3E}">
        <p14:creationId xmlns:p14="http://schemas.microsoft.com/office/powerpoint/2010/main" val="1548281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4E617285-D1B4-4CCD-B438-9B032C51AF79}"/>
              </a:ext>
            </a:extLst>
          </p:cNvPr>
          <p:cNvSpPr/>
          <p:nvPr userDrawn="1"/>
        </p:nvSpPr>
        <p:spPr>
          <a:xfrm flipH="1">
            <a:off x="0" y="0"/>
            <a:ext cx="9144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350" b="0" i="0" dirty="0">
              <a:latin typeface="Century Gothic Regular"/>
            </a:endParaRPr>
          </a:p>
        </p:txBody>
      </p:sp>
      <p:sp>
        <p:nvSpPr>
          <p:cNvPr id="3" name="Content Placeholder 2"/>
          <p:cNvSpPr>
            <a:spLocks noGrp="1"/>
          </p:cNvSpPr>
          <p:nvPr>
            <p:ph sz="half" idx="1"/>
          </p:nvPr>
        </p:nvSpPr>
        <p:spPr>
          <a:xfrm>
            <a:off x="521494" y="1700214"/>
            <a:ext cx="3914144" cy="4608515"/>
          </a:xfrm>
          <a:prstGeom prst="rect">
            <a:avLst/>
          </a:prstGeom>
        </p:spPr>
        <p:txBody>
          <a:bodyPr>
            <a:normAutofit/>
          </a:bodyPr>
          <a:lstStyle>
            <a:lvl1pPr>
              <a:defRPr lang="en-US" dirty="0"/>
            </a:lvl1pPr>
            <a:lvl2pPr>
              <a:defRPr lang="en-US" dirty="0"/>
            </a:lvl2pPr>
            <a:lvl3pPr>
              <a:defRPr lang="en-US" dirty="0"/>
            </a:lvl3pPr>
            <a:lvl4pPr>
              <a:defRPr lang="en-US" dirty="0"/>
            </a:lvl4pPr>
            <a:lvl5pPr>
              <a:defRPr lang="en-US" sz="1800" dirty="0"/>
            </a:lvl5pPr>
            <a:lvl6pPr>
              <a:defRPr lang="en-AU" sz="1500" dirty="0"/>
            </a:lvl6pPr>
            <a:lvl7pPr>
              <a:defRPr lang="en-AU" dirty="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16464" y="1700214"/>
            <a:ext cx="3915000" cy="4608515"/>
          </a:xfrm>
          <a:prstGeom prst="rect">
            <a:avLst/>
          </a:prstGeom>
        </p:spPr>
        <p:txBody>
          <a:bodyPr>
            <a:normAutofit/>
          </a:bodyPr>
          <a:lstStyle>
            <a:lvl1pPr>
              <a:defRPr lang="en-US" dirty="0"/>
            </a:lvl1pPr>
            <a:lvl2pPr>
              <a:defRPr lang="en-US" dirty="0"/>
            </a:lvl2pPr>
            <a:lvl3pPr>
              <a:defRPr lang="en-US" dirty="0"/>
            </a:lvl3pPr>
            <a:lvl4pPr>
              <a:defRPr lang="en-US" dirty="0"/>
            </a:lvl4pPr>
            <a:lvl5pPr>
              <a:defRPr lang="en-AU" dirty="0"/>
            </a:lvl5pPr>
            <a:lvl6pPr>
              <a:defRPr lang="en-AU" dirty="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8" name="Title 7">
            <a:extLst>
              <a:ext uri="{FF2B5EF4-FFF2-40B4-BE49-F238E27FC236}">
                <a16:creationId xmlns="" xmlns:a16="http://schemas.microsoft.com/office/drawing/2014/main" id="{E9C4661F-54FC-4886-BD67-853118646F4D}"/>
              </a:ext>
            </a:extLst>
          </p:cNvPr>
          <p:cNvSpPr>
            <a:spLocks noGrp="1"/>
          </p:cNvSpPr>
          <p:nvPr>
            <p:ph type="title"/>
          </p:nvPr>
        </p:nvSpPr>
        <p:spPr/>
        <p:txBody>
          <a:bodyPr/>
          <a:lstStyle/>
          <a:p>
            <a:r>
              <a:rPr lang="en-US"/>
              <a:t>Click to edit Master title style</a:t>
            </a:r>
            <a:endParaRPr lang="en-AU" dirty="0"/>
          </a:p>
        </p:txBody>
      </p:sp>
      <p:pic>
        <p:nvPicPr>
          <p:cNvPr id="11" name="Picture 10">
            <a:extLst>
              <a:ext uri="{FF2B5EF4-FFF2-40B4-BE49-F238E27FC236}">
                <a16:creationId xmlns="" xmlns:a16="http://schemas.microsoft.com/office/drawing/2014/main" id="{E3275DB1-C9CB-4BE5-B284-7833AD902813}"/>
              </a:ext>
            </a:extLst>
          </p:cNvPr>
          <p:cNvPicPr>
            <a:picLocks noChangeAspect="1"/>
          </p:cNvPicPr>
          <p:nvPr userDrawn="1"/>
        </p:nvPicPr>
        <p:blipFill>
          <a:blip r:embed="rId2"/>
          <a:stretch>
            <a:fillRect/>
          </a:stretch>
        </p:blipFill>
        <p:spPr>
          <a:xfrm>
            <a:off x="7723451" y="152896"/>
            <a:ext cx="908013" cy="324000"/>
          </a:xfrm>
          <a:prstGeom prst="rect">
            <a:avLst/>
          </a:prstGeom>
        </p:spPr>
      </p:pic>
      <p:sp>
        <p:nvSpPr>
          <p:cNvPr id="5" name="Date Placeholder 4">
            <a:extLst>
              <a:ext uri="{FF2B5EF4-FFF2-40B4-BE49-F238E27FC236}">
                <a16:creationId xmlns="" xmlns:a16="http://schemas.microsoft.com/office/drawing/2014/main" id="{5CB261A5-F8C2-49CF-AE4B-80932D43C55C}"/>
              </a:ext>
            </a:extLst>
          </p:cNvPr>
          <p:cNvSpPr>
            <a:spLocks noGrp="1"/>
          </p:cNvSpPr>
          <p:nvPr>
            <p:ph type="dt" sz="half" idx="16"/>
          </p:nvPr>
        </p:nvSpPr>
        <p:spPr/>
        <p:txBody>
          <a:bodyPr/>
          <a:lstStyle/>
          <a:p>
            <a:endParaRPr lang="en-AU" dirty="0"/>
          </a:p>
        </p:txBody>
      </p:sp>
      <p:sp>
        <p:nvSpPr>
          <p:cNvPr id="13" name="Slide Number Placeholder 12">
            <a:extLst>
              <a:ext uri="{FF2B5EF4-FFF2-40B4-BE49-F238E27FC236}">
                <a16:creationId xmlns="" xmlns:a16="http://schemas.microsoft.com/office/drawing/2014/main" id="{85B269D8-1308-43E9-B2BF-264F017F03A8}"/>
              </a:ext>
            </a:extLst>
          </p:cNvPr>
          <p:cNvSpPr>
            <a:spLocks noGrp="1"/>
          </p:cNvSpPr>
          <p:nvPr>
            <p:ph type="sldNum" sz="quarter" idx="18"/>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1018452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098" name="Group 2"/>
          <p:cNvGrpSpPr>
            <a:grpSpLocks/>
          </p:cNvGrpSpPr>
          <p:nvPr/>
        </p:nvGrpSpPr>
        <p:grpSpPr bwMode="auto">
          <a:xfrm>
            <a:off x="0" y="1066800"/>
            <a:ext cx="9009063" cy="1052513"/>
            <a:chOff x="0" y="1536"/>
            <a:chExt cx="5675" cy="663"/>
          </a:xfrm>
        </p:grpSpPr>
        <p:grpSp>
          <p:nvGrpSpPr>
            <p:cNvPr id="4099" name="Group 3"/>
            <p:cNvGrpSpPr>
              <a:grpSpLocks/>
            </p:cNvGrpSpPr>
            <p:nvPr/>
          </p:nvGrpSpPr>
          <p:grpSpPr bwMode="auto">
            <a:xfrm>
              <a:off x="183" y="1604"/>
              <a:ext cx="448" cy="299"/>
              <a:chOff x="720" y="336"/>
              <a:chExt cx="624" cy="432"/>
            </a:xfrm>
          </p:grpSpPr>
          <p:sp>
            <p:nvSpPr>
              <p:cNvPr id="4100"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AU" sz="2400" smtClean="0">
                  <a:solidFill>
                    <a:srgbClr val="000000"/>
                  </a:solidFill>
                </a:endParaRPr>
              </a:p>
            </p:txBody>
          </p:sp>
          <p:sp>
            <p:nvSpPr>
              <p:cNvPr id="4101"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AU" sz="2400" smtClean="0">
                  <a:solidFill>
                    <a:srgbClr val="000000"/>
                  </a:solidFill>
                </a:endParaRPr>
              </a:p>
            </p:txBody>
          </p:sp>
        </p:grpSp>
        <p:grpSp>
          <p:nvGrpSpPr>
            <p:cNvPr id="4102" name="Group 6"/>
            <p:cNvGrpSpPr>
              <a:grpSpLocks/>
            </p:cNvGrpSpPr>
            <p:nvPr/>
          </p:nvGrpSpPr>
          <p:grpSpPr bwMode="auto">
            <a:xfrm>
              <a:off x="261" y="1870"/>
              <a:ext cx="465" cy="299"/>
              <a:chOff x="912" y="2640"/>
              <a:chExt cx="672" cy="432"/>
            </a:xfrm>
          </p:grpSpPr>
          <p:sp>
            <p:nvSpPr>
              <p:cNvPr id="4103"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AU" sz="2400" smtClean="0">
                  <a:solidFill>
                    <a:srgbClr val="000000"/>
                  </a:solidFill>
                </a:endParaRPr>
              </a:p>
            </p:txBody>
          </p:sp>
          <p:sp>
            <p:nvSpPr>
              <p:cNvPr id="4104"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AU" sz="2400" smtClean="0">
                  <a:solidFill>
                    <a:srgbClr val="000000"/>
                  </a:solidFill>
                </a:endParaRPr>
              </a:p>
            </p:txBody>
          </p:sp>
        </p:grpSp>
        <p:sp>
          <p:nvSpPr>
            <p:cNvPr id="4105"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AU" sz="2400" smtClean="0">
                <a:solidFill>
                  <a:srgbClr val="000000"/>
                </a:solidFill>
              </a:endParaRPr>
            </a:p>
          </p:txBody>
        </p:sp>
        <p:sp>
          <p:nvSpPr>
            <p:cNvPr id="4106"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AU" sz="2400" smtClean="0">
                <a:solidFill>
                  <a:srgbClr val="000000"/>
                </a:solidFill>
              </a:endParaRPr>
            </a:p>
          </p:txBody>
        </p:sp>
        <p:sp>
          <p:nvSpPr>
            <p:cNvPr id="4107"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AU" sz="2400" smtClean="0">
                <a:solidFill>
                  <a:srgbClr val="000000"/>
                </a:solidFill>
              </a:endParaRPr>
            </a:p>
          </p:txBody>
        </p:sp>
      </p:grpSp>
      <p:sp>
        <p:nvSpPr>
          <p:cNvPr id="4108" name="Rectangle 12"/>
          <p:cNvSpPr>
            <a:spLocks noGrp="1" noChangeArrowheads="1"/>
          </p:cNvSpPr>
          <p:nvPr>
            <p:ph type="ctrTitle"/>
          </p:nvPr>
        </p:nvSpPr>
        <p:spPr>
          <a:xfrm>
            <a:off x="990600" y="1828800"/>
            <a:ext cx="7772400" cy="1143000"/>
          </a:xfrm>
        </p:spPr>
        <p:txBody>
          <a:bodyPr/>
          <a:lstStyle>
            <a:lvl1pPr>
              <a:defRPr/>
            </a:lvl1pPr>
          </a:lstStyle>
          <a:p>
            <a:pPr lvl="0"/>
            <a:r>
              <a:rPr lang="en-US" altLang="en-US" noProof="0" smtClean="0"/>
              <a:t>Click to edit Master title style</a:t>
            </a:r>
          </a:p>
        </p:txBody>
      </p:sp>
      <p:sp>
        <p:nvSpPr>
          <p:cNvPr id="410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en-US" altLang="en-US" noProof="0" smtClean="0"/>
              <a:t>Click to edit Master subtitle style</a:t>
            </a:r>
          </a:p>
        </p:txBody>
      </p:sp>
      <p:sp>
        <p:nvSpPr>
          <p:cNvPr id="4110" name="Rectangle 14"/>
          <p:cNvSpPr>
            <a:spLocks noGrp="1" noChangeArrowheads="1"/>
          </p:cNvSpPr>
          <p:nvPr>
            <p:ph type="dt" sz="half" idx="2"/>
          </p:nvPr>
        </p:nvSpPr>
        <p:spPr>
          <a:xfrm>
            <a:off x="990600" y="6248400"/>
            <a:ext cx="1905000" cy="457200"/>
          </a:xfrm>
        </p:spPr>
        <p:txBody>
          <a:bodyPr/>
          <a:lstStyle>
            <a:lvl1pPr>
              <a:defRPr>
                <a:solidFill>
                  <a:schemeClr val="bg2"/>
                </a:solidFill>
              </a:defRPr>
            </a:lvl1pPr>
          </a:lstStyle>
          <a:p>
            <a:endParaRPr lang="en-US" altLang="en-US">
              <a:solidFill>
                <a:srgbClr val="1C1C1C"/>
              </a:solidFill>
            </a:endParaRPr>
          </a:p>
        </p:txBody>
      </p:sp>
      <p:sp>
        <p:nvSpPr>
          <p:cNvPr id="4111" name="Rectangle 15"/>
          <p:cNvSpPr>
            <a:spLocks noGrp="1" noChangeArrowheads="1"/>
          </p:cNvSpPr>
          <p:nvPr>
            <p:ph type="ftr" sz="quarter" idx="3"/>
          </p:nvPr>
        </p:nvSpPr>
        <p:spPr>
          <a:xfrm>
            <a:off x="3429000" y="6248400"/>
            <a:ext cx="2895600" cy="457200"/>
          </a:xfrm>
        </p:spPr>
        <p:txBody>
          <a:bodyPr/>
          <a:lstStyle>
            <a:lvl1pPr>
              <a:defRPr>
                <a:solidFill>
                  <a:schemeClr val="bg2"/>
                </a:solidFill>
              </a:defRPr>
            </a:lvl1pPr>
          </a:lstStyle>
          <a:p>
            <a:endParaRPr lang="en-US" altLang="en-US">
              <a:solidFill>
                <a:srgbClr val="1C1C1C"/>
              </a:solidFill>
            </a:endParaRPr>
          </a:p>
        </p:txBody>
      </p:sp>
      <p:sp>
        <p:nvSpPr>
          <p:cNvPr id="4112" name="Rectangle 16"/>
          <p:cNvSpPr>
            <a:spLocks noGrp="1" noChangeArrowheads="1"/>
          </p:cNvSpPr>
          <p:nvPr>
            <p:ph type="sldNum" sz="quarter" idx="4"/>
          </p:nvPr>
        </p:nvSpPr>
        <p:spPr>
          <a:xfrm>
            <a:off x="6858000" y="6248400"/>
            <a:ext cx="1905000" cy="457200"/>
          </a:xfrm>
        </p:spPr>
        <p:txBody>
          <a:bodyPr/>
          <a:lstStyle>
            <a:lvl1pPr>
              <a:defRPr>
                <a:solidFill>
                  <a:schemeClr val="bg2"/>
                </a:solidFill>
              </a:defRPr>
            </a:lvl1pPr>
          </a:lstStyle>
          <a:p>
            <a:fld id="{7DB32A80-2B7E-45D1-AAD9-925F761EDEBB}" type="slidenum">
              <a:rPr lang="en-US" altLang="en-US">
                <a:solidFill>
                  <a:srgbClr val="1C1C1C"/>
                </a:solidFill>
              </a:rPr>
              <a:pPr/>
              <a:t>‹#›</a:t>
            </a:fld>
            <a:endParaRPr lang="en-US" altLang="en-US">
              <a:solidFill>
                <a:srgbClr val="1C1C1C"/>
              </a:solidFill>
            </a:endParaRPr>
          </a:p>
        </p:txBody>
      </p:sp>
    </p:spTree>
    <p:extLst>
      <p:ext uri="{BB962C8B-B14F-4D97-AF65-F5344CB8AC3E}">
        <p14:creationId xmlns:p14="http://schemas.microsoft.com/office/powerpoint/2010/main" val="418524952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userDrawn="1">
  <p:cSld name="Title, Subtitle &amp; Content">
    <p:spTree>
      <p:nvGrpSpPr>
        <p:cNvPr id="1" name=""/>
        <p:cNvGrpSpPr/>
        <p:nvPr/>
      </p:nvGrpSpPr>
      <p:grpSpPr>
        <a:xfrm>
          <a:off x="0" y="0"/>
          <a:ext cx="0" cy="0"/>
          <a:chOff x="0" y="0"/>
          <a:chExt cx="0" cy="0"/>
        </a:xfrm>
      </p:grpSpPr>
      <p:sp>
        <p:nvSpPr>
          <p:cNvPr id="12" name="Content Placeholder 9">
            <a:extLst>
              <a:ext uri="{FF2B5EF4-FFF2-40B4-BE49-F238E27FC236}">
                <a16:creationId xmlns="" xmlns:a16="http://schemas.microsoft.com/office/drawing/2014/main" id="{7DE9F9C2-C2B0-4B19-9F8F-A1280EA275C0}"/>
              </a:ext>
            </a:extLst>
          </p:cNvPr>
          <p:cNvSpPr>
            <a:spLocks noGrp="1"/>
          </p:cNvSpPr>
          <p:nvPr>
            <p:ph sz="quarter" idx="10"/>
          </p:nvPr>
        </p:nvSpPr>
        <p:spPr>
          <a:xfrm>
            <a:off x="521494" y="2276873"/>
            <a:ext cx="8101013" cy="4031853"/>
          </a:xfrm>
          <a:prstGeom prst="rect">
            <a:avLst/>
          </a:prstGeom>
        </p:spPr>
        <p:txBody>
          <a:bodyPr/>
          <a:lstStyle>
            <a:lvl1pPr>
              <a:defRPr lang="en-US" dirty="0"/>
            </a:lvl1pPr>
            <a:lvl2pPr>
              <a:defRPr lang="en-US" dirty="0"/>
            </a:lvl2pPr>
            <a:lvl3pPr>
              <a:defRPr lang="en-US" dirty="0"/>
            </a:lvl3pPr>
            <a:lvl4pPr>
              <a:defRPr lang="en-US" dirty="0"/>
            </a:lvl4pPr>
            <a:lvl5pPr>
              <a:spcBef>
                <a:spcPts val="900"/>
              </a:spcBef>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Text Placeholder 5">
            <a:extLst>
              <a:ext uri="{FF2B5EF4-FFF2-40B4-BE49-F238E27FC236}">
                <a16:creationId xmlns="" xmlns:a16="http://schemas.microsoft.com/office/drawing/2014/main" id="{41D6D02D-851A-425B-9382-05F6C6A21AE0}"/>
              </a:ext>
            </a:extLst>
          </p:cNvPr>
          <p:cNvSpPr>
            <a:spLocks noGrp="1"/>
          </p:cNvSpPr>
          <p:nvPr>
            <p:ph type="body" sz="quarter" idx="14" hasCustomPrompt="1"/>
          </p:nvPr>
        </p:nvSpPr>
        <p:spPr>
          <a:xfrm>
            <a:off x="521494" y="1700808"/>
            <a:ext cx="8101013" cy="504825"/>
          </a:xfrm>
        </p:spPr>
        <p:txBody>
          <a:bodyPr>
            <a:normAutofit/>
          </a:bodyPr>
          <a:lstStyle>
            <a:lvl1pPr>
              <a:defRPr sz="1500" b="1">
                <a:solidFill>
                  <a:schemeClr val="accent1"/>
                </a:solidFill>
              </a:defRPr>
            </a:lvl1pPr>
            <a:lvl2pPr marL="459" indent="0">
              <a:buNone/>
              <a:defRPr/>
            </a:lvl2pPr>
          </a:lstStyle>
          <a:p>
            <a:pPr lvl="0"/>
            <a:r>
              <a:rPr lang="en-US" dirty="0"/>
              <a:t>[Subtitle]</a:t>
            </a:r>
          </a:p>
        </p:txBody>
      </p:sp>
      <p:sp>
        <p:nvSpPr>
          <p:cNvPr id="7" name="Date Placeholder 6">
            <a:extLst>
              <a:ext uri="{FF2B5EF4-FFF2-40B4-BE49-F238E27FC236}">
                <a16:creationId xmlns="" xmlns:a16="http://schemas.microsoft.com/office/drawing/2014/main" id="{6F1F225F-30EA-4FE3-AAEE-39A8613C3BF9}"/>
              </a:ext>
            </a:extLst>
          </p:cNvPr>
          <p:cNvSpPr>
            <a:spLocks noGrp="1"/>
          </p:cNvSpPr>
          <p:nvPr>
            <p:ph type="dt" sz="half" idx="17"/>
          </p:nvPr>
        </p:nvSpPr>
        <p:spPr>
          <a:xfrm>
            <a:off x="521494" y="151136"/>
            <a:ext cx="1782000" cy="241200"/>
          </a:xfrm>
          <a:prstGeom prst="rect">
            <a:avLst/>
          </a:prstGeom>
        </p:spPr>
        <p:txBody>
          <a:bodyPr/>
          <a:lstStyle/>
          <a:p>
            <a:pPr algn="l"/>
            <a:endParaRPr lang="en-AU" dirty="0"/>
          </a:p>
        </p:txBody>
      </p:sp>
      <p:sp>
        <p:nvSpPr>
          <p:cNvPr id="9" name="Footer Placeholder 8">
            <a:extLst>
              <a:ext uri="{FF2B5EF4-FFF2-40B4-BE49-F238E27FC236}">
                <a16:creationId xmlns="" xmlns:a16="http://schemas.microsoft.com/office/drawing/2014/main" id="{C01892FA-066D-4596-B743-D8D2030EB9FC}"/>
              </a:ext>
            </a:extLst>
          </p:cNvPr>
          <p:cNvSpPr>
            <a:spLocks noGrp="1"/>
          </p:cNvSpPr>
          <p:nvPr>
            <p:ph type="ftr" sz="quarter" idx="18"/>
          </p:nvPr>
        </p:nvSpPr>
        <p:spPr>
          <a:xfrm>
            <a:off x="521495" y="6519172"/>
            <a:ext cx="2520082" cy="240219"/>
          </a:xfrm>
          <a:prstGeom prst="rect">
            <a:avLst/>
          </a:prstGeom>
        </p:spPr>
        <p:txBody>
          <a:bodyPr/>
          <a:lstStyle>
            <a:lvl1pPr>
              <a:defRPr b="0" i="0">
                <a:latin typeface="Century Gothic Regular"/>
              </a:defRPr>
            </a:lvl1pPr>
          </a:lstStyle>
          <a:p>
            <a:endParaRPr lang="en-AU" dirty="0"/>
          </a:p>
        </p:txBody>
      </p:sp>
      <p:sp>
        <p:nvSpPr>
          <p:cNvPr id="11" name="Slide Number Placeholder 10">
            <a:extLst>
              <a:ext uri="{FF2B5EF4-FFF2-40B4-BE49-F238E27FC236}">
                <a16:creationId xmlns="" xmlns:a16="http://schemas.microsoft.com/office/drawing/2014/main" id="{B8B70BFB-816B-4C14-96C9-17BEC65A5292}"/>
              </a:ext>
            </a:extLst>
          </p:cNvPr>
          <p:cNvSpPr>
            <a:spLocks noGrp="1"/>
          </p:cNvSpPr>
          <p:nvPr>
            <p:ph type="sldNum" sz="quarter" idx="19"/>
          </p:nvPr>
        </p:nvSpPr>
        <p:spPr/>
        <p:txBody>
          <a:bodyPr/>
          <a:lstStyle/>
          <a:p>
            <a:fld id="{E917DE0E-AFB1-41FD-BC35-27DB61CA125F}" type="slidenum">
              <a:rPr lang="en-AU" smtClean="0"/>
              <a:pPr/>
              <a:t>‹#›</a:t>
            </a:fld>
            <a:endParaRPr lang="en-AU" dirty="0"/>
          </a:p>
        </p:txBody>
      </p:sp>
      <p:sp>
        <p:nvSpPr>
          <p:cNvPr id="13" name="Text Placeholder 5">
            <a:extLst>
              <a:ext uri="{FF2B5EF4-FFF2-40B4-BE49-F238E27FC236}">
                <a16:creationId xmlns="" xmlns:a16="http://schemas.microsoft.com/office/drawing/2014/main" id="{47739A71-8D07-4132-9F5A-AE8E3A1B32C3}"/>
              </a:ext>
            </a:extLst>
          </p:cNvPr>
          <p:cNvSpPr>
            <a:spLocks noGrp="1"/>
          </p:cNvSpPr>
          <p:nvPr>
            <p:ph type="body" sz="quarter" idx="15" hasCustomPrompt="1"/>
          </p:nvPr>
        </p:nvSpPr>
        <p:spPr>
          <a:xfrm>
            <a:off x="3300413" y="6524625"/>
            <a:ext cx="2538500" cy="241300"/>
          </a:xfrm>
        </p:spPr>
        <p:txBody>
          <a:bodyPr anchor="ctr">
            <a:normAutofit/>
          </a:bodyPr>
          <a:lstStyle>
            <a:lvl1pPr algn="ctr">
              <a:defRPr sz="750" b="1">
                <a:solidFill>
                  <a:schemeClr val="accent1"/>
                </a:solidFill>
              </a:defRPr>
            </a:lvl1pPr>
          </a:lstStyle>
          <a:p>
            <a:pPr lvl="0"/>
            <a:r>
              <a:rPr lang="en-US" dirty="0"/>
              <a:t>#[Hashtag text]</a:t>
            </a:r>
          </a:p>
        </p:txBody>
      </p:sp>
      <p:sp>
        <p:nvSpPr>
          <p:cNvPr id="10" name="Rectangle 9">
            <a:extLst>
              <a:ext uri="{FF2B5EF4-FFF2-40B4-BE49-F238E27FC236}">
                <a16:creationId xmlns="" xmlns:a16="http://schemas.microsoft.com/office/drawing/2014/main" id="{D58DC2F2-9186-47D8-9B5E-AD01B90E6DDD}"/>
              </a:ext>
            </a:extLst>
          </p:cNvPr>
          <p:cNvSpPr/>
          <p:nvPr userDrawn="1"/>
        </p:nvSpPr>
        <p:spPr>
          <a:xfrm flipH="1">
            <a:off x="0" y="0"/>
            <a:ext cx="9144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350" b="0" i="0" dirty="0">
              <a:latin typeface="Century Gothic Regular"/>
            </a:endParaRPr>
          </a:p>
        </p:txBody>
      </p:sp>
      <p:pic>
        <p:nvPicPr>
          <p:cNvPr id="15" name="Picture 14">
            <a:extLst>
              <a:ext uri="{FF2B5EF4-FFF2-40B4-BE49-F238E27FC236}">
                <a16:creationId xmlns="" xmlns:a16="http://schemas.microsoft.com/office/drawing/2014/main" id="{EFCDB56B-4EE8-4A95-A470-557D6FBBEB41}"/>
              </a:ext>
            </a:extLst>
          </p:cNvPr>
          <p:cNvPicPr>
            <a:picLocks noChangeAspect="1"/>
          </p:cNvPicPr>
          <p:nvPr userDrawn="1"/>
        </p:nvPicPr>
        <p:blipFill>
          <a:blip r:embed="rId2"/>
          <a:stretch>
            <a:fillRect/>
          </a:stretch>
        </p:blipFill>
        <p:spPr>
          <a:xfrm>
            <a:off x="7723451" y="152896"/>
            <a:ext cx="908013" cy="324000"/>
          </a:xfrm>
          <a:prstGeom prst="rect">
            <a:avLst/>
          </a:prstGeom>
        </p:spPr>
      </p:pic>
      <p:sp>
        <p:nvSpPr>
          <p:cNvPr id="3" name="Title 2">
            <a:extLst>
              <a:ext uri="{FF2B5EF4-FFF2-40B4-BE49-F238E27FC236}">
                <a16:creationId xmlns="" xmlns:a16="http://schemas.microsoft.com/office/drawing/2014/main" id="{FC6DF2CA-8642-47E7-98D3-A7019416AF60}"/>
              </a:ext>
            </a:extLst>
          </p:cNvPr>
          <p:cNvSpPr>
            <a:spLocks noGrp="1"/>
          </p:cNvSpPr>
          <p:nvPr>
            <p:ph type="title"/>
          </p:nvPr>
        </p:nvSpPr>
        <p:spPr/>
        <p:txBody>
          <a:bodyPr/>
          <a:lstStyle/>
          <a:p>
            <a:r>
              <a:rPr lang="en-US"/>
              <a:t>Click to edit Master title style</a:t>
            </a:r>
            <a:endParaRPr lang="en-AU" dirty="0"/>
          </a:p>
        </p:txBody>
      </p:sp>
    </p:spTree>
    <p:extLst>
      <p:ext uri="{BB962C8B-B14F-4D97-AF65-F5344CB8AC3E}">
        <p14:creationId xmlns:p14="http://schemas.microsoft.com/office/powerpoint/2010/main" val="4120606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userDrawn="1">
  <p:cSld name="Title, Subtitle, 2 Graphs">
    <p:spTree>
      <p:nvGrpSpPr>
        <p:cNvPr id="1" name=""/>
        <p:cNvGrpSpPr/>
        <p:nvPr/>
      </p:nvGrpSpPr>
      <p:grpSpPr>
        <a:xfrm>
          <a:off x="0" y="0"/>
          <a:ext cx="0" cy="0"/>
          <a:chOff x="0" y="0"/>
          <a:chExt cx="0" cy="0"/>
        </a:xfrm>
      </p:grpSpPr>
      <p:sp>
        <p:nvSpPr>
          <p:cNvPr id="3" name="Footer Placeholder 2">
            <a:extLst>
              <a:ext uri="{FF2B5EF4-FFF2-40B4-BE49-F238E27FC236}">
                <a16:creationId xmlns="" xmlns:a16="http://schemas.microsoft.com/office/drawing/2014/main" id="{9AA2A89B-5F40-4031-8108-1BFB255068B7}"/>
              </a:ext>
            </a:extLst>
          </p:cNvPr>
          <p:cNvSpPr>
            <a:spLocks noGrp="1"/>
          </p:cNvSpPr>
          <p:nvPr>
            <p:ph type="ftr" sz="quarter" idx="10"/>
          </p:nvPr>
        </p:nvSpPr>
        <p:spPr>
          <a:xfrm>
            <a:off x="521495" y="6519172"/>
            <a:ext cx="2520082" cy="240219"/>
          </a:xfrm>
          <a:prstGeom prst="rect">
            <a:avLst/>
          </a:prstGeom>
        </p:spPr>
        <p:txBody>
          <a:bodyPr/>
          <a:lstStyle>
            <a:lvl1pPr>
              <a:defRPr b="0" i="0">
                <a:latin typeface="Century Gothic Regular"/>
              </a:defRPr>
            </a:lvl1pPr>
          </a:lstStyle>
          <a:p>
            <a:endParaRPr lang="en-AU" dirty="0"/>
          </a:p>
        </p:txBody>
      </p:sp>
      <p:sp>
        <p:nvSpPr>
          <p:cNvPr id="4" name="Slide Number Placeholder 3">
            <a:extLst>
              <a:ext uri="{FF2B5EF4-FFF2-40B4-BE49-F238E27FC236}">
                <a16:creationId xmlns="" xmlns:a16="http://schemas.microsoft.com/office/drawing/2014/main" id="{375E875C-DD57-4708-A99D-D59276162100}"/>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7" name="Text Placeholder 6">
            <a:extLst>
              <a:ext uri="{FF2B5EF4-FFF2-40B4-BE49-F238E27FC236}">
                <a16:creationId xmlns="" xmlns:a16="http://schemas.microsoft.com/office/drawing/2014/main" id="{E22F89E8-AEA0-41B7-97D7-227B19E804EC}"/>
              </a:ext>
            </a:extLst>
          </p:cNvPr>
          <p:cNvSpPr>
            <a:spLocks noGrp="1"/>
          </p:cNvSpPr>
          <p:nvPr>
            <p:ph type="body" sz="quarter" idx="13" hasCustomPrompt="1"/>
          </p:nvPr>
        </p:nvSpPr>
        <p:spPr>
          <a:xfrm>
            <a:off x="521495" y="2279553"/>
            <a:ext cx="3915000" cy="360000"/>
          </a:xfrm>
          <a:prstGeom prst="rect">
            <a:avLst/>
          </a:prstGeom>
        </p:spPr>
        <p:txBody>
          <a:bodyPr>
            <a:noAutofit/>
          </a:bodyPr>
          <a:lstStyle>
            <a:lvl1pPr>
              <a:lnSpc>
                <a:spcPct val="100000"/>
              </a:lnSpc>
              <a:defRPr sz="900">
                <a:solidFill>
                  <a:schemeClr val="accent1"/>
                </a:solidFill>
              </a:defRPr>
            </a:lvl1pPr>
            <a:lvl2pPr>
              <a:defRPr sz="900">
                <a:solidFill>
                  <a:schemeClr val="accent1"/>
                </a:solidFill>
              </a:defRPr>
            </a:lvl2pPr>
            <a:lvl3pPr>
              <a:defRPr sz="900">
                <a:solidFill>
                  <a:schemeClr val="accent1"/>
                </a:solidFill>
              </a:defRPr>
            </a:lvl3pPr>
            <a:lvl4pPr>
              <a:defRPr sz="900">
                <a:solidFill>
                  <a:schemeClr val="accent1"/>
                </a:solidFill>
              </a:defRPr>
            </a:lvl4pPr>
            <a:lvl5pPr>
              <a:defRPr lang="en-AU" dirty="0"/>
            </a:lvl5pPr>
            <a:lvl6pPr>
              <a:defRPr b="0"/>
            </a:lvl6pPr>
          </a:lstStyle>
          <a:p>
            <a:pPr lvl="5"/>
            <a:r>
              <a:rPr lang="en-US" dirty="0"/>
              <a:t>[Graph title]</a:t>
            </a:r>
            <a:endParaRPr lang="en-AU" dirty="0"/>
          </a:p>
        </p:txBody>
      </p:sp>
      <p:sp>
        <p:nvSpPr>
          <p:cNvPr id="6" name="Content Placeholder 5">
            <a:extLst>
              <a:ext uri="{FF2B5EF4-FFF2-40B4-BE49-F238E27FC236}">
                <a16:creationId xmlns="" xmlns:a16="http://schemas.microsoft.com/office/drawing/2014/main" id="{5F93F161-17EB-4DA5-BE00-069D1277B92D}"/>
              </a:ext>
            </a:extLst>
          </p:cNvPr>
          <p:cNvSpPr>
            <a:spLocks noGrp="1"/>
          </p:cNvSpPr>
          <p:nvPr>
            <p:ph sz="quarter" idx="17"/>
          </p:nvPr>
        </p:nvSpPr>
        <p:spPr>
          <a:xfrm>
            <a:off x="521495" y="2696389"/>
            <a:ext cx="3915000" cy="3612337"/>
          </a:xfrm>
        </p:spPr>
        <p:txBody>
          <a:bodyPr/>
          <a:lstStyle>
            <a:lvl1pPr>
              <a:defRPr lang="en-US" dirty="0"/>
            </a:lvl1pPr>
            <a:lvl2pPr>
              <a:defRPr lang="en-US" dirty="0"/>
            </a:lvl2pPr>
            <a:lvl3pPr>
              <a:defRPr lang="en-US" dirty="0"/>
            </a:lvl3pPr>
            <a:lvl4pPr>
              <a:defRPr lang="en-US" dirty="0"/>
            </a:lvl4pPr>
            <a:lvl5pPr>
              <a:defRPr lang="en-AU"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5" name="Text Placeholder 6">
            <a:extLst>
              <a:ext uri="{FF2B5EF4-FFF2-40B4-BE49-F238E27FC236}">
                <a16:creationId xmlns="" xmlns:a16="http://schemas.microsoft.com/office/drawing/2014/main" id="{4324DF9C-3E8A-469C-8FC9-4938DAA32240}"/>
              </a:ext>
            </a:extLst>
          </p:cNvPr>
          <p:cNvSpPr>
            <a:spLocks noGrp="1"/>
          </p:cNvSpPr>
          <p:nvPr>
            <p:ph type="body" sz="quarter" idx="18" hasCustomPrompt="1"/>
          </p:nvPr>
        </p:nvSpPr>
        <p:spPr>
          <a:xfrm>
            <a:off x="4709633" y="2279553"/>
            <a:ext cx="3915000" cy="360000"/>
          </a:xfrm>
          <a:prstGeom prst="rect">
            <a:avLst/>
          </a:prstGeom>
        </p:spPr>
        <p:txBody>
          <a:bodyPr>
            <a:noAutofit/>
          </a:bodyPr>
          <a:lstStyle>
            <a:lvl1pPr>
              <a:lnSpc>
                <a:spcPct val="100000"/>
              </a:lnSpc>
              <a:defRPr sz="900">
                <a:solidFill>
                  <a:schemeClr val="accent1"/>
                </a:solidFill>
              </a:defRPr>
            </a:lvl1pPr>
            <a:lvl2pPr>
              <a:defRPr sz="900">
                <a:solidFill>
                  <a:schemeClr val="accent1"/>
                </a:solidFill>
              </a:defRPr>
            </a:lvl2pPr>
            <a:lvl3pPr>
              <a:defRPr sz="900">
                <a:solidFill>
                  <a:schemeClr val="accent1"/>
                </a:solidFill>
              </a:defRPr>
            </a:lvl3pPr>
            <a:lvl4pPr>
              <a:defRPr sz="900">
                <a:solidFill>
                  <a:schemeClr val="accent1"/>
                </a:solidFill>
              </a:defRPr>
            </a:lvl4pPr>
            <a:lvl5pPr>
              <a:defRPr lang="en-AU" dirty="0"/>
            </a:lvl5pPr>
            <a:lvl6pPr>
              <a:defRPr b="0"/>
            </a:lvl6pPr>
          </a:lstStyle>
          <a:p>
            <a:pPr lvl="5"/>
            <a:r>
              <a:rPr lang="en-US" dirty="0"/>
              <a:t>[Graph title]</a:t>
            </a:r>
            <a:endParaRPr lang="en-AU" dirty="0"/>
          </a:p>
        </p:txBody>
      </p:sp>
      <p:sp>
        <p:nvSpPr>
          <p:cNvPr id="16" name="Content Placeholder 5">
            <a:extLst>
              <a:ext uri="{FF2B5EF4-FFF2-40B4-BE49-F238E27FC236}">
                <a16:creationId xmlns="" xmlns:a16="http://schemas.microsoft.com/office/drawing/2014/main" id="{A027F0FB-D735-4865-B5EA-A50B34F47CA8}"/>
              </a:ext>
            </a:extLst>
          </p:cNvPr>
          <p:cNvSpPr>
            <a:spLocks noGrp="1"/>
          </p:cNvSpPr>
          <p:nvPr>
            <p:ph sz="quarter" idx="19"/>
          </p:nvPr>
        </p:nvSpPr>
        <p:spPr>
          <a:xfrm>
            <a:off x="4709633" y="2696389"/>
            <a:ext cx="3915000" cy="3612337"/>
          </a:xfrm>
        </p:spPr>
        <p:txBody>
          <a:bodyPr/>
          <a:lstStyle>
            <a:lvl1pPr>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Date Placeholder 4">
            <a:extLst>
              <a:ext uri="{FF2B5EF4-FFF2-40B4-BE49-F238E27FC236}">
                <a16:creationId xmlns="" xmlns:a16="http://schemas.microsoft.com/office/drawing/2014/main" id="{AE529219-BCD0-4496-8C5D-775ED0D27837}"/>
              </a:ext>
            </a:extLst>
          </p:cNvPr>
          <p:cNvSpPr>
            <a:spLocks noGrp="1"/>
          </p:cNvSpPr>
          <p:nvPr>
            <p:ph type="dt" sz="half" idx="20"/>
          </p:nvPr>
        </p:nvSpPr>
        <p:spPr>
          <a:xfrm>
            <a:off x="521494" y="151136"/>
            <a:ext cx="1782000" cy="241200"/>
          </a:xfrm>
          <a:prstGeom prst="rect">
            <a:avLst/>
          </a:prstGeom>
        </p:spPr>
        <p:txBody>
          <a:bodyPr/>
          <a:lstStyle/>
          <a:p>
            <a:pPr algn="l"/>
            <a:endParaRPr lang="en-AU" dirty="0"/>
          </a:p>
        </p:txBody>
      </p:sp>
      <p:sp>
        <p:nvSpPr>
          <p:cNvPr id="11" name="Text Placeholder 5">
            <a:extLst>
              <a:ext uri="{FF2B5EF4-FFF2-40B4-BE49-F238E27FC236}">
                <a16:creationId xmlns="" xmlns:a16="http://schemas.microsoft.com/office/drawing/2014/main" id="{CAE7F11A-C7DA-440F-83D7-3571E1FAF17A}"/>
              </a:ext>
            </a:extLst>
          </p:cNvPr>
          <p:cNvSpPr>
            <a:spLocks noGrp="1"/>
          </p:cNvSpPr>
          <p:nvPr>
            <p:ph type="body" sz="quarter" idx="14" hasCustomPrompt="1"/>
          </p:nvPr>
        </p:nvSpPr>
        <p:spPr>
          <a:xfrm>
            <a:off x="521495" y="1699201"/>
            <a:ext cx="8079582" cy="504825"/>
          </a:xfrm>
        </p:spPr>
        <p:txBody>
          <a:bodyPr>
            <a:normAutofit/>
          </a:bodyPr>
          <a:lstStyle>
            <a:lvl1pPr>
              <a:defRPr sz="1500" b="1">
                <a:solidFill>
                  <a:schemeClr val="accent1"/>
                </a:solidFill>
              </a:defRPr>
            </a:lvl1pPr>
            <a:lvl2pPr marL="459" indent="0">
              <a:buNone/>
              <a:defRPr/>
            </a:lvl2pPr>
          </a:lstStyle>
          <a:p>
            <a:pPr lvl="0"/>
            <a:r>
              <a:rPr lang="en-US" dirty="0"/>
              <a:t>[Subtitle]</a:t>
            </a:r>
          </a:p>
        </p:txBody>
      </p:sp>
      <p:sp>
        <p:nvSpPr>
          <p:cNvPr id="13" name="Text Placeholder 5">
            <a:extLst>
              <a:ext uri="{FF2B5EF4-FFF2-40B4-BE49-F238E27FC236}">
                <a16:creationId xmlns="" xmlns:a16="http://schemas.microsoft.com/office/drawing/2014/main" id="{97ABDCDB-C6CD-4C8C-A5E2-31920BCF53A3}"/>
              </a:ext>
            </a:extLst>
          </p:cNvPr>
          <p:cNvSpPr>
            <a:spLocks noGrp="1"/>
          </p:cNvSpPr>
          <p:nvPr>
            <p:ph type="body" sz="quarter" idx="15" hasCustomPrompt="1"/>
          </p:nvPr>
        </p:nvSpPr>
        <p:spPr>
          <a:xfrm>
            <a:off x="3300413" y="6524625"/>
            <a:ext cx="2538500" cy="241300"/>
          </a:xfrm>
        </p:spPr>
        <p:txBody>
          <a:bodyPr anchor="ctr">
            <a:normAutofit/>
          </a:bodyPr>
          <a:lstStyle>
            <a:lvl1pPr algn="ctr">
              <a:defRPr sz="750" b="1">
                <a:solidFill>
                  <a:schemeClr val="accent1"/>
                </a:solidFill>
              </a:defRPr>
            </a:lvl1pPr>
          </a:lstStyle>
          <a:p>
            <a:pPr lvl="0"/>
            <a:r>
              <a:rPr lang="en-US" dirty="0"/>
              <a:t>#[Hashtag text]</a:t>
            </a:r>
          </a:p>
        </p:txBody>
      </p:sp>
      <p:sp>
        <p:nvSpPr>
          <p:cNvPr id="12" name="Rectangle 11">
            <a:extLst>
              <a:ext uri="{FF2B5EF4-FFF2-40B4-BE49-F238E27FC236}">
                <a16:creationId xmlns="" xmlns:a16="http://schemas.microsoft.com/office/drawing/2014/main" id="{71F7154F-DE85-4B92-BE63-FC9C5B0FC149}"/>
              </a:ext>
            </a:extLst>
          </p:cNvPr>
          <p:cNvSpPr/>
          <p:nvPr userDrawn="1"/>
        </p:nvSpPr>
        <p:spPr>
          <a:xfrm flipH="1">
            <a:off x="0" y="0"/>
            <a:ext cx="9144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350" b="0" i="0" dirty="0">
              <a:latin typeface="Century Gothic Regular"/>
            </a:endParaRPr>
          </a:p>
        </p:txBody>
      </p:sp>
      <p:pic>
        <p:nvPicPr>
          <p:cNvPr id="17" name="Picture 16">
            <a:extLst>
              <a:ext uri="{FF2B5EF4-FFF2-40B4-BE49-F238E27FC236}">
                <a16:creationId xmlns="" xmlns:a16="http://schemas.microsoft.com/office/drawing/2014/main" id="{6C08FAE1-741A-4147-AD4A-766CC098B78A}"/>
              </a:ext>
            </a:extLst>
          </p:cNvPr>
          <p:cNvPicPr>
            <a:picLocks noChangeAspect="1"/>
          </p:cNvPicPr>
          <p:nvPr userDrawn="1"/>
        </p:nvPicPr>
        <p:blipFill>
          <a:blip r:embed="rId2"/>
          <a:stretch>
            <a:fillRect/>
          </a:stretch>
        </p:blipFill>
        <p:spPr>
          <a:xfrm>
            <a:off x="7723451" y="152896"/>
            <a:ext cx="908013" cy="324000"/>
          </a:xfrm>
          <a:prstGeom prst="rect">
            <a:avLst/>
          </a:prstGeom>
        </p:spPr>
      </p:pic>
      <p:sp>
        <p:nvSpPr>
          <p:cNvPr id="8" name="Title 7">
            <a:extLst>
              <a:ext uri="{FF2B5EF4-FFF2-40B4-BE49-F238E27FC236}">
                <a16:creationId xmlns="" xmlns:a16="http://schemas.microsoft.com/office/drawing/2014/main" id="{0701168E-769B-45DB-AFDD-B10DB12B4A9C}"/>
              </a:ext>
            </a:extLst>
          </p:cNvPr>
          <p:cNvSpPr>
            <a:spLocks noGrp="1"/>
          </p:cNvSpPr>
          <p:nvPr>
            <p:ph type="title"/>
          </p:nvPr>
        </p:nvSpPr>
        <p:spPr/>
        <p:txBody>
          <a:bodyPr/>
          <a:lstStyle/>
          <a:p>
            <a:r>
              <a:rPr lang="en-US"/>
              <a:t>Click to edit Master title style</a:t>
            </a:r>
            <a:endParaRPr lang="en-AU" dirty="0"/>
          </a:p>
        </p:txBody>
      </p:sp>
    </p:spTree>
    <p:extLst>
      <p:ext uri="{BB962C8B-B14F-4D97-AF65-F5344CB8AC3E}">
        <p14:creationId xmlns:p14="http://schemas.microsoft.com/office/powerpoint/2010/main" val="718597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Two Content Layout Horizontal">
    <p:spTree>
      <p:nvGrpSpPr>
        <p:cNvPr id="1" name=""/>
        <p:cNvGrpSpPr/>
        <p:nvPr/>
      </p:nvGrpSpPr>
      <p:grpSpPr>
        <a:xfrm>
          <a:off x="0" y="0"/>
          <a:ext cx="0" cy="0"/>
          <a:chOff x="0" y="0"/>
          <a:chExt cx="0" cy="0"/>
        </a:xfrm>
      </p:grpSpPr>
      <p:sp>
        <p:nvSpPr>
          <p:cNvPr id="3" name="Content Placeholder 2"/>
          <p:cNvSpPr>
            <a:spLocks noGrp="1"/>
          </p:cNvSpPr>
          <p:nvPr>
            <p:ph idx="1"/>
          </p:nvPr>
        </p:nvSpPr>
        <p:spPr>
          <a:xfrm>
            <a:off x="521494" y="1700212"/>
            <a:ext cx="8101013" cy="2160000"/>
          </a:xfrm>
          <a:prstGeom prst="rect">
            <a:avLst/>
          </a:prstGeom>
        </p:spPr>
        <p:txBody>
          <a:bodyPr/>
          <a:lstStyle>
            <a:lvl1pPr>
              <a:defRPr lang="en-US" dirty="0"/>
            </a:lvl1pPr>
            <a:lvl2pPr>
              <a:defRPr lang="en-US" dirty="0"/>
            </a:lvl2pPr>
            <a:lvl3pPr>
              <a:defRPr lang="en-US" dirty="0"/>
            </a:lvl3pPr>
            <a:lvl4pPr>
              <a:defRPr lang="en-US" dirty="0"/>
            </a:lvl4pPr>
            <a:lvl5pPr>
              <a:defRPr lang="en-US"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7" name="Content Placeholder 6"/>
          <p:cNvSpPr>
            <a:spLocks noGrp="1"/>
          </p:cNvSpPr>
          <p:nvPr>
            <p:ph sz="quarter" idx="13"/>
          </p:nvPr>
        </p:nvSpPr>
        <p:spPr>
          <a:xfrm>
            <a:off x="521494" y="4149320"/>
            <a:ext cx="8101013" cy="2160000"/>
          </a:xfrm>
          <a:prstGeom prst="rect">
            <a:avLst/>
          </a:prstGeom>
        </p:spPr>
        <p:txBody>
          <a:bodyPr/>
          <a:lstStyle>
            <a:lvl1pPr>
              <a:defRPr lang="en-US" dirty="0"/>
            </a:lvl1pPr>
            <a:lvl2pPr>
              <a:defRPr lang="en-US" dirty="0"/>
            </a:lvl2pPr>
            <a:lvl3pPr>
              <a:defRPr lang="en-US" dirty="0"/>
            </a:lvl3pPr>
            <a:lvl4pPr>
              <a:defRPr lang="en-US" dirty="0"/>
            </a:lvl4pPr>
            <a:lvl5pPr>
              <a:defRPr lang="en-US"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Slide Number Placeholder 5">
            <a:extLst>
              <a:ext uri="{FF2B5EF4-FFF2-40B4-BE49-F238E27FC236}">
                <a16:creationId xmlns="" xmlns:a16="http://schemas.microsoft.com/office/drawing/2014/main" id="{28A64A70-781C-4A35-B011-4415D9D6857F}"/>
              </a:ext>
            </a:extLst>
          </p:cNvPr>
          <p:cNvSpPr>
            <a:spLocks noGrp="1"/>
          </p:cNvSpPr>
          <p:nvPr>
            <p:ph type="sldNum" sz="quarter" idx="15"/>
          </p:nvPr>
        </p:nvSpPr>
        <p:spPr/>
        <p:txBody>
          <a:bodyPr/>
          <a:lstStyle/>
          <a:p>
            <a:fld id="{E917DE0E-AFB1-41FD-BC35-27DB61CA125F}" type="slidenum">
              <a:rPr lang="en-AU" smtClean="0"/>
              <a:pPr/>
              <a:t>‹#›</a:t>
            </a:fld>
            <a:endParaRPr lang="en-AU" dirty="0"/>
          </a:p>
        </p:txBody>
      </p:sp>
      <p:sp>
        <p:nvSpPr>
          <p:cNvPr id="8" name="Footer Placeholder 2">
            <a:extLst>
              <a:ext uri="{FF2B5EF4-FFF2-40B4-BE49-F238E27FC236}">
                <a16:creationId xmlns="" xmlns:a16="http://schemas.microsoft.com/office/drawing/2014/main" id="{9773C7E2-CDC5-49EC-A9E3-AC0C9037344D}"/>
              </a:ext>
            </a:extLst>
          </p:cNvPr>
          <p:cNvSpPr>
            <a:spLocks noGrp="1"/>
          </p:cNvSpPr>
          <p:nvPr>
            <p:ph type="ftr" sz="quarter" idx="10"/>
          </p:nvPr>
        </p:nvSpPr>
        <p:spPr>
          <a:xfrm>
            <a:off x="539751" y="6519172"/>
            <a:ext cx="2520082" cy="240219"/>
          </a:xfrm>
          <a:prstGeom prst="rect">
            <a:avLst/>
          </a:prstGeom>
        </p:spPr>
        <p:txBody>
          <a:bodyPr/>
          <a:lstStyle>
            <a:lvl1pPr>
              <a:defRPr b="0" i="0">
                <a:latin typeface="Century Gothic Regular"/>
              </a:defRPr>
            </a:lvl1pPr>
          </a:lstStyle>
          <a:p>
            <a:endParaRPr lang="en-AU" dirty="0"/>
          </a:p>
        </p:txBody>
      </p:sp>
      <p:sp>
        <p:nvSpPr>
          <p:cNvPr id="2" name="Date Placeholder 1">
            <a:extLst>
              <a:ext uri="{FF2B5EF4-FFF2-40B4-BE49-F238E27FC236}">
                <a16:creationId xmlns="" xmlns:a16="http://schemas.microsoft.com/office/drawing/2014/main" id="{0B423B96-95FF-4790-8D30-9E7B110C4387}"/>
              </a:ext>
            </a:extLst>
          </p:cNvPr>
          <p:cNvSpPr>
            <a:spLocks noGrp="1"/>
          </p:cNvSpPr>
          <p:nvPr>
            <p:ph type="dt" sz="half" idx="16"/>
          </p:nvPr>
        </p:nvSpPr>
        <p:spPr>
          <a:xfrm>
            <a:off x="521494" y="151136"/>
            <a:ext cx="1782000" cy="241200"/>
          </a:xfrm>
          <a:prstGeom prst="rect">
            <a:avLst/>
          </a:prstGeom>
        </p:spPr>
        <p:txBody>
          <a:bodyPr/>
          <a:lstStyle/>
          <a:p>
            <a:pPr algn="l"/>
            <a:endParaRPr lang="en-AU" dirty="0"/>
          </a:p>
        </p:txBody>
      </p:sp>
      <p:sp>
        <p:nvSpPr>
          <p:cNvPr id="5" name="Title 4">
            <a:extLst>
              <a:ext uri="{FF2B5EF4-FFF2-40B4-BE49-F238E27FC236}">
                <a16:creationId xmlns="" xmlns:a16="http://schemas.microsoft.com/office/drawing/2014/main" id="{CD9D3A3A-6391-449C-98D8-8000F53C5CEA}"/>
              </a:ext>
            </a:extLst>
          </p:cNvPr>
          <p:cNvSpPr>
            <a:spLocks noGrp="1"/>
          </p:cNvSpPr>
          <p:nvPr>
            <p:ph type="title"/>
          </p:nvPr>
        </p:nvSpPr>
        <p:spPr/>
        <p:txBody>
          <a:bodyPr/>
          <a:lstStyle/>
          <a:p>
            <a:r>
              <a:rPr lang="en-US"/>
              <a:t>Click to edit Master title style</a:t>
            </a:r>
            <a:endParaRPr lang="en-AU" dirty="0"/>
          </a:p>
        </p:txBody>
      </p:sp>
      <p:sp>
        <p:nvSpPr>
          <p:cNvPr id="10" name="Text Placeholder 5">
            <a:extLst>
              <a:ext uri="{FF2B5EF4-FFF2-40B4-BE49-F238E27FC236}">
                <a16:creationId xmlns="" xmlns:a16="http://schemas.microsoft.com/office/drawing/2014/main" id="{B4204264-ED99-42CA-9AA0-998A63609F92}"/>
              </a:ext>
            </a:extLst>
          </p:cNvPr>
          <p:cNvSpPr>
            <a:spLocks noGrp="1"/>
          </p:cNvSpPr>
          <p:nvPr>
            <p:ph type="body" sz="quarter" idx="17" hasCustomPrompt="1"/>
          </p:nvPr>
        </p:nvSpPr>
        <p:spPr>
          <a:xfrm>
            <a:off x="3300413" y="6524625"/>
            <a:ext cx="2538500" cy="241300"/>
          </a:xfrm>
        </p:spPr>
        <p:txBody>
          <a:bodyPr anchor="ctr">
            <a:normAutofit/>
          </a:bodyPr>
          <a:lstStyle>
            <a:lvl1pPr algn="ctr">
              <a:defRPr sz="750" b="1">
                <a:solidFill>
                  <a:schemeClr val="accent1"/>
                </a:solidFill>
              </a:defRPr>
            </a:lvl1pPr>
          </a:lstStyle>
          <a:p>
            <a:pPr lvl="0"/>
            <a:r>
              <a:rPr lang="en-US" dirty="0"/>
              <a:t>#[Hashtag text]</a:t>
            </a:r>
          </a:p>
        </p:txBody>
      </p:sp>
      <p:sp>
        <p:nvSpPr>
          <p:cNvPr id="9" name="Rectangle 8">
            <a:extLst>
              <a:ext uri="{FF2B5EF4-FFF2-40B4-BE49-F238E27FC236}">
                <a16:creationId xmlns="" xmlns:a16="http://schemas.microsoft.com/office/drawing/2014/main" id="{6BF99E85-067E-4D25-84D4-D21BC7C23B71}"/>
              </a:ext>
            </a:extLst>
          </p:cNvPr>
          <p:cNvSpPr/>
          <p:nvPr userDrawn="1"/>
        </p:nvSpPr>
        <p:spPr>
          <a:xfrm flipH="1">
            <a:off x="0" y="0"/>
            <a:ext cx="9144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350" b="0" i="0" dirty="0">
              <a:latin typeface="Century Gothic Regular"/>
            </a:endParaRPr>
          </a:p>
        </p:txBody>
      </p:sp>
      <p:pic>
        <p:nvPicPr>
          <p:cNvPr id="12" name="Picture 11">
            <a:extLst>
              <a:ext uri="{FF2B5EF4-FFF2-40B4-BE49-F238E27FC236}">
                <a16:creationId xmlns="" xmlns:a16="http://schemas.microsoft.com/office/drawing/2014/main" id="{78C68E48-49B8-418B-BA86-C6FED8002F94}"/>
              </a:ext>
            </a:extLst>
          </p:cNvPr>
          <p:cNvPicPr>
            <a:picLocks noChangeAspect="1"/>
          </p:cNvPicPr>
          <p:nvPr userDrawn="1"/>
        </p:nvPicPr>
        <p:blipFill>
          <a:blip r:embed="rId2"/>
          <a:stretch>
            <a:fillRect/>
          </a:stretch>
        </p:blipFill>
        <p:spPr>
          <a:xfrm>
            <a:off x="7723451" y="152896"/>
            <a:ext cx="908013" cy="324000"/>
          </a:xfrm>
          <a:prstGeom prst="rect">
            <a:avLst/>
          </a:prstGeom>
        </p:spPr>
      </p:pic>
    </p:spTree>
    <p:extLst>
      <p:ext uri="{BB962C8B-B14F-4D97-AF65-F5344CB8AC3E}">
        <p14:creationId xmlns:p14="http://schemas.microsoft.com/office/powerpoint/2010/main" val="392226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userDrawn="1">
  <p:cSld name="Three Content">
    <p:spTree>
      <p:nvGrpSpPr>
        <p:cNvPr id="1" name=""/>
        <p:cNvGrpSpPr/>
        <p:nvPr/>
      </p:nvGrpSpPr>
      <p:grpSpPr>
        <a:xfrm>
          <a:off x="0" y="0"/>
          <a:ext cx="0" cy="0"/>
          <a:chOff x="0" y="0"/>
          <a:chExt cx="0" cy="0"/>
        </a:xfrm>
      </p:grpSpPr>
      <p:sp>
        <p:nvSpPr>
          <p:cNvPr id="3" name="Footer Placeholder 2">
            <a:extLst>
              <a:ext uri="{FF2B5EF4-FFF2-40B4-BE49-F238E27FC236}">
                <a16:creationId xmlns="" xmlns:a16="http://schemas.microsoft.com/office/drawing/2014/main" id="{24210091-B817-4684-B184-7D4087D1A130}"/>
              </a:ext>
            </a:extLst>
          </p:cNvPr>
          <p:cNvSpPr>
            <a:spLocks noGrp="1"/>
          </p:cNvSpPr>
          <p:nvPr>
            <p:ph type="ftr" sz="quarter" idx="10"/>
          </p:nvPr>
        </p:nvSpPr>
        <p:spPr>
          <a:xfrm>
            <a:off x="521495" y="6519172"/>
            <a:ext cx="2520082" cy="240219"/>
          </a:xfrm>
          <a:prstGeom prst="rect">
            <a:avLst/>
          </a:prstGeom>
        </p:spPr>
        <p:txBody>
          <a:bodyPr/>
          <a:lstStyle>
            <a:lvl1pPr>
              <a:defRPr b="0" i="0">
                <a:latin typeface="Century Gothic Regular"/>
              </a:defRPr>
            </a:lvl1pPr>
          </a:lstStyle>
          <a:p>
            <a:endParaRPr lang="en-AU" dirty="0"/>
          </a:p>
        </p:txBody>
      </p:sp>
      <p:sp>
        <p:nvSpPr>
          <p:cNvPr id="4" name="Slide Number Placeholder 3">
            <a:extLst>
              <a:ext uri="{FF2B5EF4-FFF2-40B4-BE49-F238E27FC236}">
                <a16:creationId xmlns="" xmlns:a16="http://schemas.microsoft.com/office/drawing/2014/main" id="{4886D46C-E3B9-4EED-8ECB-83007B70FCF7}"/>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7" name="Content Placeholder 6">
            <a:extLst>
              <a:ext uri="{FF2B5EF4-FFF2-40B4-BE49-F238E27FC236}">
                <a16:creationId xmlns="" xmlns:a16="http://schemas.microsoft.com/office/drawing/2014/main" id="{DBFF82D3-6289-409B-A057-3D813BA14F7F}"/>
              </a:ext>
            </a:extLst>
          </p:cNvPr>
          <p:cNvSpPr>
            <a:spLocks noGrp="1"/>
          </p:cNvSpPr>
          <p:nvPr>
            <p:ph sz="quarter" idx="14"/>
          </p:nvPr>
        </p:nvSpPr>
        <p:spPr>
          <a:xfrm>
            <a:off x="521494" y="1700213"/>
            <a:ext cx="2538257" cy="4608512"/>
          </a:xfrm>
        </p:spPr>
        <p:txBody>
          <a:bodyPr/>
          <a:lstStyle>
            <a:lvl1pPr>
              <a:defRPr lang="en-US" dirty="0"/>
            </a:lvl1pPr>
            <a:lvl2pPr>
              <a:defRPr lang="en-US" dirty="0"/>
            </a:lvl2pPr>
            <a:lvl3pPr>
              <a:defRPr lang="en-US" dirty="0"/>
            </a:lvl3pPr>
            <a:lvl4pPr>
              <a:defRPr lang="en-US" dirty="0"/>
            </a:lvl4pPr>
            <a:lvl5pPr>
              <a:defRPr lang="en-US" dirty="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8" name="Content Placeholder 6">
            <a:extLst>
              <a:ext uri="{FF2B5EF4-FFF2-40B4-BE49-F238E27FC236}">
                <a16:creationId xmlns="" xmlns:a16="http://schemas.microsoft.com/office/drawing/2014/main" id="{3F6BB689-6536-431A-8821-1D05F11A490B}"/>
              </a:ext>
            </a:extLst>
          </p:cNvPr>
          <p:cNvSpPr>
            <a:spLocks noGrp="1"/>
          </p:cNvSpPr>
          <p:nvPr>
            <p:ph sz="quarter" idx="15"/>
          </p:nvPr>
        </p:nvSpPr>
        <p:spPr>
          <a:xfrm>
            <a:off x="3304955" y="1700213"/>
            <a:ext cx="2538000" cy="4608512"/>
          </a:xfrm>
        </p:spPr>
        <p:txBody>
          <a:bodyPr/>
          <a:lstStyle>
            <a:lvl1pPr>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9" name="Content Placeholder 6">
            <a:extLst>
              <a:ext uri="{FF2B5EF4-FFF2-40B4-BE49-F238E27FC236}">
                <a16:creationId xmlns="" xmlns:a16="http://schemas.microsoft.com/office/drawing/2014/main" id="{DE3EE136-4551-4345-9B3F-12045A92B814}"/>
              </a:ext>
            </a:extLst>
          </p:cNvPr>
          <p:cNvSpPr>
            <a:spLocks noGrp="1"/>
          </p:cNvSpPr>
          <p:nvPr>
            <p:ph sz="quarter" idx="16"/>
          </p:nvPr>
        </p:nvSpPr>
        <p:spPr>
          <a:xfrm>
            <a:off x="6084448" y="1700213"/>
            <a:ext cx="2538000" cy="4608512"/>
          </a:xfrm>
        </p:spPr>
        <p:txBody>
          <a:bodyPr/>
          <a:lstStyle>
            <a:lvl1pPr>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Date Placeholder 4">
            <a:extLst>
              <a:ext uri="{FF2B5EF4-FFF2-40B4-BE49-F238E27FC236}">
                <a16:creationId xmlns="" xmlns:a16="http://schemas.microsoft.com/office/drawing/2014/main" id="{2EFFA529-ABC2-48D5-B054-69D988F2D0EC}"/>
              </a:ext>
            </a:extLst>
          </p:cNvPr>
          <p:cNvSpPr>
            <a:spLocks noGrp="1"/>
          </p:cNvSpPr>
          <p:nvPr>
            <p:ph type="dt" sz="half" idx="17"/>
          </p:nvPr>
        </p:nvSpPr>
        <p:spPr>
          <a:xfrm>
            <a:off x="521494" y="151136"/>
            <a:ext cx="1782000" cy="241200"/>
          </a:xfrm>
          <a:prstGeom prst="rect">
            <a:avLst/>
          </a:prstGeom>
        </p:spPr>
        <p:txBody>
          <a:bodyPr/>
          <a:lstStyle/>
          <a:p>
            <a:pPr algn="l"/>
            <a:endParaRPr lang="en-AU" dirty="0"/>
          </a:p>
        </p:txBody>
      </p:sp>
      <p:sp>
        <p:nvSpPr>
          <p:cNvPr id="6" name="Title 5">
            <a:extLst>
              <a:ext uri="{FF2B5EF4-FFF2-40B4-BE49-F238E27FC236}">
                <a16:creationId xmlns="" xmlns:a16="http://schemas.microsoft.com/office/drawing/2014/main" id="{7DA12390-A044-4D48-96A4-00A2D51D906B}"/>
              </a:ext>
            </a:extLst>
          </p:cNvPr>
          <p:cNvSpPr>
            <a:spLocks noGrp="1"/>
          </p:cNvSpPr>
          <p:nvPr>
            <p:ph type="title"/>
          </p:nvPr>
        </p:nvSpPr>
        <p:spPr/>
        <p:txBody>
          <a:bodyPr/>
          <a:lstStyle/>
          <a:p>
            <a:r>
              <a:rPr lang="en-US"/>
              <a:t>Click to edit Master title style</a:t>
            </a:r>
            <a:endParaRPr lang="en-AU" dirty="0"/>
          </a:p>
        </p:txBody>
      </p:sp>
      <p:sp>
        <p:nvSpPr>
          <p:cNvPr id="11" name="Text Placeholder 5">
            <a:extLst>
              <a:ext uri="{FF2B5EF4-FFF2-40B4-BE49-F238E27FC236}">
                <a16:creationId xmlns="" xmlns:a16="http://schemas.microsoft.com/office/drawing/2014/main" id="{60070F8D-A181-4941-8E6E-89B3B6A120EA}"/>
              </a:ext>
            </a:extLst>
          </p:cNvPr>
          <p:cNvSpPr>
            <a:spLocks noGrp="1"/>
          </p:cNvSpPr>
          <p:nvPr>
            <p:ph type="body" sz="quarter" idx="18" hasCustomPrompt="1"/>
          </p:nvPr>
        </p:nvSpPr>
        <p:spPr>
          <a:xfrm>
            <a:off x="3300413" y="6524625"/>
            <a:ext cx="2538500" cy="241300"/>
          </a:xfrm>
        </p:spPr>
        <p:txBody>
          <a:bodyPr anchor="ctr">
            <a:normAutofit/>
          </a:bodyPr>
          <a:lstStyle>
            <a:lvl1pPr algn="ctr">
              <a:defRPr sz="750" b="1">
                <a:solidFill>
                  <a:schemeClr val="accent1"/>
                </a:solidFill>
              </a:defRPr>
            </a:lvl1pPr>
          </a:lstStyle>
          <a:p>
            <a:pPr lvl="0"/>
            <a:r>
              <a:rPr lang="en-US" dirty="0"/>
              <a:t>#[Hashtag text]</a:t>
            </a:r>
          </a:p>
        </p:txBody>
      </p:sp>
      <p:sp>
        <p:nvSpPr>
          <p:cNvPr id="10" name="Rectangle 9">
            <a:extLst>
              <a:ext uri="{FF2B5EF4-FFF2-40B4-BE49-F238E27FC236}">
                <a16:creationId xmlns="" xmlns:a16="http://schemas.microsoft.com/office/drawing/2014/main" id="{FA713AAF-B990-435A-8393-8A687098057E}"/>
              </a:ext>
            </a:extLst>
          </p:cNvPr>
          <p:cNvSpPr/>
          <p:nvPr userDrawn="1"/>
        </p:nvSpPr>
        <p:spPr>
          <a:xfrm flipH="1">
            <a:off x="0" y="0"/>
            <a:ext cx="9144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350" b="0" i="0" dirty="0">
              <a:latin typeface="Century Gothic Regular"/>
            </a:endParaRPr>
          </a:p>
        </p:txBody>
      </p:sp>
      <p:pic>
        <p:nvPicPr>
          <p:cNvPr id="13" name="Picture 12">
            <a:extLst>
              <a:ext uri="{FF2B5EF4-FFF2-40B4-BE49-F238E27FC236}">
                <a16:creationId xmlns="" xmlns:a16="http://schemas.microsoft.com/office/drawing/2014/main" id="{16E32DE4-D188-4655-B345-81AD0F7B8AEF}"/>
              </a:ext>
            </a:extLst>
          </p:cNvPr>
          <p:cNvPicPr>
            <a:picLocks noChangeAspect="1"/>
          </p:cNvPicPr>
          <p:nvPr userDrawn="1"/>
        </p:nvPicPr>
        <p:blipFill>
          <a:blip r:embed="rId2"/>
          <a:stretch>
            <a:fillRect/>
          </a:stretch>
        </p:blipFill>
        <p:spPr>
          <a:xfrm>
            <a:off x="7723451" y="152896"/>
            <a:ext cx="908013" cy="324000"/>
          </a:xfrm>
          <a:prstGeom prst="rect">
            <a:avLst/>
          </a:prstGeom>
        </p:spPr>
      </p:pic>
    </p:spTree>
    <p:extLst>
      <p:ext uri="{BB962C8B-B14F-4D97-AF65-F5344CB8AC3E}">
        <p14:creationId xmlns:p14="http://schemas.microsoft.com/office/powerpoint/2010/main" val="4009111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preserve="1" userDrawn="1">
  <p:cSld name="One Third Two Third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305287" y="1700214"/>
            <a:ext cx="5317220" cy="4608515"/>
          </a:xfrm>
          <a:prstGeom prst="rect">
            <a:avLst/>
          </a:prstGeom>
        </p:spPr>
        <p:txBody>
          <a:bodyPr>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7" name="Content Placeholder 2"/>
          <p:cNvSpPr>
            <a:spLocks noGrp="1"/>
          </p:cNvSpPr>
          <p:nvPr>
            <p:ph idx="10"/>
          </p:nvPr>
        </p:nvSpPr>
        <p:spPr>
          <a:xfrm>
            <a:off x="521494" y="1698659"/>
            <a:ext cx="2538000" cy="4608515"/>
          </a:xfrm>
          <a:prstGeom prst="rect">
            <a:avLst/>
          </a:prstGeom>
        </p:spPr>
        <p:txBody>
          <a:bodyPr>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0" name="Text Placeholder 5">
            <a:extLst>
              <a:ext uri="{FF2B5EF4-FFF2-40B4-BE49-F238E27FC236}">
                <a16:creationId xmlns="" xmlns:a16="http://schemas.microsoft.com/office/drawing/2014/main" id="{A819475F-5544-4974-AE9E-4B8F82C06AFF}"/>
              </a:ext>
            </a:extLst>
          </p:cNvPr>
          <p:cNvSpPr>
            <a:spLocks noGrp="1"/>
          </p:cNvSpPr>
          <p:nvPr>
            <p:ph type="body" sz="quarter" idx="15" hasCustomPrompt="1"/>
          </p:nvPr>
        </p:nvSpPr>
        <p:spPr>
          <a:xfrm>
            <a:off x="3300413" y="6524625"/>
            <a:ext cx="2538500" cy="241300"/>
          </a:xfrm>
        </p:spPr>
        <p:txBody>
          <a:bodyPr anchor="ctr">
            <a:normAutofit/>
          </a:bodyPr>
          <a:lstStyle>
            <a:lvl1pPr algn="ctr">
              <a:defRPr sz="750" b="1">
                <a:solidFill>
                  <a:schemeClr val="accent1"/>
                </a:solidFill>
              </a:defRPr>
            </a:lvl1pPr>
          </a:lstStyle>
          <a:p>
            <a:pPr lvl="0"/>
            <a:r>
              <a:rPr lang="en-US" dirty="0"/>
              <a:t>#[Hashtag text]</a:t>
            </a:r>
          </a:p>
        </p:txBody>
      </p:sp>
      <p:sp>
        <p:nvSpPr>
          <p:cNvPr id="9" name="Rectangle 8">
            <a:extLst>
              <a:ext uri="{FF2B5EF4-FFF2-40B4-BE49-F238E27FC236}">
                <a16:creationId xmlns="" xmlns:a16="http://schemas.microsoft.com/office/drawing/2014/main" id="{FB7ADCB3-94A1-487D-85FB-8FFC9CDD03AB}"/>
              </a:ext>
            </a:extLst>
          </p:cNvPr>
          <p:cNvSpPr/>
          <p:nvPr userDrawn="1"/>
        </p:nvSpPr>
        <p:spPr>
          <a:xfrm flipH="1">
            <a:off x="0" y="0"/>
            <a:ext cx="9144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350" b="0" i="0" dirty="0">
              <a:latin typeface="Century Gothic Regular"/>
            </a:endParaRPr>
          </a:p>
        </p:txBody>
      </p:sp>
      <p:pic>
        <p:nvPicPr>
          <p:cNvPr id="12" name="Picture 11">
            <a:extLst>
              <a:ext uri="{FF2B5EF4-FFF2-40B4-BE49-F238E27FC236}">
                <a16:creationId xmlns="" xmlns:a16="http://schemas.microsoft.com/office/drawing/2014/main" id="{4198469F-EA11-46C7-AAEC-1DCCFFCDF452}"/>
              </a:ext>
            </a:extLst>
          </p:cNvPr>
          <p:cNvPicPr>
            <a:picLocks noChangeAspect="1"/>
          </p:cNvPicPr>
          <p:nvPr userDrawn="1"/>
        </p:nvPicPr>
        <p:blipFill>
          <a:blip r:embed="rId2"/>
          <a:stretch>
            <a:fillRect/>
          </a:stretch>
        </p:blipFill>
        <p:spPr>
          <a:xfrm>
            <a:off x="7723451" y="152896"/>
            <a:ext cx="908013" cy="324000"/>
          </a:xfrm>
          <a:prstGeom prst="rect">
            <a:avLst/>
          </a:prstGeom>
        </p:spPr>
      </p:pic>
      <p:sp>
        <p:nvSpPr>
          <p:cNvPr id="6" name="Title 5">
            <a:extLst>
              <a:ext uri="{FF2B5EF4-FFF2-40B4-BE49-F238E27FC236}">
                <a16:creationId xmlns="" xmlns:a16="http://schemas.microsoft.com/office/drawing/2014/main" id="{ECD0CC0B-EDBE-4119-B030-67B593429642}"/>
              </a:ext>
            </a:extLst>
          </p:cNvPr>
          <p:cNvSpPr>
            <a:spLocks noGrp="1"/>
          </p:cNvSpPr>
          <p:nvPr>
            <p:ph type="title"/>
          </p:nvPr>
        </p:nvSpPr>
        <p:spPr/>
        <p:txBody>
          <a:bodyPr/>
          <a:lstStyle/>
          <a:p>
            <a:r>
              <a:rPr lang="en-US"/>
              <a:t>Click to edit Master title style</a:t>
            </a:r>
            <a:endParaRPr lang="en-AU" dirty="0"/>
          </a:p>
        </p:txBody>
      </p:sp>
      <p:sp>
        <p:nvSpPr>
          <p:cNvPr id="2" name="Date Placeholder 1">
            <a:extLst>
              <a:ext uri="{FF2B5EF4-FFF2-40B4-BE49-F238E27FC236}">
                <a16:creationId xmlns="" xmlns:a16="http://schemas.microsoft.com/office/drawing/2014/main" id="{25DE031C-D81B-4218-94A1-8E617EC68AED}"/>
              </a:ext>
            </a:extLst>
          </p:cNvPr>
          <p:cNvSpPr>
            <a:spLocks noGrp="1"/>
          </p:cNvSpPr>
          <p:nvPr>
            <p:ph type="dt" sz="half" idx="16"/>
          </p:nvPr>
        </p:nvSpPr>
        <p:spPr/>
        <p:txBody>
          <a:bodyPr/>
          <a:lstStyle/>
          <a:p>
            <a:endParaRPr lang="en-AU" dirty="0"/>
          </a:p>
        </p:txBody>
      </p:sp>
      <p:sp>
        <p:nvSpPr>
          <p:cNvPr id="11" name="Footer Placeholder 10">
            <a:extLst>
              <a:ext uri="{FF2B5EF4-FFF2-40B4-BE49-F238E27FC236}">
                <a16:creationId xmlns="" xmlns:a16="http://schemas.microsoft.com/office/drawing/2014/main" id="{78C5C398-3572-4EB0-8F84-1F6673C9A658}"/>
              </a:ext>
            </a:extLst>
          </p:cNvPr>
          <p:cNvSpPr>
            <a:spLocks noGrp="1"/>
          </p:cNvSpPr>
          <p:nvPr>
            <p:ph type="ftr" sz="quarter" idx="17"/>
          </p:nvPr>
        </p:nvSpPr>
        <p:spPr>
          <a:xfrm>
            <a:off x="521495" y="6519172"/>
            <a:ext cx="2520082" cy="240219"/>
          </a:xfrm>
          <a:prstGeom prst="rect">
            <a:avLst/>
          </a:prstGeom>
        </p:spPr>
        <p:txBody>
          <a:bodyPr/>
          <a:lstStyle>
            <a:lvl1pPr>
              <a:defRPr b="0" i="0">
                <a:latin typeface="Century Gothic Regular"/>
              </a:defRPr>
            </a:lvl1pPr>
          </a:lstStyle>
          <a:p>
            <a:endParaRPr lang="en-AU" dirty="0"/>
          </a:p>
        </p:txBody>
      </p:sp>
      <p:sp>
        <p:nvSpPr>
          <p:cNvPr id="13" name="Slide Number Placeholder 12">
            <a:extLst>
              <a:ext uri="{FF2B5EF4-FFF2-40B4-BE49-F238E27FC236}">
                <a16:creationId xmlns="" xmlns:a16="http://schemas.microsoft.com/office/drawing/2014/main" id="{D2D565BB-C9BB-4EEC-9693-6827A3D09DE8}"/>
              </a:ext>
            </a:extLst>
          </p:cNvPr>
          <p:cNvSpPr>
            <a:spLocks noGrp="1"/>
          </p:cNvSpPr>
          <p:nvPr>
            <p:ph type="sldNum" sz="quarter" idx="18"/>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4199927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Two Third One Third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21495" y="1700214"/>
            <a:ext cx="5319000" cy="4608515"/>
          </a:xfrm>
          <a:prstGeom prst="rect">
            <a:avLst/>
          </a:prstGeom>
        </p:spPr>
        <p:txBody>
          <a:bodyPr>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7" name="Content Placeholder 2"/>
          <p:cNvSpPr>
            <a:spLocks noGrp="1"/>
          </p:cNvSpPr>
          <p:nvPr>
            <p:ph idx="10"/>
          </p:nvPr>
        </p:nvSpPr>
        <p:spPr>
          <a:xfrm>
            <a:off x="6084507" y="1700214"/>
            <a:ext cx="2538000" cy="4608515"/>
          </a:xfrm>
          <a:prstGeom prst="rect">
            <a:avLst/>
          </a:prstGeom>
        </p:spPr>
        <p:txBody>
          <a:bodyPr>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0" name="Text Placeholder 5">
            <a:extLst>
              <a:ext uri="{FF2B5EF4-FFF2-40B4-BE49-F238E27FC236}">
                <a16:creationId xmlns="" xmlns:a16="http://schemas.microsoft.com/office/drawing/2014/main" id="{99C00F56-0B94-47B9-B665-E10A225FC232}"/>
              </a:ext>
            </a:extLst>
          </p:cNvPr>
          <p:cNvSpPr>
            <a:spLocks noGrp="1"/>
          </p:cNvSpPr>
          <p:nvPr>
            <p:ph type="body" sz="quarter" idx="15" hasCustomPrompt="1"/>
          </p:nvPr>
        </p:nvSpPr>
        <p:spPr>
          <a:xfrm>
            <a:off x="3300413" y="6524625"/>
            <a:ext cx="2538500" cy="241300"/>
          </a:xfrm>
        </p:spPr>
        <p:txBody>
          <a:bodyPr anchor="ctr">
            <a:normAutofit/>
          </a:bodyPr>
          <a:lstStyle>
            <a:lvl1pPr algn="ctr">
              <a:defRPr sz="750" b="1">
                <a:solidFill>
                  <a:schemeClr val="accent1"/>
                </a:solidFill>
              </a:defRPr>
            </a:lvl1pPr>
          </a:lstStyle>
          <a:p>
            <a:pPr lvl="0"/>
            <a:r>
              <a:rPr lang="en-US" dirty="0"/>
              <a:t>#[Hashtag text]</a:t>
            </a:r>
          </a:p>
        </p:txBody>
      </p:sp>
      <p:sp>
        <p:nvSpPr>
          <p:cNvPr id="11" name="Rectangle 10">
            <a:extLst>
              <a:ext uri="{FF2B5EF4-FFF2-40B4-BE49-F238E27FC236}">
                <a16:creationId xmlns="" xmlns:a16="http://schemas.microsoft.com/office/drawing/2014/main" id="{B4415799-71FD-449D-8349-3495B06EE871}"/>
              </a:ext>
            </a:extLst>
          </p:cNvPr>
          <p:cNvSpPr/>
          <p:nvPr userDrawn="1"/>
        </p:nvSpPr>
        <p:spPr>
          <a:xfrm flipH="1">
            <a:off x="0" y="0"/>
            <a:ext cx="9144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350" b="0" i="0" dirty="0">
              <a:latin typeface="Century Gothic Regular"/>
            </a:endParaRPr>
          </a:p>
        </p:txBody>
      </p:sp>
      <p:pic>
        <p:nvPicPr>
          <p:cNvPr id="13" name="Picture 12">
            <a:extLst>
              <a:ext uri="{FF2B5EF4-FFF2-40B4-BE49-F238E27FC236}">
                <a16:creationId xmlns="" xmlns:a16="http://schemas.microsoft.com/office/drawing/2014/main" id="{BCDEB36B-7D7C-483E-8547-AC6A66877EC0}"/>
              </a:ext>
            </a:extLst>
          </p:cNvPr>
          <p:cNvPicPr>
            <a:picLocks noChangeAspect="1"/>
          </p:cNvPicPr>
          <p:nvPr userDrawn="1"/>
        </p:nvPicPr>
        <p:blipFill>
          <a:blip r:embed="rId2"/>
          <a:stretch>
            <a:fillRect/>
          </a:stretch>
        </p:blipFill>
        <p:spPr>
          <a:xfrm>
            <a:off x="7723451" y="152896"/>
            <a:ext cx="908013" cy="324000"/>
          </a:xfrm>
          <a:prstGeom prst="rect">
            <a:avLst/>
          </a:prstGeom>
        </p:spPr>
      </p:pic>
      <p:sp>
        <p:nvSpPr>
          <p:cNvPr id="6" name="Title 5">
            <a:extLst>
              <a:ext uri="{FF2B5EF4-FFF2-40B4-BE49-F238E27FC236}">
                <a16:creationId xmlns="" xmlns:a16="http://schemas.microsoft.com/office/drawing/2014/main" id="{8739D336-33BA-494B-81D0-9D8B47FD05AB}"/>
              </a:ext>
            </a:extLst>
          </p:cNvPr>
          <p:cNvSpPr>
            <a:spLocks noGrp="1"/>
          </p:cNvSpPr>
          <p:nvPr>
            <p:ph type="title"/>
          </p:nvPr>
        </p:nvSpPr>
        <p:spPr/>
        <p:txBody>
          <a:bodyPr/>
          <a:lstStyle/>
          <a:p>
            <a:r>
              <a:rPr lang="en-US"/>
              <a:t>Click to edit Master title style</a:t>
            </a:r>
            <a:endParaRPr lang="en-AU" dirty="0"/>
          </a:p>
        </p:txBody>
      </p:sp>
      <p:sp>
        <p:nvSpPr>
          <p:cNvPr id="5" name="Date Placeholder 4">
            <a:extLst>
              <a:ext uri="{FF2B5EF4-FFF2-40B4-BE49-F238E27FC236}">
                <a16:creationId xmlns="" xmlns:a16="http://schemas.microsoft.com/office/drawing/2014/main" id="{96FEF3A4-7665-47FA-8B69-9A4F31C18B06}"/>
              </a:ext>
            </a:extLst>
          </p:cNvPr>
          <p:cNvSpPr>
            <a:spLocks noGrp="1"/>
          </p:cNvSpPr>
          <p:nvPr>
            <p:ph type="dt" sz="half" idx="16"/>
          </p:nvPr>
        </p:nvSpPr>
        <p:spPr/>
        <p:txBody>
          <a:bodyPr/>
          <a:lstStyle/>
          <a:p>
            <a:endParaRPr lang="en-AU" dirty="0"/>
          </a:p>
        </p:txBody>
      </p:sp>
      <p:sp>
        <p:nvSpPr>
          <p:cNvPr id="8" name="Footer Placeholder 7">
            <a:extLst>
              <a:ext uri="{FF2B5EF4-FFF2-40B4-BE49-F238E27FC236}">
                <a16:creationId xmlns="" xmlns:a16="http://schemas.microsoft.com/office/drawing/2014/main" id="{55EE2261-AED3-448E-9AA6-9C9A5534417D}"/>
              </a:ext>
            </a:extLst>
          </p:cNvPr>
          <p:cNvSpPr>
            <a:spLocks noGrp="1"/>
          </p:cNvSpPr>
          <p:nvPr>
            <p:ph type="ftr" sz="quarter" idx="17"/>
          </p:nvPr>
        </p:nvSpPr>
        <p:spPr>
          <a:xfrm>
            <a:off x="521495" y="6519172"/>
            <a:ext cx="2520082" cy="240219"/>
          </a:xfrm>
          <a:prstGeom prst="rect">
            <a:avLst/>
          </a:prstGeom>
        </p:spPr>
        <p:txBody>
          <a:bodyPr/>
          <a:lstStyle>
            <a:lvl1pPr>
              <a:defRPr b="0" i="0">
                <a:latin typeface="Century Gothic Regular"/>
              </a:defRPr>
            </a:lvl1pPr>
          </a:lstStyle>
          <a:p>
            <a:endParaRPr lang="en-AU" dirty="0"/>
          </a:p>
        </p:txBody>
      </p:sp>
      <p:sp>
        <p:nvSpPr>
          <p:cNvPr id="12" name="Slide Number Placeholder 11">
            <a:extLst>
              <a:ext uri="{FF2B5EF4-FFF2-40B4-BE49-F238E27FC236}">
                <a16:creationId xmlns="" xmlns:a16="http://schemas.microsoft.com/office/drawing/2014/main" id="{7A92BB03-FEDF-43D9-957F-2410F5D597BF}"/>
              </a:ext>
            </a:extLst>
          </p:cNvPr>
          <p:cNvSpPr>
            <a:spLocks noGrp="1"/>
          </p:cNvSpPr>
          <p:nvPr>
            <p:ph type="sldNum" sz="quarter" idx="18"/>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693316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userDrawn="1">
  <p:cSld name="Picture with Pullout">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1" y="624881"/>
            <a:ext cx="9143999" cy="6233119"/>
          </a:xfrm>
          <a:prstGeom prst="rect">
            <a:avLst/>
          </a:prstGeom>
          <a:solidFill>
            <a:schemeClr val="bg2"/>
          </a:solidFill>
        </p:spPr>
        <p:txBody>
          <a:bodyPr anchor="ctr"/>
          <a:lstStyle>
            <a:lvl1pPr marL="0" indent="0" algn="ctr">
              <a:spcBef>
                <a:spcPts val="0"/>
              </a:spcBef>
              <a:spcAft>
                <a:spcPts val="0"/>
              </a:spcAft>
              <a:buNone/>
              <a:defRPr lang="en-AU" dirty="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AU" dirty="0"/>
              <a:t>Click icon to add picture</a:t>
            </a:r>
            <a:br>
              <a:rPr lang="en-AU" dirty="0"/>
            </a:br>
            <a:r>
              <a:rPr lang="en-AU" dirty="0"/>
              <a:t/>
            </a:r>
            <a:br>
              <a:rPr lang="en-AU" dirty="0"/>
            </a:br>
            <a:r>
              <a:rPr lang="en-AU" dirty="0"/>
              <a:t/>
            </a:r>
            <a:br>
              <a:rPr lang="en-AU" dirty="0"/>
            </a:br>
            <a:endParaRPr lang="en-AU" dirty="0"/>
          </a:p>
        </p:txBody>
      </p:sp>
      <p:sp>
        <p:nvSpPr>
          <p:cNvPr id="11" name="Text Placeholder 6">
            <a:extLst>
              <a:ext uri="{FF2B5EF4-FFF2-40B4-BE49-F238E27FC236}">
                <a16:creationId xmlns="" xmlns:a16="http://schemas.microsoft.com/office/drawing/2014/main" id="{F90B2496-E1DB-4D4C-859D-CC14426C6917}"/>
              </a:ext>
            </a:extLst>
          </p:cNvPr>
          <p:cNvSpPr>
            <a:spLocks noGrp="1"/>
          </p:cNvSpPr>
          <p:nvPr>
            <p:ph type="body" sz="quarter" idx="19" hasCustomPrompt="1"/>
          </p:nvPr>
        </p:nvSpPr>
        <p:spPr>
          <a:xfrm>
            <a:off x="521496" y="1052514"/>
            <a:ext cx="2538411" cy="5263410"/>
          </a:xfrm>
          <a:prstGeom prst="rect">
            <a:avLst/>
          </a:prstGeom>
          <a:solidFill>
            <a:schemeClr val="bg1"/>
          </a:solidFill>
        </p:spPr>
        <p:txBody>
          <a:bodyPr lIns="180000" tIns="1260000" rIns="180000" bIns="180000" anchor="t">
            <a:normAutofit/>
          </a:bodyPr>
          <a:lstStyle>
            <a:lvl1pPr marL="214313" indent="-214313" algn="l">
              <a:buClr>
                <a:schemeClr val="bg1"/>
              </a:buClr>
              <a:buFont typeface="Arial" panose="020B0604020202020204" pitchFamily="34" charset="0"/>
              <a:buChar char="•"/>
              <a:defRPr lang="en-AU" dirty="0"/>
            </a:lvl1pPr>
          </a:lstStyle>
          <a:p>
            <a:pPr lvl="0"/>
            <a:r>
              <a:rPr lang="en-AU" dirty="0"/>
              <a:t>[Enter text – You can change the colour of this placeholder under the ‘Shape fill’ menu. Change shape width/height as preferred]</a:t>
            </a:r>
          </a:p>
        </p:txBody>
      </p:sp>
      <p:sp>
        <p:nvSpPr>
          <p:cNvPr id="2" name="Title 1">
            <a:extLst>
              <a:ext uri="{FF2B5EF4-FFF2-40B4-BE49-F238E27FC236}">
                <a16:creationId xmlns="" xmlns:a16="http://schemas.microsoft.com/office/drawing/2014/main" id="{DFCB796C-2145-4E36-9CCD-4A6E104CD86A}"/>
              </a:ext>
            </a:extLst>
          </p:cNvPr>
          <p:cNvSpPr>
            <a:spLocks noGrp="1"/>
          </p:cNvSpPr>
          <p:nvPr>
            <p:ph type="title" hasCustomPrompt="1"/>
          </p:nvPr>
        </p:nvSpPr>
        <p:spPr>
          <a:xfrm>
            <a:off x="845586" y="1340768"/>
            <a:ext cx="1944216" cy="876470"/>
          </a:xfrm>
        </p:spPr>
        <p:txBody>
          <a:bodyPr anchor="t">
            <a:normAutofit/>
          </a:bodyPr>
          <a:lstStyle>
            <a:lvl1pPr>
              <a:defRPr sz="2100"/>
            </a:lvl1pPr>
          </a:lstStyle>
          <a:p>
            <a:r>
              <a:rPr lang="en-US" dirty="0"/>
              <a:t>[Title]</a:t>
            </a:r>
            <a:endParaRPr lang="en-AU" dirty="0"/>
          </a:p>
        </p:txBody>
      </p:sp>
      <p:sp>
        <p:nvSpPr>
          <p:cNvPr id="10" name="Text Placeholder 5">
            <a:extLst>
              <a:ext uri="{FF2B5EF4-FFF2-40B4-BE49-F238E27FC236}">
                <a16:creationId xmlns="" xmlns:a16="http://schemas.microsoft.com/office/drawing/2014/main" id="{D683528B-5613-4179-BFD8-DFE24675A848}"/>
              </a:ext>
            </a:extLst>
          </p:cNvPr>
          <p:cNvSpPr>
            <a:spLocks noGrp="1"/>
          </p:cNvSpPr>
          <p:nvPr>
            <p:ph type="body" sz="quarter" idx="15" hasCustomPrompt="1"/>
          </p:nvPr>
        </p:nvSpPr>
        <p:spPr>
          <a:xfrm>
            <a:off x="3300413" y="6524625"/>
            <a:ext cx="2538500" cy="241300"/>
          </a:xfrm>
        </p:spPr>
        <p:txBody>
          <a:bodyPr anchor="ctr">
            <a:normAutofit/>
          </a:bodyPr>
          <a:lstStyle>
            <a:lvl1pPr algn="ctr">
              <a:defRPr sz="750" b="1">
                <a:solidFill>
                  <a:schemeClr val="accent1"/>
                </a:solidFill>
              </a:defRPr>
            </a:lvl1pPr>
          </a:lstStyle>
          <a:p>
            <a:pPr lvl="0"/>
            <a:r>
              <a:rPr lang="en-US" dirty="0"/>
              <a:t>#[Hashtag text]</a:t>
            </a:r>
          </a:p>
        </p:txBody>
      </p:sp>
      <p:sp>
        <p:nvSpPr>
          <p:cNvPr id="12" name="Rectangle 11">
            <a:extLst>
              <a:ext uri="{FF2B5EF4-FFF2-40B4-BE49-F238E27FC236}">
                <a16:creationId xmlns="" xmlns:a16="http://schemas.microsoft.com/office/drawing/2014/main" id="{745D19A3-55E4-4A3E-B43F-B4D3EFBE1E1E}"/>
              </a:ext>
            </a:extLst>
          </p:cNvPr>
          <p:cNvSpPr/>
          <p:nvPr userDrawn="1"/>
        </p:nvSpPr>
        <p:spPr>
          <a:xfrm flipH="1">
            <a:off x="0" y="0"/>
            <a:ext cx="9144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350" b="0" i="0" dirty="0">
              <a:latin typeface="Century Gothic Regular"/>
            </a:endParaRPr>
          </a:p>
        </p:txBody>
      </p:sp>
      <p:pic>
        <p:nvPicPr>
          <p:cNvPr id="14" name="Picture 13">
            <a:extLst>
              <a:ext uri="{FF2B5EF4-FFF2-40B4-BE49-F238E27FC236}">
                <a16:creationId xmlns="" xmlns:a16="http://schemas.microsoft.com/office/drawing/2014/main" id="{71B58DF6-309B-4BE3-BBE4-1BA28FFD90EC}"/>
              </a:ext>
            </a:extLst>
          </p:cNvPr>
          <p:cNvPicPr>
            <a:picLocks noChangeAspect="1"/>
          </p:cNvPicPr>
          <p:nvPr userDrawn="1"/>
        </p:nvPicPr>
        <p:blipFill>
          <a:blip r:embed="rId2"/>
          <a:stretch>
            <a:fillRect/>
          </a:stretch>
        </p:blipFill>
        <p:spPr>
          <a:xfrm>
            <a:off x="7723451" y="152896"/>
            <a:ext cx="908013" cy="324000"/>
          </a:xfrm>
          <a:prstGeom prst="rect">
            <a:avLst/>
          </a:prstGeom>
        </p:spPr>
      </p:pic>
      <p:sp>
        <p:nvSpPr>
          <p:cNvPr id="4" name="Date Placeholder 3">
            <a:extLst>
              <a:ext uri="{FF2B5EF4-FFF2-40B4-BE49-F238E27FC236}">
                <a16:creationId xmlns="" xmlns:a16="http://schemas.microsoft.com/office/drawing/2014/main" id="{FDC7D515-B4C3-44B8-9BAA-EEF692FA5A57}"/>
              </a:ext>
            </a:extLst>
          </p:cNvPr>
          <p:cNvSpPr>
            <a:spLocks noGrp="1"/>
          </p:cNvSpPr>
          <p:nvPr>
            <p:ph type="dt" sz="half" idx="20"/>
          </p:nvPr>
        </p:nvSpPr>
        <p:spPr/>
        <p:txBody>
          <a:bodyPr/>
          <a:lstStyle/>
          <a:p>
            <a:endParaRPr lang="en-AU" dirty="0"/>
          </a:p>
        </p:txBody>
      </p:sp>
      <p:sp>
        <p:nvSpPr>
          <p:cNvPr id="7" name="Footer Placeholder 6">
            <a:extLst>
              <a:ext uri="{FF2B5EF4-FFF2-40B4-BE49-F238E27FC236}">
                <a16:creationId xmlns="" xmlns:a16="http://schemas.microsoft.com/office/drawing/2014/main" id="{3309B167-7472-4F88-89E8-DAE2E0483964}"/>
              </a:ext>
            </a:extLst>
          </p:cNvPr>
          <p:cNvSpPr>
            <a:spLocks noGrp="1"/>
          </p:cNvSpPr>
          <p:nvPr>
            <p:ph type="ftr" sz="quarter" idx="21"/>
          </p:nvPr>
        </p:nvSpPr>
        <p:spPr>
          <a:xfrm>
            <a:off x="521495" y="6519172"/>
            <a:ext cx="2520082" cy="240219"/>
          </a:xfrm>
          <a:prstGeom prst="rect">
            <a:avLst/>
          </a:prstGeom>
        </p:spPr>
        <p:txBody>
          <a:bodyPr/>
          <a:lstStyle>
            <a:lvl1pPr>
              <a:defRPr b="0" i="0">
                <a:latin typeface="Century Gothic Regular"/>
              </a:defRPr>
            </a:lvl1pPr>
          </a:lstStyle>
          <a:p>
            <a:endParaRPr lang="en-AU" dirty="0"/>
          </a:p>
        </p:txBody>
      </p:sp>
      <p:sp>
        <p:nvSpPr>
          <p:cNvPr id="8" name="Slide Number Placeholder 7">
            <a:extLst>
              <a:ext uri="{FF2B5EF4-FFF2-40B4-BE49-F238E27FC236}">
                <a16:creationId xmlns="" xmlns:a16="http://schemas.microsoft.com/office/drawing/2014/main" id="{47F249FB-FC55-456D-9BD4-C0130FDAB05E}"/>
              </a:ext>
            </a:extLst>
          </p:cNvPr>
          <p:cNvSpPr>
            <a:spLocks noGrp="1"/>
          </p:cNvSpPr>
          <p:nvPr>
            <p:ph type="sldNum" sz="quarter" idx="22"/>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511401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521496" y="1700214"/>
            <a:ext cx="8101012" cy="4249107"/>
          </a:xfrm>
          <a:prstGeom prst="rect">
            <a:avLst/>
          </a:prstGeom>
          <a:solidFill>
            <a:schemeClr val="bg2"/>
          </a:solidFill>
        </p:spPr>
        <p:txBody>
          <a:bodyPr anchor="ctr"/>
          <a:lstStyle>
            <a:lvl1pPr marL="0" indent="0" algn="ctr">
              <a:spcBef>
                <a:spcPts val="0"/>
              </a:spcBef>
              <a:spcAft>
                <a:spcPts val="0"/>
              </a:spcAft>
              <a:buNone/>
              <a:defRPr lang="en-AU" dirty="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AU" dirty="0"/>
              <a:t>Click icon to add picture</a:t>
            </a:r>
            <a:br>
              <a:rPr lang="en-AU" dirty="0"/>
            </a:br>
            <a:r>
              <a:rPr lang="en-AU" dirty="0"/>
              <a:t/>
            </a:r>
            <a:br>
              <a:rPr lang="en-AU" dirty="0"/>
            </a:br>
            <a:r>
              <a:rPr lang="en-AU" dirty="0"/>
              <a:t/>
            </a:r>
            <a:br>
              <a:rPr lang="en-AU" dirty="0"/>
            </a:br>
            <a:endParaRPr lang="en-AU" dirty="0"/>
          </a:p>
        </p:txBody>
      </p:sp>
      <p:sp>
        <p:nvSpPr>
          <p:cNvPr id="4" name="Text Placeholder 3"/>
          <p:cNvSpPr>
            <a:spLocks noGrp="1"/>
          </p:cNvSpPr>
          <p:nvPr>
            <p:ph type="body" sz="half" idx="2" hasCustomPrompt="1"/>
          </p:nvPr>
        </p:nvSpPr>
        <p:spPr>
          <a:xfrm>
            <a:off x="521495" y="5949320"/>
            <a:ext cx="8101011" cy="360000"/>
          </a:xfrm>
          <a:prstGeom prst="rect">
            <a:avLst/>
          </a:prstGeo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
        <p:nvSpPr>
          <p:cNvPr id="10" name="Text Placeholder 5">
            <a:extLst>
              <a:ext uri="{FF2B5EF4-FFF2-40B4-BE49-F238E27FC236}">
                <a16:creationId xmlns="" xmlns:a16="http://schemas.microsoft.com/office/drawing/2014/main" id="{D683528B-5613-4179-BFD8-DFE24675A848}"/>
              </a:ext>
            </a:extLst>
          </p:cNvPr>
          <p:cNvSpPr>
            <a:spLocks noGrp="1"/>
          </p:cNvSpPr>
          <p:nvPr>
            <p:ph type="body" sz="quarter" idx="15" hasCustomPrompt="1"/>
          </p:nvPr>
        </p:nvSpPr>
        <p:spPr>
          <a:xfrm>
            <a:off x="3300413" y="6524625"/>
            <a:ext cx="2538500" cy="241300"/>
          </a:xfrm>
        </p:spPr>
        <p:txBody>
          <a:bodyPr anchor="ctr">
            <a:normAutofit/>
          </a:bodyPr>
          <a:lstStyle>
            <a:lvl1pPr algn="ctr">
              <a:defRPr sz="750" b="1">
                <a:solidFill>
                  <a:schemeClr val="accent1"/>
                </a:solidFill>
              </a:defRPr>
            </a:lvl1pPr>
          </a:lstStyle>
          <a:p>
            <a:pPr lvl="0"/>
            <a:r>
              <a:rPr lang="en-US" dirty="0"/>
              <a:t>#[Hashtag text]</a:t>
            </a:r>
          </a:p>
        </p:txBody>
      </p:sp>
      <p:sp>
        <p:nvSpPr>
          <p:cNvPr id="11" name="Rectangle 10">
            <a:extLst>
              <a:ext uri="{FF2B5EF4-FFF2-40B4-BE49-F238E27FC236}">
                <a16:creationId xmlns="" xmlns:a16="http://schemas.microsoft.com/office/drawing/2014/main" id="{61FA6F18-A6B9-4002-9AF5-5A621B0ECEA9}"/>
              </a:ext>
            </a:extLst>
          </p:cNvPr>
          <p:cNvSpPr/>
          <p:nvPr userDrawn="1"/>
        </p:nvSpPr>
        <p:spPr>
          <a:xfrm flipH="1">
            <a:off x="0" y="0"/>
            <a:ext cx="9144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350" b="0" i="0" dirty="0">
              <a:latin typeface="Century Gothic Regular"/>
            </a:endParaRPr>
          </a:p>
        </p:txBody>
      </p:sp>
      <p:pic>
        <p:nvPicPr>
          <p:cNvPr id="13" name="Picture 12">
            <a:extLst>
              <a:ext uri="{FF2B5EF4-FFF2-40B4-BE49-F238E27FC236}">
                <a16:creationId xmlns="" xmlns:a16="http://schemas.microsoft.com/office/drawing/2014/main" id="{F6667976-37E5-419D-871B-FF7F3279A819}"/>
              </a:ext>
            </a:extLst>
          </p:cNvPr>
          <p:cNvPicPr>
            <a:picLocks noChangeAspect="1"/>
          </p:cNvPicPr>
          <p:nvPr userDrawn="1"/>
        </p:nvPicPr>
        <p:blipFill>
          <a:blip r:embed="rId2"/>
          <a:stretch>
            <a:fillRect/>
          </a:stretch>
        </p:blipFill>
        <p:spPr>
          <a:xfrm>
            <a:off x="7723451" y="152896"/>
            <a:ext cx="908013" cy="324000"/>
          </a:xfrm>
          <a:prstGeom prst="rect">
            <a:avLst/>
          </a:prstGeom>
        </p:spPr>
      </p:pic>
      <p:sp>
        <p:nvSpPr>
          <p:cNvPr id="7" name="Title 6">
            <a:extLst>
              <a:ext uri="{FF2B5EF4-FFF2-40B4-BE49-F238E27FC236}">
                <a16:creationId xmlns="" xmlns:a16="http://schemas.microsoft.com/office/drawing/2014/main" id="{7328C3BB-E5DD-47D4-B3C1-7A89BC1FE841}"/>
              </a:ext>
            </a:extLst>
          </p:cNvPr>
          <p:cNvSpPr>
            <a:spLocks noGrp="1"/>
          </p:cNvSpPr>
          <p:nvPr>
            <p:ph type="title"/>
          </p:nvPr>
        </p:nvSpPr>
        <p:spPr/>
        <p:txBody>
          <a:bodyPr/>
          <a:lstStyle/>
          <a:p>
            <a:r>
              <a:rPr lang="en-US"/>
              <a:t>Click to edit Master title style</a:t>
            </a:r>
            <a:endParaRPr lang="en-AU" dirty="0"/>
          </a:p>
        </p:txBody>
      </p:sp>
      <p:sp>
        <p:nvSpPr>
          <p:cNvPr id="2" name="Date Placeholder 1">
            <a:extLst>
              <a:ext uri="{FF2B5EF4-FFF2-40B4-BE49-F238E27FC236}">
                <a16:creationId xmlns="" xmlns:a16="http://schemas.microsoft.com/office/drawing/2014/main" id="{FEBC86CC-8E6A-4F6A-BC10-D9D4BF0CE880}"/>
              </a:ext>
            </a:extLst>
          </p:cNvPr>
          <p:cNvSpPr>
            <a:spLocks noGrp="1"/>
          </p:cNvSpPr>
          <p:nvPr>
            <p:ph type="dt" sz="half" idx="16"/>
          </p:nvPr>
        </p:nvSpPr>
        <p:spPr/>
        <p:txBody>
          <a:bodyPr/>
          <a:lstStyle/>
          <a:p>
            <a:endParaRPr lang="en-AU" dirty="0"/>
          </a:p>
        </p:txBody>
      </p:sp>
      <p:sp>
        <p:nvSpPr>
          <p:cNvPr id="8" name="Footer Placeholder 7">
            <a:extLst>
              <a:ext uri="{FF2B5EF4-FFF2-40B4-BE49-F238E27FC236}">
                <a16:creationId xmlns="" xmlns:a16="http://schemas.microsoft.com/office/drawing/2014/main" id="{36E1B5CB-C615-403B-B182-EBCD5DAC9E67}"/>
              </a:ext>
            </a:extLst>
          </p:cNvPr>
          <p:cNvSpPr>
            <a:spLocks noGrp="1"/>
          </p:cNvSpPr>
          <p:nvPr>
            <p:ph type="ftr" sz="quarter" idx="17"/>
          </p:nvPr>
        </p:nvSpPr>
        <p:spPr>
          <a:xfrm>
            <a:off x="521495" y="6519172"/>
            <a:ext cx="2520082" cy="240219"/>
          </a:xfrm>
          <a:prstGeom prst="rect">
            <a:avLst/>
          </a:prstGeom>
        </p:spPr>
        <p:txBody>
          <a:bodyPr/>
          <a:lstStyle>
            <a:lvl1pPr>
              <a:defRPr b="0" i="0">
                <a:latin typeface="Century Gothic Regular"/>
              </a:defRPr>
            </a:lvl1pPr>
          </a:lstStyle>
          <a:p>
            <a:endParaRPr lang="en-AU" dirty="0"/>
          </a:p>
        </p:txBody>
      </p:sp>
      <p:sp>
        <p:nvSpPr>
          <p:cNvPr id="12" name="Slide Number Placeholder 11">
            <a:extLst>
              <a:ext uri="{FF2B5EF4-FFF2-40B4-BE49-F238E27FC236}">
                <a16:creationId xmlns="" xmlns:a16="http://schemas.microsoft.com/office/drawing/2014/main" id="{FBA690D5-44C9-4D2D-925E-426FB8864D8D}"/>
              </a:ext>
            </a:extLst>
          </p:cNvPr>
          <p:cNvSpPr>
            <a:spLocks noGrp="1"/>
          </p:cNvSpPr>
          <p:nvPr>
            <p:ph type="sldNum" sz="quarter" idx="18"/>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3752785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Text with Image Two Thirds">
    <p:spTree>
      <p:nvGrpSpPr>
        <p:cNvPr id="1" name=""/>
        <p:cNvGrpSpPr/>
        <p:nvPr/>
      </p:nvGrpSpPr>
      <p:grpSpPr>
        <a:xfrm>
          <a:off x="0" y="0"/>
          <a:ext cx="0" cy="0"/>
          <a:chOff x="0" y="0"/>
          <a:chExt cx="0" cy="0"/>
        </a:xfrm>
      </p:grpSpPr>
      <p:sp>
        <p:nvSpPr>
          <p:cNvPr id="10" name="Picture Placeholder 9">
            <a:extLst>
              <a:ext uri="{FF2B5EF4-FFF2-40B4-BE49-F238E27FC236}">
                <a16:creationId xmlns="" xmlns:a16="http://schemas.microsoft.com/office/drawing/2014/main" id="{CB39BD51-2E8D-4FDD-8EEB-A7A9070EDD67}"/>
              </a:ext>
            </a:extLst>
          </p:cNvPr>
          <p:cNvSpPr>
            <a:spLocks noGrp="1"/>
          </p:cNvSpPr>
          <p:nvPr>
            <p:ph type="pic" sz="quarter" idx="12" hasCustomPrompt="1"/>
          </p:nvPr>
        </p:nvSpPr>
        <p:spPr>
          <a:xfrm>
            <a:off x="3305287" y="630979"/>
            <a:ext cx="5838713" cy="6234196"/>
          </a:xfrm>
          <a:custGeom>
            <a:avLst/>
            <a:gdLst>
              <a:gd name="connsiteX0" fmla="*/ 0 w 5187576"/>
              <a:gd name="connsiteY0" fmla="*/ 0 h 5919694"/>
              <a:gd name="connsiteX1" fmla="*/ 5187576 w 5187576"/>
              <a:gd name="connsiteY1" fmla="*/ 0 h 5919694"/>
              <a:gd name="connsiteX2" fmla="*/ 5187576 w 5187576"/>
              <a:gd name="connsiteY2" fmla="*/ 5919694 h 5919694"/>
              <a:gd name="connsiteX3" fmla="*/ 0 w 5187576"/>
              <a:gd name="connsiteY3" fmla="*/ 5919694 h 5919694"/>
              <a:gd name="connsiteX4" fmla="*/ 0 w 5187576"/>
              <a:gd name="connsiteY4" fmla="*/ 0 h 5919694"/>
              <a:gd name="connsiteX0" fmla="*/ 5977 w 5193553"/>
              <a:gd name="connsiteY0" fmla="*/ 0 h 5919694"/>
              <a:gd name="connsiteX1" fmla="*/ 5193553 w 5193553"/>
              <a:gd name="connsiteY1" fmla="*/ 0 h 5919694"/>
              <a:gd name="connsiteX2" fmla="*/ 5193553 w 5193553"/>
              <a:gd name="connsiteY2" fmla="*/ 5919694 h 5919694"/>
              <a:gd name="connsiteX3" fmla="*/ 5977 w 5193553"/>
              <a:gd name="connsiteY3" fmla="*/ 5919694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687921 w 5193555"/>
              <a:gd name="connsiteY3" fmla="*/ 5101592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537903 w 5193555"/>
              <a:gd name="connsiteY3" fmla="*/ 5916707 h 5919694"/>
              <a:gd name="connsiteX4" fmla="*/ 2 w 5193555"/>
              <a:gd name="connsiteY4" fmla="*/ 3609788 h 5919694"/>
              <a:gd name="connsiteX5" fmla="*/ 5979 w 5193555"/>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12 w 5187688"/>
              <a:gd name="connsiteY0" fmla="*/ 0 h 5919694"/>
              <a:gd name="connsiteX1" fmla="*/ 5187688 w 5187688"/>
              <a:gd name="connsiteY1" fmla="*/ 0 h 5919694"/>
              <a:gd name="connsiteX2" fmla="*/ 5187688 w 5187688"/>
              <a:gd name="connsiteY2" fmla="*/ 5919694 h 5919694"/>
              <a:gd name="connsiteX3" fmla="*/ 2532036 w 5187688"/>
              <a:gd name="connsiteY3" fmla="*/ 5916707 h 5919694"/>
              <a:gd name="connsiteX4" fmla="*/ 21520 w 5187688"/>
              <a:gd name="connsiteY4" fmla="*/ 3298360 h 5919694"/>
              <a:gd name="connsiteX5" fmla="*/ 112 w 5187688"/>
              <a:gd name="connsiteY5" fmla="*/ 0 h 5919694"/>
              <a:gd name="connsiteX0" fmla="*/ 2405 w 5189981"/>
              <a:gd name="connsiteY0" fmla="*/ 0 h 5919694"/>
              <a:gd name="connsiteX1" fmla="*/ 5189981 w 5189981"/>
              <a:gd name="connsiteY1" fmla="*/ 0 h 5919694"/>
              <a:gd name="connsiteX2" fmla="*/ 5189981 w 5189981"/>
              <a:gd name="connsiteY2" fmla="*/ 5919694 h 5919694"/>
              <a:gd name="connsiteX3" fmla="*/ 2534329 w 5189981"/>
              <a:gd name="connsiteY3" fmla="*/ 5916707 h 5919694"/>
              <a:gd name="connsiteX4" fmla="*/ 0 w 5189981"/>
              <a:gd name="connsiteY4" fmla="*/ 3164891 h 5919694"/>
              <a:gd name="connsiteX5" fmla="*/ 2405 w 5189981"/>
              <a:gd name="connsiteY5" fmla="*/ 0 h 5919694"/>
              <a:gd name="connsiteX0" fmla="*/ 2532 w 5190108"/>
              <a:gd name="connsiteY0" fmla="*/ 0 h 5919694"/>
              <a:gd name="connsiteX1" fmla="*/ 5190108 w 5190108"/>
              <a:gd name="connsiteY1" fmla="*/ 0 h 5919694"/>
              <a:gd name="connsiteX2" fmla="*/ 5190108 w 5190108"/>
              <a:gd name="connsiteY2" fmla="*/ 5919694 h 5919694"/>
              <a:gd name="connsiteX3" fmla="*/ 2534456 w 5190108"/>
              <a:gd name="connsiteY3" fmla="*/ 5916707 h 5919694"/>
              <a:gd name="connsiteX4" fmla="*/ 127 w 5190108"/>
              <a:gd name="connsiteY4" fmla="*/ 3164891 h 5919694"/>
              <a:gd name="connsiteX5" fmla="*/ 2532 w 5190108"/>
              <a:gd name="connsiteY5" fmla="*/ 0 h 5919694"/>
              <a:gd name="connsiteX0" fmla="*/ 2464 w 5190040"/>
              <a:gd name="connsiteY0" fmla="*/ 0 h 5919694"/>
              <a:gd name="connsiteX1" fmla="*/ 5190040 w 5190040"/>
              <a:gd name="connsiteY1" fmla="*/ 0 h 5919694"/>
              <a:gd name="connsiteX2" fmla="*/ 5190040 w 5190040"/>
              <a:gd name="connsiteY2" fmla="*/ 5919694 h 5919694"/>
              <a:gd name="connsiteX3" fmla="*/ 2534388 w 5190040"/>
              <a:gd name="connsiteY3" fmla="*/ 5916707 h 5919694"/>
              <a:gd name="connsiteX4" fmla="*/ 59 w 5190040"/>
              <a:gd name="connsiteY4" fmla="*/ 3164891 h 5919694"/>
              <a:gd name="connsiteX5" fmla="*/ 2464 w 5190040"/>
              <a:gd name="connsiteY5" fmla="*/ 0 h 5919694"/>
              <a:gd name="connsiteX0" fmla="*/ 2512 w 5190088"/>
              <a:gd name="connsiteY0" fmla="*/ 0 h 5919694"/>
              <a:gd name="connsiteX1" fmla="*/ 5190088 w 5190088"/>
              <a:gd name="connsiteY1" fmla="*/ 0 h 5919694"/>
              <a:gd name="connsiteX2" fmla="*/ 5190088 w 5190088"/>
              <a:gd name="connsiteY2" fmla="*/ 5919694 h 5919694"/>
              <a:gd name="connsiteX3" fmla="*/ 2534436 w 5190088"/>
              <a:gd name="connsiteY3" fmla="*/ 5916707 h 5919694"/>
              <a:gd name="connsiteX4" fmla="*/ 107 w 5190088"/>
              <a:gd name="connsiteY4" fmla="*/ 3164891 h 5919694"/>
              <a:gd name="connsiteX5" fmla="*/ 2512 w 5190088"/>
              <a:gd name="connsiteY5" fmla="*/ 0 h 5919694"/>
              <a:gd name="connsiteX0" fmla="*/ 2406 w 5189982"/>
              <a:gd name="connsiteY0" fmla="*/ 0 h 5919694"/>
              <a:gd name="connsiteX1" fmla="*/ 5189982 w 5189982"/>
              <a:gd name="connsiteY1" fmla="*/ 0 h 5919694"/>
              <a:gd name="connsiteX2" fmla="*/ 5189982 w 5189982"/>
              <a:gd name="connsiteY2" fmla="*/ 5919694 h 5919694"/>
              <a:gd name="connsiteX3" fmla="*/ 2534330 w 5189982"/>
              <a:gd name="connsiteY3" fmla="*/ 5916707 h 5919694"/>
              <a:gd name="connsiteX4" fmla="*/ 1 w 5189982"/>
              <a:gd name="connsiteY4" fmla="*/ 3164891 h 5919694"/>
              <a:gd name="connsiteX5" fmla="*/ 2406 w 5189982"/>
              <a:gd name="connsiteY5" fmla="*/ 0 h 5919694"/>
              <a:gd name="connsiteX0" fmla="*/ 216 w 5198678"/>
              <a:gd name="connsiteY0" fmla="*/ 333321 h 5919694"/>
              <a:gd name="connsiteX1" fmla="*/ 5198678 w 5198678"/>
              <a:gd name="connsiteY1" fmla="*/ 0 h 5919694"/>
              <a:gd name="connsiteX2" fmla="*/ 5198678 w 5198678"/>
              <a:gd name="connsiteY2" fmla="*/ 5919694 h 5919694"/>
              <a:gd name="connsiteX3" fmla="*/ 2543026 w 5198678"/>
              <a:gd name="connsiteY3" fmla="*/ 5916707 h 5919694"/>
              <a:gd name="connsiteX4" fmla="*/ 8697 w 5198678"/>
              <a:gd name="connsiteY4" fmla="*/ 3164891 h 5919694"/>
              <a:gd name="connsiteX5" fmla="*/ 216 w 5198678"/>
              <a:gd name="connsiteY5" fmla="*/ 333321 h 5919694"/>
              <a:gd name="connsiteX0" fmla="*/ 216 w 5198678"/>
              <a:gd name="connsiteY0" fmla="*/ 0 h 5586373"/>
              <a:gd name="connsiteX1" fmla="*/ 5198678 w 5198678"/>
              <a:gd name="connsiteY1" fmla="*/ 28985 h 5586373"/>
              <a:gd name="connsiteX2" fmla="*/ 5198678 w 5198678"/>
              <a:gd name="connsiteY2" fmla="*/ 5586373 h 5586373"/>
              <a:gd name="connsiteX3" fmla="*/ 2543026 w 5198678"/>
              <a:gd name="connsiteY3" fmla="*/ 5583386 h 5586373"/>
              <a:gd name="connsiteX4" fmla="*/ 8697 w 5198678"/>
              <a:gd name="connsiteY4" fmla="*/ 2831570 h 5586373"/>
              <a:gd name="connsiteX5" fmla="*/ 216 w 5198678"/>
              <a:gd name="connsiteY5" fmla="*/ 0 h 5586373"/>
              <a:gd name="connsiteX0" fmla="*/ 216 w 5198678"/>
              <a:gd name="connsiteY0" fmla="*/ 0 h 5571881"/>
              <a:gd name="connsiteX1" fmla="*/ 5198678 w 5198678"/>
              <a:gd name="connsiteY1" fmla="*/ 14493 h 5571881"/>
              <a:gd name="connsiteX2" fmla="*/ 5198678 w 5198678"/>
              <a:gd name="connsiteY2" fmla="*/ 5571881 h 5571881"/>
              <a:gd name="connsiteX3" fmla="*/ 2543026 w 5198678"/>
              <a:gd name="connsiteY3" fmla="*/ 5568894 h 5571881"/>
              <a:gd name="connsiteX4" fmla="*/ 8697 w 5198678"/>
              <a:gd name="connsiteY4" fmla="*/ 2817078 h 5571881"/>
              <a:gd name="connsiteX5" fmla="*/ 216 w 5198678"/>
              <a:gd name="connsiteY5" fmla="*/ 0 h 5571881"/>
              <a:gd name="connsiteX0" fmla="*/ 216 w 5198678"/>
              <a:gd name="connsiteY0" fmla="*/ 15941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15941 h 5587822"/>
              <a:gd name="connsiteX0" fmla="*/ 216 w 5198678"/>
              <a:gd name="connsiteY0" fmla="*/ 629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629 h 5587822"/>
              <a:gd name="connsiteX0" fmla="*/ 454 w 5198916"/>
              <a:gd name="connsiteY0" fmla="*/ 629 h 5587822"/>
              <a:gd name="connsiteX1" fmla="*/ 5198916 w 5198916"/>
              <a:gd name="connsiteY1" fmla="*/ 0 h 5587822"/>
              <a:gd name="connsiteX2" fmla="*/ 5198916 w 5198916"/>
              <a:gd name="connsiteY2" fmla="*/ 5587822 h 5587822"/>
              <a:gd name="connsiteX3" fmla="*/ 2543264 w 5198916"/>
              <a:gd name="connsiteY3" fmla="*/ 5584835 h 5587822"/>
              <a:gd name="connsiteX4" fmla="*/ 1791 w 5198916"/>
              <a:gd name="connsiteY4" fmla="*/ 3144946 h 5587822"/>
              <a:gd name="connsiteX5" fmla="*/ 454 w 5198916"/>
              <a:gd name="connsiteY5" fmla="*/ 629 h 5587822"/>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8916" h="5593381">
                <a:moveTo>
                  <a:pt x="454" y="629"/>
                </a:moveTo>
                <a:lnTo>
                  <a:pt x="5198916" y="0"/>
                </a:lnTo>
                <a:lnTo>
                  <a:pt x="5198916" y="5587822"/>
                </a:lnTo>
                <a:lnTo>
                  <a:pt x="1718207" y="5593381"/>
                </a:lnTo>
                <a:cubicBezTo>
                  <a:pt x="689093" y="5283249"/>
                  <a:pt x="-8821" y="3998617"/>
                  <a:pt x="1791" y="3144946"/>
                </a:cubicBezTo>
                <a:cubicBezTo>
                  <a:pt x="3783" y="1941683"/>
                  <a:pt x="-1538" y="1203892"/>
                  <a:pt x="454" y="629"/>
                </a:cubicBezTo>
                <a:close/>
              </a:path>
            </a:pathLst>
          </a:custGeom>
          <a:solidFill>
            <a:schemeClr val="bg2"/>
          </a:solidFill>
        </p:spPr>
        <p:txBody>
          <a:bodyPr anchor="ctr"/>
          <a:lstStyle>
            <a:lvl1pPr algn="ctr">
              <a:defRPr sz="900"/>
            </a:lvl1pPr>
          </a:lstStyle>
          <a:p>
            <a:r>
              <a:rPr lang="en-AU" dirty="0"/>
              <a:t> Click icon to insert picture</a:t>
            </a:r>
          </a:p>
          <a:p>
            <a:endParaRPr lang="en-AU" dirty="0"/>
          </a:p>
        </p:txBody>
      </p:sp>
      <p:sp>
        <p:nvSpPr>
          <p:cNvPr id="3" name="Footer Placeholder 2">
            <a:extLst>
              <a:ext uri="{FF2B5EF4-FFF2-40B4-BE49-F238E27FC236}">
                <a16:creationId xmlns="" xmlns:a16="http://schemas.microsoft.com/office/drawing/2014/main" id="{BE05E8E5-FC3F-4B02-8560-314161E65934}"/>
              </a:ext>
            </a:extLst>
          </p:cNvPr>
          <p:cNvSpPr>
            <a:spLocks noGrp="1"/>
          </p:cNvSpPr>
          <p:nvPr>
            <p:ph type="ftr" sz="quarter" idx="10"/>
          </p:nvPr>
        </p:nvSpPr>
        <p:spPr>
          <a:xfrm>
            <a:off x="521495" y="6519172"/>
            <a:ext cx="2520082" cy="240219"/>
          </a:xfrm>
          <a:prstGeom prst="rect">
            <a:avLst/>
          </a:prstGeom>
        </p:spPr>
        <p:txBody>
          <a:bodyPr/>
          <a:lstStyle>
            <a:lvl1pPr>
              <a:defRPr b="0" i="0">
                <a:latin typeface="Century Gothic Regular"/>
              </a:defRPr>
            </a:lvl1pPr>
          </a:lstStyle>
          <a:p>
            <a:endParaRPr lang="en-AU" dirty="0"/>
          </a:p>
        </p:txBody>
      </p:sp>
      <p:sp>
        <p:nvSpPr>
          <p:cNvPr id="4" name="Slide Number Placeholder 3">
            <a:extLst>
              <a:ext uri="{FF2B5EF4-FFF2-40B4-BE49-F238E27FC236}">
                <a16:creationId xmlns="" xmlns:a16="http://schemas.microsoft.com/office/drawing/2014/main" id="{5B783E44-C534-44A2-8F6E-F9372FE5C6E2}"/>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6" name="Text Placeholder 5">
            <a:extLst>
              <a:ext uri="{FF2B5EF4-FFF2-40B4-BE49-F238E27FC236}">
                <a16:creationId xmlns="" xmlns:a16="http://schemas.microsoft.com/office/drawing/2014/main" id="{05B945E3-14E3-4804-9C19-FEC6CFB9A20D}"/>
              </a:ext>
            </a:extLst>
          </p:cNvPr>
          <p:cNvSpPr>
            <a:spLocks noGrp="1"/>
          </p:cNvSpPr>
          <p:nvPr>
            <p:ph type="body" sz="quarter" idx="13"/>
          </p:nvPr>
        </p:nvSpPr>
        <p:spPr>
          <a:xfrm>
            <a:off x="521495" y="2204864"/>
            <a:ext cx="2538000" cy="4093424"/>
          </a:xfrm>
          <a:prstGeom prst="rect">
            <a:avLst/>
          </a:prstGeom>
        </p:spPr>
        <p:txBody>
          <a:bodyPr/>
          <a:lstStyle>
            <a:lvl1pPr>
              <a:buNone/>
              <a:defRPr lang="en-US" dirty="0"/>
            </a:lvl1pPr>
            <a:lvl2pPr>
              <a:defRPr lang="en-US" dirty="0"/>
            </a:lvl2pPr>
            <a:lvl3pPr>
              <a:defRPr lang="en-US" dirty="0"/>
            </a:lvl3pPr>
            <a:lvl4pPr>
              <a:defRPr lang="en-US" dirty="0"/>
            </a:lvl4pPr>
            <a:lvl5pPr>
              <a:defRPr lang="en-US" dirty="0"/>
            </a:lvl5pPr>
            <a:lvl6pPr>
              <a:defRPr lang="en-AU" dirty="0"/>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Date Placeholder 4">
            <a:extLst>
              <a:ext uri="{FF2B5EF4-FFF2-40B4-BE49-F238E27FC236}">
                <a16:creationId xmlns="" xmlns:a16="http://schemas.microsoft.com/office/drawing/2014/main" id="{60FD0FAE-3953-4EE5-ADCD-BB5BCA72CF76}"/>
              </a:ext>
            </a:extLst>
          </p:cNvPr>
          <p:cNvSpPr>
            <a:spLocks noGrp="1"/>
          </p:cNvSpPr>
          <p:nvPr>
            <p:ph type="dt" sz="half" idx="14"/>
          </p:nvPr>
        </p:nvSpPr>
        <p:spPr>
          <a:xfrm>
            <a:off x="521494" y="151136"/>
            <a:ext cx="1782000" cy="241200"/>
          </a:xfrm>
          <a:prstGeom prst="rect">
            <a:avLst/>
          </a:prstGeom>
        </p:spPr>
        <p:txBody>
          <a:bodyPr/>
          <a:lstStyle/>
          <a:p>
            <a:pPr algn="l"/>
            <a:endParaRPr lang="en-AU" dirty="0"/>
          </a:p>
        </p:txBody>
      </p:sp>
      <p:sp>
        <p:nvSpPr>
          <p:cNvPr id="9" name="Rectangle 8">
            <a:extLst>
              <a:ext uri="{FF2B5EF4-FFF2-40B4-BE49-F238E27FC236}">
                <a16:creationId xmlns="" xmlns:a16="http://schemas.microsoft.com/office/drawing/2014/main" id="{35F1548D-4CF2-410E-9EAF-5FFD92B8BD25}"/>
              </a:ext>
            </a:extLst>
          </p:cNvPr>
          <p:cNvSpPr/>
          <p:nvPr userDrawn="1"/>
        </p:nvSpPr>
        <p:spPr>
          <a:xfrm flipH="1">
            <a:off x="0" y="0"/>
            <a:ext cx="9144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350" b="0" i="0" dirty="0">
              <a:latin typeface="Century Gothic Regular"/>
            </a:endParaRPr>
          </a:p>
        </p:txBody>
      </p:sp>
      <p:pic>
        <p:nvPicPr>
          <p:cNvPr id="13" name="Picture 12">
            <a:extLst>
              <a:ext uri="{FF2B5EF4-FFF2-40B4-BE49-F238E27FC236}">
                <a16:creationId xmlns="" xmlns:a16="http://schemas.microsoft.com/office/drawing/2014/main" id="{A4FFD650-D01F-491D-B510-1C0C7A868A64}"/>
              </a:ext>
            </a:extLst>
          </p:cNvPr>
          <p:cNvPicPr>
            <a:picLocks noChangeAspect="1"/>
          </p:cNvPicPr>
          <p:nvPr userDrawn="1"/>
        </p:nvPicPr>
        <p:blipFill>
          <a:blip r:embed="rId2"/>
          <a:stretch>
            <a:fillRect/>
          </a:stretch>
        </p:blipFill>
        <p:spPr>
          <a:xfrm>
            <a:off x="7723451" y="152896"/>
            <a:ext cx="908013" cy="324000"/>
          </a:xfrm>
          <a:prstGeom prst="rect">
            <a:avLst/>
          </a:prstGeom>
        </p:spPr>
      </p:pic>
      <p:sp>
        <p:nvSpPr>
          <p:cNvPr id="2" name="Title 1">
            <a:extLst>
              <a:ext uri="{FF2B5EF4-FFF2-40B4-BE49-F238E27FC236}">
                <a16:creationId xmlns="" xmlns:a16="http://schemas.microsoft.com/office/drawing/2014/main" id="{E6DFCBBC-8906-4BED-9DB4-F37D43569C83}"/>
              </a:ext>
            </a:extLst>
          </p:cNvPr>
          <p:cNvSpPr>
            <a:spLocks noGrp="1"/>
          </p:cNvSpPr>
          <p:nvPr>
            <p:ph type="title"/>
          </p:nvPr>
        </p:nvSpPr>
        <p:spPr>
          <a:xfrm>
            <a:off x="521495" y="1052736"/>
            <a:ext cx="2538412" cy="1008112"/>
          </a:xfrm>
        </p:spPr>
        <p:txBody>
          <a:bodyPr anchor="t"/>
          <a:lstStyle/>
          <a:p>
            <a:r>
              <a:rPr lang="en-US"/>
              <a:t>Click to edit Master title style</a:t>
            </a:r>
            <a:endParaRPr lang="en-AU" dirty="0"/>
          </a:p>
        </p:txBody>
      </p:sp>
    </p:spTree>
    <p:extLst>
      <p:ext uri="{BB962C8B-B14F-4D97-AF65-F5344CB8AC3E}">
        <p14:creationId xmlns:p14="http://schemas.microsoft.com/office/powerpoint/2010/main" val="3340527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Text with Image Half">
    <p:spTree>
      <p:nvGrpSpPr>
        <p:cNvPr id="1" name=""/>
        <p:cNvGrpSpPr/>
        <p:nvPr/>
      </p:nvGrpSpPr>
      <p:grpSpPr>
        <a:xfrm>
          <a:off x="0" y="0"/>
          <a:ext cx="0" cy="0"/>
          <a:chOff x="0" y="0"/>
          <a:chExt cx="0" cy="0"/>
        </a:xfrm>
      </p:grpSpPr>
      <p:sp>
        <p:nvSpPr>
          <p:cNvPr id="12" name="Picture Placeholder 9">
            <a:extLst>
              <a:ext uri="{FF2B5EF4-FFF2-40B4-BE49-F238E27FC236}">
                <a16:creationId xmlns="" xmlns:a16="http://schemas.microsoft.com/office/drawing/2014/main" id="{8FB0C548-DD10-4ED1-BA05-293A119D2AEB}"/>
              </a:ext>
            </a:extLst>
          </p:cNvPr>
          <p:cNvSpPr>
            <a:spLocks noGrp="1"/>
          </p:cNvSpPr>
          <p:nvPr>
            <p:ph type="pic" sz="quarter" idx="18" hasCustomPrompt="1"/>
          </p:nvPr>
        </p:nvSpPr>
        <p:spPr>
          <a:xfrm>
            <a:off x="4574832" y="619522"/>
            <a:ext cx="4572099" cy="6238324"/>
          </a:xfrm>
          <a:custGeom>
            <a:avLst/>
            <a:gdLst>
              <a:gd name="connsiteX0" fmla="*/ 0 w 5187576"/>
              <a:gd name="connsiteY0" fmla="*/ 0 h 5919694"/>
              <a:gd name="connsiteX1" fmla="*/ 5187576 w 5187576"/>
              <a:gd name="connsiteY1" fmla="*/ 0 h 5919694"/>
              <a:gd name="connsiteX2" fmla="*/ 5187576 w 5187576"/>
              <a:gd name="connsiteY2" fmla="*/ 5919694 h 5919694"/>
              <a:gd name="connsiteX3" fmla="*/ 0 w 5187576"/>
              <a:gd name="connsiteY3" fmla="*/ 5919694 h 5919694"/>
              <a:gd name="connsiteX4" fmla="*/ 0 w 5187576"/>
              <a:gd name="connsiteY4" fmla="*/ 0 h 5919694"/>
              <a:gd name="connsiteX0" fmla="*/ 5977 w 5193553"/>
              <a:gd name="connsiteY0" fmla="*/ 0 h 5919694"/>
              <a:gd name="connsiteX1" fmla="*/ 5193553 w 5193553"/>
              <a:gd name="connsiteY1" fmla="*/ 0 h 5919694"/>
              <a:gd name="connsiteX2" fmla="*/ 5193553 w 5193553"/>
              <a:gd name="connsiteY2" fmla="*/ 5919694 h 5919694"/>
              <a:gd name="connsiteX3" fmla="*/ 5977 w 5193553"/>
              <a:gd name="connsiteY3" fmla="*/ 5919694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687921 w 5193555"/>
              <a:gd name="connsiteY3" fmla="*/ 5101592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537903 w 5193555"/>
              <a:gd name="connsiteY3" fmla="*/ 5916707 h 5919694"/>
              <a:gd name="connsiteX4" fmla="*/ 2 w 5193555"/>
              <a:gd name="connsiteY4" fmla="*/ 3609788 h 5919694"/>
              <a:gd name="connsiteX5" fmla="*/ 5979 w 5193555"/>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12 w 5187688"/>
              <a:gd name="connsiteY0" fmla="*/ 0 h 5919694"/>
              <a:gd name="connsiteX1" fmla="*/ 5187688 w 5187688"/>
              <a:gd name="connsiteY1" fmla="*/ 0 h 5919694"/>
              <a:gd name="connsiteX2" fmla="*/ 5187688 w 5187688"/>
              <a:gd name="connsiteY2" fmla="*/ 5919694 h 5919694"/>
              <a:gd name="connsiteX3" fmla="*/ 2532036 w 5187688"/>
              <a:gd name="connsiteY3" fmla="*/ 5916707 h 5919694"/>
              <a:gd name="connsiteX4" fmla="*/ 21520 w 5187688"/>
              <a:gd name="connsiteY4" fmla="*/ 3298360 h 5919694"/>
              <a:gd name="connsiteX5" fmla="*/ 112 w 5187688"/>
              <a:gd name="connsiteY5" fmla="*/ 0 h 5919694"/>
              <a:gd name="connsiteX0" fmla="*/ 2405 w 5189981"/>
              <a:gd name="connsiteY0" fmla="*/ 0 h 5919694"/>
              <a:gd name="connsiteX1" fmla="*/ 5189981 w 5189981"/>
              <a:gd name="connsiteY1" fmla="*/ 0 h 5919694"/>
              <a:gd name="connsiteX2" fmla="*/ 5189981 w 5189981"/>
              <a:gd name="connsiteY2" fmla="*/ 5919694 h 5919694"/>
              <a:gd name="connsiteX3" fmla="*/ 2534329 w 5189981"/>
              <a:gd name="connsiteY3" fmla="*/ 5916707 h 5919694"/>
              <a:gd name="connsiteX4" fmla="*/ 0 w 5189981"/>
              <a:gd name="connsiteY4" fmla="*/ 3164891 h 5919694"/>
              <a:gd name="connsiteX5" fmla="*/ 2405 w 5189981"/>
              <a:gd name="connsiteY5" fmla="*/ 0 h 5919694"/>
              <a:gd name="connsiteX0" fmla="*/ 2532 w 5190108"/>
              <a:gd name="connsiteY0" fmla="*/ 0 h 5919694"/>
              <a:gd name="connsiteX1" fmla="*/ 5190108 w 5190108"/>
              <a:gd name="connsiteY1" fmla="*/ 0 h 5919694"/>
              <a:gd name="connsiteX2" fmla="*/ 5190108 w 5190108"/>
              <a:gd name="connsiteY2" fmla="*/ 5919694 h 5919694"/>
              <a:gd name="connsiteX3" fmla="*/ 2534456 w 5190108"/>
              <a:gd name="connsiteY3" fmla="*/ 5916707 h 5919694"/>
              <a:gd name="connsiteX4" fmla="*/ 127 w 5190108"/>
              <a:gd name="connsiteY4" fmla="*/ 3164891 h 5919694"/>
              <a:gd name="connsiteX5" fmla="*/ 2532 w 5190108"/>
              <a:gd name="connsiteY5" fmla="*/ 0 h 5919694"/>
              <a:gd name="connsiteX0" fmla="*/ 2464 w 5190040"/>
              <a:gd name="connsiteY0" fmla="*/ 0 h 5919694"/>
              <a:gd name="connsiteX1" fmla="*/ 5190040 w 5190040"/>
              <a:gd name="connsiteY1" fmla="*/ 0 h 5919694"/>
              <a:gd name="connsiteX2" fmla="*/ 5190040 w 5190040"/>
              <a:gd name="connsiteY2" fmla="*/ 5919694 h 5919694"/>
              <a:gd name="connsiteX3" fmla="*/ 2534388 w 5190040"/>
              <a:gd name="connsiteY3" fmla="*/ 5916707 h 5919694"/>
              <a:gd name="connsiteX4" fmla="*/ 59 w 5190040"/>
              <a:gd name="connsiteY4" fmla="*/ 3164891 h 5919694"/>
              <a:gd name="connsiteX5" fmla="*/ 2464 w 5190040"/>
              <a:gd name="connsiteY5" fmla="*/ 0 h 5919694"/>
              <a:gd name="connsiteX0" fmla="*/ 2512 w 5190088"/>
              <a:gd name="connsiteY0" fmla="*/ 0 h 5919694"/>
              <a:gd name="connsiteX1" fmla="*/ 5190088 w 5190088"/>
              <a:gd name="connsiteY1" fmla="*/ 0 h 5919694"/>
              <a:gd name="connsiteX2" fmla="*/ 5190088 w 5190088"/>
              <a:gd name="connsiteY2" fmla="*/ 5919694 h 5919694"/>
              <a:gd name="connsiteX3" fmla="*/ 2534436 w 5190088"/>
              <a:gd name="connsiteY3" fmla="*/ 5916707 h 5919694"/>
              <a:gd name="connsiteX4" fmla="*/ 107 w 5190088"/>
              <a:gd name="connsiteY4" fmla="*/ 3164891 h 5919694"/>
              <a:gd name="connsiteX5" fmla="*/ 2512 w 5190088"/>
              <a:gd name="connsiteY5" fmla="*/ 0 h 5919694"/>
              <a:gd name="connsiteX0" fmla="*/ 2406 w 5189982"/>
              <a:gd name="connsiteY0" fmla="*/ 0 h 5919694"/>
              <a:gd name="connsiteX1" fmla="*/ 5189982 w 5189982"/>
              <a:gd name="connsiteY1" fmla="*/ 0 h 5919694"/>
              <a:gd name="connsiteX2" fmla="*/ 5189982 w 5189982"/>
              <a:gd name="connsiteY2" fmla="*/ 5919694 h 5919694"/>
              <a:gd name="connsiteX3" fmla="*/ 2534330 w 5189982"/>
              <a:gd name="connsiteY3" fmla="*/ 5916707 h 5919694"/>
              <a:gd name="connsiteX4" fmla="*/ 1 w 5189982"/>
              <a:gd name="connsiteY4" fmla="*/ 3164891 h 5919694"/>
              <a:gd name="connsiteX5" fmla="*/ 2406 w 5189982"/>
              <a:gd name="connsiteY5" fmla="*/ 0 h 5919694"/>
              <a:gd name="connsiteX0" fmla="*/ 216 w 5198678"/>
              <a:gd name="connsiteY0" fmla="*/ 333321 h 5919694"/>
              <a:gd name="connsiteX1" fmla="*/ 5198678 w 5198678"/>
              <a:gd name="connsiteY1" fmla="*/ 0 h 5919694"/>
              <a:gd name="connsiteX2" fmla="*/ 5198678 w 5198678"/>
              <a:gd name="connsiteY2" fmla="*/ 5919694 h 5919694"/>
              <a:gd name="connsiteX3" fmla="*/ 2543026 w 5198678"/>
              <a:gd name="connsiteY3" fmla="*/ 5916707 h 5919694"/>
              <a:gd name="connsiteX4" fmla="*/ 8697 w 5198678"/>
              <a:gd name="connsiteY4" fmla="*/ 3164891 h 5919694"/>
              <a:gd name="connsiteX5" fmla="*/ 216 w 5198678"/>
              <a:gd name="connsiteY5" fmla="*/ 333321 h 5919694"/>
              <a:gd name="connsiteX0" fmla="*/ 216 w 5198678"/>
              <a:gd name="connsiteY0" fmla="*/ 0 h 5586373"/>
              <a:gd name="connsiteX1" fmla="*/ 5198678 w 5198678"/>
              <a:gd name="connsiteY1" fmla="*/ 28985 h 5586373"/>
              <a:gd name="connsiteX2" fmla="*/ 5198678 w 5198678"/>
              <a:gd name="connsiteY2" fmla="*/ 5586373 h 5586373"/>
              <a:gd name="connsiteX3" fmla="*/ 2543026 w 5198678"/>
              <a:gd name="connsiteY3" fmla="*/ 5583386 h 5586373"/>
              <a:gd name="connsiteX4" fmla="*/ 8697 w 5198678"/>
              <a:gd name="connsiteY4" fmla="*/ 2831570 h 5586373"/>
              <a:gd name="connsiteX5" fmla="*/ 216 w 5198678"/>
              <a:gd name="connsiteY5" fmla="*/ 0 h 5586373"/>
              <a:gd name="connsiteX0" fmla="*/ 216 w 5198678"/>
              <a:gd name="connsiteY0" fmla="*/ 0 h 5571881"/>
              <a:gd name="connsiteX1" fmla="*/ 5198678 w 5198678"/>
              <a:gd name="connsiteY1" fmla="*/ 14493 h 5571881"/>
              <a:gd name="connsiteX2" fmla="*/ 5198678 w 5198678"/>
              <a:gd name="connsiteY2" fmla="*/ 5571881 h 5571881"/>
              <a:gd name="connsiteX3" fmla="*/ 2543026 w 5198678"/>
              <a:gd name="connsiteY3" fmla="*/ 5568894 h 5571881"/>
              <a:gd name="connsiteX4" fmla="*/ 8697 w 5198678"/>
              <a:gd name="connsiteY4" fmla="*/ 2817078 h 5571881"/>
              <a:gd name="connsiteX5" fmla="*/ 216 w 5198678"/>
              <a:gd name="connsiteY5" fmla="*/ 0 h 5571881"/>
              <a:gd name="connsiteX0" fmla="*/ 216 w 5198678"/>
              <a:gd name="connsiteY0" fmla="*/ 15941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15941 h 5587822"/>
              <a:gd name="connsiteX0" fmla="*/ 216 w 5198678"/>
              <a:gd name="connsiteY0" fmla="*/ 629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629 h 5587822"/>
              <a:gd name="connsiteX0" fmla="*/ 454 w 5198916"/>
              <a:gd name="connsiteY0" fmla="*/ 629 h 5587822"/>
              <a:gd name="connsiteX1" fmla="*/ 5198916 w 5198916"/>
              <a:gd name="connsiteY1" fmla="*/ 0 h 5587822"/>
              <a:gd name="connsiteX2" fmla="*/ 5198916 w 5198916"/>
              <a:gd name="connsiteY2" fmla="*/ 5587822 h 5587822"/>
              <a:gd name="connsiteX3" fmla="*/ 2543264 w 5198916"/>
              <a:gd name="connsiteY3" fmla="*/ 5584835 h 5587822"/>
              <a:gd name="connsiteX4" fmla="*/ 1791 w 5198916"/>
              <a:gd name="connsiteY4" fmla="*/ 3144946 h 5587822"/>
              <a:gd name="connsiteX5" fmla="*/ 454 w 5198916"/>
              <a:gd name="connsiteY5" fmla="*/ 629 h 5587822"/>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4083303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4089175"/>
              <a:gd name="connsiteY0" fmla="*/ 629 h 5595711"/>
              <a:gd name="connsiteX1" fmla="*/ 4083303 w 4089175"/>
              <a:gd name="connsiteY1" fmla="*/ 0 h 5595711"/>
              <a:gd name="connsiteX2" fmla="*/ 4089175 w 4089175"/>
              <a:gd name="connsiteY2" fmla="*/ 5595711 h 5595711"/>
              <a:gd name="connsiteX3" fmla="*/ 1718207 w 4089175"/>
              <a:gd name="connsiteY3" fmla="*/ 5593381 h 5595711"/>
              <a:gd name="connsiteX4" fmla="*/ 1791 w 4089175"/>
              <a:gd name="connsiteY4" fmla="*/ 3144946 h 5595711"/>
              <a:gd name="connsiteX5" fmla="*/ 454 w 4089175"/>
              <a:gd name="connsiteY5" fmla="*/ 629 h 5595711"/>
              <a:gd name="connsiteX0" fmla="*/ 454 w 4083340"/>
              <a:gd name="connsiteY0" fmla="*/ 629 h 5593381"/>
              <a:gd name="connsiteX1" fmla="*/ 4083303 w 4083340"/>
              <a:gd name="connsiteY1" fmla="*/ 0 h 5593381"/>
              <a:gd name="connsiteX2" fmla="*/ 4012844 w 4083340"/>
              <a:gd name="connsiteY2" fmla="*/ 5591438 h 5593381"/>
              <a:gd name="connsiteX3" fmla="*/ 1718207 w 4083340"/>
              <a:gd name="connsiteY3" fmla="*/ 5593381 h 5593381"/>
              <a:gd name="connsiteX4" fmla="*/ 1791 w 4083340"/>
              <a:gd name="connsiteY4" fmla="*/ 3144946 h 5593381"/>
              <a:gd name="connsiteX5" fmla="*/ 454 w 4083340"/>
              <a:gd name="connsiteY5" fmla="*/ 629 h 5593381"/>
              <a:gd name="connsiteX0" fmla="*/ 454 w 4083459"/>
              <a:gd name="connsiteY0" fmla="*/ 629 h 5593381"/>
              <a:gd name="connsiteX1" fmla="*/ 4083303 w 4083459"/>
              <a:gd name="connsiteY1" fmla="*/ 0 h 5593381"/>
              <a:gd name="connsiteX2" fmla="*/ 4070093 w 4083459"/>
              <a:gd name="connsiteY2" fmla="*/ 5591439 h 5593381"/>
              <a:gd name="connsiteX3" fmla="*/ 1718207 w 4083459"/>
              <a:gd name="connsiteY3" fmla="*/ 5593381 h 5593381"/>
              <a:gd name="connsiteX4" fmla="*/ 1791 w 4083459"/>
              <a:gd name="connsiteY4" fmla="*/ 3144946 h 5593381"/>
              <a:gd name="connsiteX5" fmla="*/ 454 w 4083459"/>
              <a:gd name="connsiteY5" fmla="*/ 629 h 5593381"/>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454 w 4070093"/>
              <a:gd name="connsiteY0" fmla="*/ 0 h 5592752"/>
              <a:gd name="connsiteX1" fmla="*/ 3943363 w 4070093"/>
              <a:gd name="connsiteY1" fmla="*/ 324970 h 5592752"/>
              <a:gd name="connsiteX2" fmla="*/ 4070093 w 4070093"/>
              <a:gd name="connsiteY2" fmla="*/ 5590810 h 5592752"/>
              <a:gd name="connsiteX3" fmla="*/ 1718207 w 4070093"/>
              <a:gd name="connsiteY3" fmla="*/ 5592752 h 5592752"/>
              <a:gd name="connsiteX4" fmla="*/ 1791 w 4070093"/>
              <a:gd name="connsiteY4" fmla="*/ 3144317 h 5592752"/>
              <a:gd name="connsiteX5" fmla="*/ 454 w 4070093"/>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10480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51501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14049 w 4069424"/>
              <a:gd name="connsiteY0" fmla="*/ 174112 h 5602782"/>
              <a:gd name="connsiteX1" fmla="*/ 4068911 w 4069424"/>
              <a:gd name="connsiteY1" fmla="*/ 0 h 5602782"/>
              <a:gd name="connsiteX2" fmla="*/ 4068422 w 4069424"/>
              <a:gd name="connsiteY2" fmla="*/ 5600840 h 5602782"/>
              <a:gd name="connsiteX3" fmla="*/ 1716536 w 4069424"/>
              <a:gd name="connsiteY3" fmla="*/ 5602782 h 5602782"/>
              <a:gd name="connsiteX4" fmla="*/ 120 w 4069424"/>
              <a:gd name="connsiteY4" fmla="*/ 3154347 h 5602782"/>
              <a:gd name="connsiteX5" fmla="*/ 14049 w 4069424"/>
              <a:gd name="connsiteY5" fmla="*/ 174112 h 560278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454 w 4070093"/>
              <a:gd name="connsiteY0" fmla="*/ 0 h 5592752"/>
              <a:gd name="connsiteX1" fmla="*/ 4065493 w 4070093"/>
              <a:gd name="connsiteY1" fmla="*/ 51501 h 5592752"/>
              <a:gd name="connsiteX2" fmla="*/ 4070093 w 4070093"/>
              <a:gd name="connsiteY2" fmla="*/ 5590810 h 5592752"/>
              <a:gd name="connsiteX3" fmla="*/ 1718207 w 4070093"/>
              <a:gd name="connsiteY3" fmla="*/ 5592752 h 5592752"/>
              <a:gd name="connsiteX4" fmla="*/ 1791 w 4070093"/>
              <a:gd name="connsiteY4" fmla="*/ 3144317 h 5592752"/>
              <a:gd name="connsiteX5" fmla="*/ 454 w 4070093"/>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9341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4333 h 5597085"/>
              <a:gd name="connsiteX1" fmla="*/ 4070582 w 4071095"/>
              <a:gd name="connsiteY1" fmla="*/ 0 h 5597085"/>
              <a:gd name="connsiteX2" fmla="*/ 4070093 w 4071095"/>
              <a:gd name="connsiteY2" fmla="*/ 5595143 h 5597085"/>
              <a:gd name="connsiteX3" fmla="*/ 1718207 w 4071095"/>
              <a:gd name="connsiteY3" fmla="*/ 5597085 h 5597085"/>
              <a:gd name="connsiteX4" fmla="*/ 1791 w 4071095"/>
              <a:gd name="connsiteY4" fmla="*/ 3148650 h 5597085"/>
              <a:gd name="connsiteX5" fmla="*/ 454 w 4071095"/>
              <a:gd name="connsiteY5" fmla="*/ 4333 h 5597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71095" h="5597085">
                <a:moveTo>
                  <a:pt x="454" y="4333"/>
                </a:moveTo>
                <a:lnTo>
                  <a:pt x="4070582" y="0"/>
                </a:lnTo>
                <a:cubicBezTo>
                  <a:pt x="4072539" y="1865237"/>
                  <a:pt x="4068136" y="3729906"/>
                  <a:pt x="4070093" y="5595143"/>
                </a:cubicBezTo>
                <a:lnTo>
                  <a:pt x="1718207" y="5597085"/>
                </a:lnTo>
                <a:cubicBezTo>
                  <a:pt x="689093" y="5286953"/>
                  <a:pt x="-8821" y="4002321"/>
                  <a:pt x="1791" y="3148650"/>
                </a:cubicBezTo>
                <a:cubicBezTo>
                  <a:pt x="3783" y="1945387"/>
                  <a:pt x="-1538" y="1207596"/>
                  <a:pt x="454" y="4333"/>
                </a:cubicBezTo>
                <a:close/>
              </a:path>
            </a:pathLst>
          </a:custGeom>
          <a:solidFill>
            <a:schemeClr val="bg2"/>
          </a:solidFill>
        </p:spPr>
        <p:txBody>
          <a:bodyPr anchor="ctr"/>
          <a:lstStyle>
            <a:lvl1pPr algn="ctr">
              <a:defRPr sz="900"/>
            </a:lvl1pPr>
          </a:lstStyle>
          <a:p>
            <a:r>
              <a:rPr lang="en-AU" dirty="0"/>
              <a:t> Click icon to insert picture</a:t>
            </a:r>
          </a:p>
          <a:p>
            <a:endParaRPr lang="en-AU" dirty="0"/>
          </a:p>
        </p:txBody>
      </p:sp>
      <p:sp>
        <p:nvSpPr>
          <p:cNvPr id="3" name="Footer Placeholder 2">
            <a:extLst>
              <a:ext uri="{FF2B5EF4-FFF2-40B4-BE49-F238E27FC236}">
                <a16:creationId xmlns="" xmlns:a16="http://schemas.microsoft.com/office/drawing/2014/main" id="{BE05E8E5-FC3F-4B02-8560-314161E65934}"/>
              </a:ext>
            </a:extLst>
          </p:cNvPr>
          <p:cNvSpPr>
            <a:spLocks noGrp="1"/>
          </p:cNvSpPr>
          <p:nvPr>
            <p:ph type="ftr" sz="quarter" idx="10"/>
          </p:nvPr>
        </p:nvSpPr>
        <p:spPr>
          <a:xfrm>
            <a:off x="521495" y="6519172"/>
            <a:ext cx="2520082" cy="240219"/>
          </a:xfrm>
          <a:prstGeom prst="rect">
            <a:avLst/>
          </a:prstGeom>
        </p:spPr>
        <p:txBody>
          <a:bodyPr/>
          <a:lstStyle>
            <a:lvl1pPr>
              <a:defRPr b="0" i="0">
                <a:latin typeface="Century Gothic Regular"/>
              </a:defRPr>
            </a:lvl1pPr>
          </a:lstStyle>
          <a:p>
            <a:endParaRPr lang="en-AU" dirty="0"/>
          </a:p>
        </p:txBody>
      </p:sp>
      <p:sp>
        <p:nvSpPr>
          <p:cNvPr id="4" name="Slide Number Placeholder 3">
            <a:extLst>
              <a:ext uri="{FF2B5EF4-FFF2-40B4-BE49-F238E27FC236}">
                <a16:creationId xmlns="" xmlns:a16="http://schemas.microsoft.com/office/drawing/2014/main" id="{5B783E44-C534-44A2-8F6E-F9372FE5C6E2}"/>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9" name="Text Placeholder 5">
            <a:extLst>
              <a:ext uri="{FF2B5EF4-FFF2-40B4-BE49-F238E27FC236}">
                <a16:creationId xmlns="" xmlns:a16="http://schemas.microsoft.com/office/drawing/2014/main" id="{9939388E-DE68-4319-9112-7BA5E2C40EB3}"/>
              </a:ext>
            </a:extLst>
          </p:cNvPr>
          <p:cNvSpPr>
            <a:spLocks noGrp="1"/>
          </p:cNvSpPr>
          <p:nvPr>
            <p:ph type="body" sz="quarter" idx="15"/>
          </p:nvPr>
        </p:nvSpPr>
        <p:spPr>
          <a:xfrm>
            <a:off x="521495" y="1700214"/>
            <a:ext cx="3906441" cy="4608515"/>
          </a:xfrm>
          <a:prstGeom prst="rect">
            <a:avLst/>
          </a:prstGeom>
        </p:spPr>
        <p:txBody>
          <a:bodyPr/>
          <a:lstStyle>
            <a:lvl1pPr>
              <a:lnSpc>
                <a:spcPct val="100000"/>
              </a:lnSpc>
              <a:defRPr lang="en-US" dirty="0"/>
            </a:lvl1pPr>
            <a:lvl2pPr>
              <a:defRPr lang="en-US" dirty="0"/>
            </a:lvl2pPr>
            <a:lvl3pPr>
              <a:defRPr lang="en-US" dirty="0"/>
            </a:lvl3pPr>
            <a:lvl4pPr>
              <a:defRPr lang="en-US" dirty="0"/>
            </a:lvl4pPr>
            <a:lvl5pPr>
              <a:spcAft>
                <a:spcPts val="450"/>
              </a:spcAft>
              <a:defRPr lang="en-US" dirty="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Date Placeholder 4">
            <a:extLst>
              <a:ext uri="{FF2B5EF4-FFF2-40B4-BE49-F238E27FC236}">
                <a16:creationId xmlns="" xmlns:a16="http://schemas.microsoft.com/office/drawing/2014/main" id="{26E4E8D8-7819-4122-838F-7CED981EC3B0}"/>
              </a:ext>
            </a:extLst>
          </p:cNvPr>
          <p:cNvSpPr>
            <a:spLocks noGrp="1"/>
          </p:cNvSpPr>
          <p:nvPr>
            <p:ph type="dt" sz="half" idx="16"/>
          </p:nvPr>
        </p:nvSpPr>
        <p:spPr>
          <a:xfrm>
            <a:off x="521494" y="151136"/>
            <a:ext cx="1782000" cy="241200"/>
          </a:xfrm>
          <a:prstGeom prst="rect">
            <a:avLst/>
          </a:prstGeom>
        </p:spPr>
        <p:txBody>
          <a:bodyPr/>
          <a:lstStyle/>
          <a:p>
            <a:pPr algn="l"/>
            <a:endParaRPr lang="en-AU" dirty="0"/>
          </a:p>
        </p:txBody>
      </p:sp>
      <p:sp>
        <p:nvSpPr>
          <p:cNvPr id="11" name="Text Placeholder 5">
            <a:extLst>
              <a:ext uri="{FF2B5EF4-FFF2-40B4-BE49-F238E27FC236}">
                <a16:creationId xmlns="" xmlns:a16="http://schemas.microsoft.com/office/drawing/2014/main" id="{8E5BD460-2E08-418B-9ED2-FED7577890AA}"/>
              </a:ext>
            </a:extLst>
          </p:cNvPr>
          <p:cNvSpPr>
            <a:spLocks noGrp="1"/>
          </p:cNvSpPr>
          <p:nvPr>
            <p:ph type="body" sz="quarter" idx="17" hasCustomPrompt="1"/>
          </p:nvPr>
        </p:nvSpPr>
        <p:spPr>
          <a:xfrm>
            <a:off x="3300413" y="6524625"/>
            <a:ext cx="2538500" cy="241300"/>
          </a:xfrm>
        </p:spPr>
        <p:txBody>
          <a:bodyPr anchor="ctr">
            <a:normAutofit/>
          </a:bodyPr>
          <a:lstStyle>
            <a:lvl1pPr algn="ctr">
              <a:defRPr sz="750" b="1">
                <a:solidFill>
                  <a:schemeClr val="accent1"/>
                </a:solidFill>
              </a:defRPr>
            </a:lvl1pPr>
          </a:lstStyle>
          <a:p>
            <a:pPr lvl="0"/>
            <a:r>
              <a:rPr lang="en-US" dirty="0"/>
              <a:t>#[Hashtag text]</a:t>
            </a:r>
          </a:p>
        </p:txBody>
      </p:sp>
      <p:sp>
        <p:nvSpPr>
          <p:cNvPr id="10" name="Rectangle 9">
            <a:extLst>
              <a:ext uri="{FF2B5EF4-FFF2-40B4-BE49-F238E27FC236}">
                <a16:creationId xmlns="" xmlns:a16="http://schemas.microsoft.com/office/drawing/2014/main" id="{9ED1E0F1-AFFA-42EB-BA75-DA2D4500467E}"/>
              </a:ext>
            </a:extLst>
          </p:cNvPr>
          <p:cNvSpPr/>
          <p:nvPr userDrawn="1"/>
        </p:nvSpPr>
        <p:spPr>
          <a:xfrm flipH="1">
            <a:off x="0" y="0"/>
            <a:ext cx="9144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350" b="0" i="0" dirty="0">
              <a:latin typeface="Century Gothic Regular"/>
            </a:endParaRPr>
          </a:p>
        </p:txBody>
      </p:sp>
      <p:pic>
        <p:nvPicPr>
          <p:cNvPr id="14" name="Picture 13">
            <a:extLst>
              <a:ext uri="{FF2B5EF4-FFF2-40B4-BE49-F238E27FC236}">
                <a16:creationId xmlns="" xmlns:a16="http://schemas.microsoft.com/office/drawing/2014/main" id="{9BE6FC7D-C34E-46C7-8941-E28D2138AB4A}"/>
              </a:ext>
            </a:extLst>
          </p:cNvPr>
          <p:cNvPicPr>
            <a:picLocks noChangeAspect="1"/>
          </p:cNvPicPr>
          <p:nvPr userDrawn="1"/>
        </p:nvPicPr>
        <p:blipFill>
          <a:blip r:embed="rId2"/>
          <a:stretch>
            <a:fillRect/>
          </a:stretch>
        </p:blipFill>
        <p:spPr>
          <a:xfrm>
            <a:off x="7723451" y="152896"/>
            <a:ext cx="908013" cy="324000"/>
          </a:xfrm>
          <a:prstGeom prst="rect">
            <a:avLst/>
          </a:prstGeom>
        </p:spPr>
      </p:pic>
      <p:sp>
        <p:nvSpPr>
          <p:cNvPr id="13" name="Title 1">
            <a:extLst>
              <a:ext uri="{FF2B5EF4-FFF2-40B4-BE49-F238E27FC236}">
                <a16:creationId xmlns="" xmlns:a16="http://schemas.microsoft.com/office/drawing/2014/main" id="{080EDC1B-18C6-4124-ACB9-D441CF15FE5D}"/>
              </a:ext>
            </a:extLst>
          </p:cNvPr>
          <p:cNvSpPr>
            <a:spLocks noGrp="1"/>
          </p:cNvSpPr>
          <p:nvPr>
            <p:ph type="title"/>
          </p:nvPr>
        </p:nvSpPr>
        <p:spPr>
          <a:xfrm>
            <a:off x="521495" y="1052736"/>
            <a:ext cx="3906440" cy="468000"/>
          </a:xfrm>
        </p:spPr>
        <p:txBody>
          <a:bodyPr anchor="t"/>
          <a:lstStyle/>
          <a:p>
            <a:r>
              <a:rPr lang="en-US"/>
              <a:t>Click to edit Master title style</a:t>
            </a:r>
            <a:endParaRPr lang="en-AU" dirty="0"/>
          </a:p>
        </p:txBody>
      </p:sp>
    </p:spTree>
    <p:extLst>
      <p:ext uri="{BB962C8B-B14F-4D97-AF65-F5344CB8AC3E}">
        <p14:creationId xmlns:p14="http://schemas.microsoft.com/office/powerpoint/2010/main" val="650565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52CFD6D-9C5D-4D26-BDAC-1DD5C138163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934181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Text with Image One Third">
    <p:spTree>
      <p:nvGrpSpPr>
        <p:cNvPr id="1" name=""/>
        <p:cNvGrpSpPr/>
        <p:nvPr/>
      </p:nvGrpSpPr>
      <p:grpSpPr>
        <a:xfrm>
          <a:off x="0" y="0"/>
          <a:ext cx="0" cy="0"/>
          <a:chOff x="0" y="0"/>
          <a:chExt cx="0" cy="0"/>
        </a:xfrm>
      </p:grpSpPr>
      <p:sp>
        <p:nvSpPr>
          <p:cNvPr id="12" name="Picture Placeholder 9">
            <a:extLst>
              <a:ext uri="{FF2B5EF4-FFF2-40B4-BE49-F238E27FC236}">
                <a16:creationId xmlns="" xmlns:a16="http://schemas.microsoft.com/office/drawing/2014/main" id="{8FB0C548-DD10-4ED1-BA05-293A119D2AEB}"/>
              </a:ext>
            </a:extLst>
          </p:cNvPr>
          <p:cNvSpPr>
            <a:spLocks noGrp="1"/>
          </p:cNvSpPr>
          <p:nvPr>
            <p:ph type="pic" sz="quarter" idx="18" hasCustomPrompt="1"/>
          </p:nvPr>
        </p:nvSpPr>
        <p:spPr>
          <a:xfrm>
            <a:off x="6095985" y="619866"/>
            <a:ext cx="3048871" cy="6239970"/>
          </a:xfrm>
          <a:custGeom>
            <a:avLst/>
            <a:gdLst>
              <a:gd name="connsiteX0" fmla="*/ 0 w 5187576"/>
              <a:gd name="connsiteY0" fmla="*/ 0 h 5919694"/>
              <a:gd name="connsiteX1" fmla="*/ 5187576 w 5187576"/>
              <a:gd name="connsiteY1" fmla="*/ 0 h 5919694"/>
              <a:gd name="connsiteX2" fmla="*/ 5187576 w 5187576"/>
              <a:gd name="connsiteY2" fmla="*/ 5919694 h 5919694"/>
              <a:gd name="connsiteX3" fmla="*/ 0 w 5187576"/>
              <a:gd name="connsiteY3" fmla="*/ 5919694 h 5919694"/>
              <a:gd name="connsiteX4" fmla="*/ 0 w 5187576"/>
              <a:gd name="connsiteY4" fmla="*/ 0 h 5919694"/>
              <a:gd name="connsiteX0" fmla="*/ 5977 w 5193553"/>
              <a:gd name="connsiteY0" fmla="*/ 0 h 5919694"/>
              <a:gd name="connsiteX1" fmla="*/ 5193553 w 5193553"/>
              <a:gd name="connsiteY1" fmla="*/ 0 h 5919694"/>
              <a:gd name="connsiteX2" fmla="*/ 5193553 w 5193553"/>
              <a:gd name="connsiteY2" fmla="*/ 5919694 h 5919694"/>
              <a:gd name="connsiteX3" fmla="*/ 5977 w 5193553"/>
              <a:gd name="connsiteY3" fmla="*/ 5919694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687921 w 5193555"/>
              <a:gd name="connsiteY3" fmla="*/ 5101592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537903 w 5193555"/>
              <a:gd name="connsiteY3" fmla="*/ 5916707 h 5919694"/>
              <a:gd name="connsiteX4" fmla="*/ 2 w 5193555"/>
              <a:gd name="connsiteY4" fmla="*/ 3609788 h 5919694"/>
              <a:gd name="connsiteX5" fmla="*/ 5979 w 5193555"/>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12 w 5187688"/>
              <a:gd name="connsiteY0" fmla="*/ 0 h 5919694"/>
              <a:gd name="connsiteX1" fmla="*/ 5187688 w 5187688"/>
              <a:gd name="connsiteY1" fmla="*/ 0 h 5919694"/>
              <a:gd name="connsiteX2" fmla="*/ 5187688 w 5187688"/>
              <a:gd name="connsiteY2" fmla="*/ 5919694 h 5919694"/>
              <a:gd name="connsiteX3" fmla="*/ 2532036 w 5187688"/>
              <a:gd name="connsiteY3" fmla="*/ 5916707 h 5919694"/>
              <a:gd name="connsiteX4" fmla="*/ 21520 w 5187688"/>
              <a:gd name="connsiteY4" fmla="*/ 3298360 h 5919694"/>
              <a:gd name="connsiteX5" fmla="*/ 112 w 5187688"/>
              <a:gd name="connsiteY5" fmla="*/ 0 h 5919694"/>
              <a:gd name="connsiteX0" fmla="*/ 2405 w 5189981"/>
              <a:gd name="connsiteY0" fmla="*/ 0 h 5919694"/>
              <a:gd name="connsiteX1" fmla="*/ 5189981 w 5189981"/>
              <a:gd name="connsiteY1" fmla="*/ 0 h 5919694"/>
              <a:gd name="connsiteX2" fmla="*/ 5189981 w 5189981"/>
              <a:gd name="connsiteY2" fmla="*/ 5919694 h 5919694"/>
              <a:gd name="connsiteX3" fmla="*/ 2534329 w 5189981"/>
              <a:gd name="connsiteY3" fmla="*/ 5916707 h 5919694"/>
              <a:gd name="connsiteX4" fmla="*/ 0 w 5189981"/>
              <a:gd name="connsiteY4" fmla="*/ 3164891 h 5919694"/>
              <a:gd name="connsiteX5" fmla="*/ 2405 w 5189981"/>
              <a:gd name="connsiteY5" fmla="*/ 0 h 5919694"/>
              <a:gd name="connsiteX0" fmla="*/ 2532 w 5190108"/>
              <a:gd name="connsiteY0" fmla="*/ 0 h 5919694"/>
              <a:gd name="connsiteX1" fmla="*/ 5190108 w 5190108"/>
              <a:gd name="connsiteY1" fmla="*/ 0 h 5919694"/>
              <a:gd name="connsiteX2" fmla="*/ 5190108 w 5190108"/>
              <a:gd name="connsiteY2" fmla="*/ 5919694 h 5919694"/>
              <a:gd name="connsiteX3" fmla="*/ 2534456 w 5190108"/>
              <a:gd name="connsiteY3" fmla="*/ 5916707 h 5919694"/>
              <a:gd name="connsiteX4" fmla="*/ 127 w 5190108"/>
              <a:gd name="connsiteY4" fmla="*/ 3164891 h 5919694"/>
              <a:gd name="connsiteX5" fmla="*/ 2532 w 5190108"/>
              <a:gd name="connsiteY5" fmla="*/ 0 h 5919694"/>
              <a:gd name="connsiteX0" fmla="*/ 2464 w 5190040"/>
              <a:gd name="connsiteY0" fmla="*/ 0 h 5919694"/>
              <a:gd name="connsiteX1" fmla="*/ 5190040 w 5190040"/>
              <a:gd name="connsiteY1" fmla="*/ 0 h 5919694"/>
              <a:gd name="connsiteX2" fmla="*/ 5190040 w 5190040"/>
              <a:gd name="connsiteY2" fmla="*/ 5919694 h 5919694"/>
              <a:gd name="connsiteX3" fmla="*/ 2534388 w 5190040"/>
              <a:gd name="connsiteY3" fmla="*/ 5916707 h 5919694"/>
              <a:gd name="connsiteX4" fmla="*/ 59 w 5190040"/>
              <a:gd name="connsiteY4" fmla="*/ 3164891 h 5919694"/>
              <a:gd name="connsiteX5" fmla="*/ 2464 w 5190040"/>
              <a:gd name="connsiteY5" fmla="*/ 0 h 5919694"/>
              <a:gd name="connsiteX0" fmla="*/ 2512 w 5190088"/>
              <a:gd name="connsiteY0" fmla="*/ 0 h 5919694"/>
              <a:gd name="connsiteX1" fmla="*/ 5190088 w 5190088"/>
              <a:gd name="connsiteY1" fmla="*/ 0 h 5919694"/>
              <a:gd name="connsiteX2" fmla="*/ 5190088 w 5190088"/>
              <a:gd name="connsiteY2" fmla="*/ 5919694 h 5919694"/>
              <a:gd name="connsiteX3" fmla="*/ 2534436 w 5190088"/>
              <a:gd name="connsiteY3" fmla="*/ 5916707 h 5919694"/>
              <a:gd name="connsiteX4" fmla="*/ 107 w 5190088"/>
              <a:gd name="connsiteY4" fmla="*/ 3164891 h 5919694"/>
              <a:gd name="connsiteX5" fmla="*/ 2512 w 5190088"/>
              <a:gd name="connsiteY5" fmla="*/ 0 h 5919694"/>
              <a:gd name="connsiteX0" fmla="*/ 2406 w 5189982"/>
              <a:gd name="connsiteY0" fmla="*/ 0 h 5919694"/>
              <a:gd name="connsiteX1" fmla="*/ 5189982 w 5189982"/>
              <a:gd name="connsiteY1" fmla="*/ 0 h 5919694"/>
              <a:gd name="connsiteX2" fmla="*/ 5189982 w 5189982"/>
              <a:gd name="connsiteY2" fmla="*/ 5919694 h 5919694"/>
              <a:gd name="connsiteX3" fmla="*/ 2534330 w 5189982"/>
              <a:gd name="connsiteY3" fmla="*/ 5916707 h 5919694"/>
              <a:gd name="connsiteX4" fmla="*/ 1 w 5189982"/>
              <a:gd name="connsiteY4" fmla="*/ 3164891 h 5919694"/>
              <a:gd name="connsiteX5" fmla="*/ 2406 w 5189982"/>
              <a:gd name="connsiteY5" fmla="*/ 0 h 5919694"/>
              <a:gd name="connsiteX0" fmla="*/ 216 w 5198678"/>
              <a:gd name="connsiteY0" fmla="*/ 333321 h 5919694"/>
              <a:gd name="connsiteX1" fmla="*/ 5198678 w 5198678"/>
              <a:gd name="connsiteY1" fmla="*/ 0 h 5919694"/>
              <a:gd name="connsiteX2" fmla="*/ 5198678 w 5198678"/>
              <a:gd name="connsiteY2" fmla="*/ 5919694 h 5919694"/>
              <a:gd name="connsiteX3" fmla="*/ 2543026 w 5198678"/>
              <a:gd name="connsiteY3" fmla="*/ 5916707 h 5919694"/>
              <a:gd name="connsiteX4" fmla="*/ 8697 w 5198678"/>
              <a:gd name="connsiteY4" fmla="*/ 3164891 h 5919694"/>
              <a:gd name="connsiteX5" fmla="*/ 216 w 5198678"/>
              <a:gd name="connsiteY5" fmla="*/ 333321 h 5919694"/>
              <a:gd name="connsiteX0" fmla="*/ 216 w 5198678"/>
              <a:gd name="connsiteY0" fmla="*/ 0 h 5586373"/>
              <a:gd name="connsiteX1" fmla="*/ 5198678 w 5198678"/>
              <a:gd name="connsiteY1" fmla="*/ 28985 h 5586373"/>
              <a:gd name="connsiteX2" fmla="*/ 5198678 w 5198678"/>
              <a:gd name="connsiteY2" fmla="*/ 5586373 h 5586373"/>
              <a:gd name="connsiteX3" fmla="*/ 2543026 w 5198678"/>
              <a:gd name="connsiteY3" fmla="*/ 5583386 h 5586373"/>
              <a:gd name="connsiteX4" fmla="*/ 8697 w 5198678"/>
              <a:gd name="connsiteY4" fmla="*/ 2831570 h 5586373"/>
              <a:gd name="connsiteX5" fmla="*/ 216 w 5198678"/>
              <a:gd name="connsiteY5" fmla="*/ 0 h 5586373"/>
              <a:gd name="connsiteX0" fmla="*/ 216 w 5198678"/>
              <a:gd name="connsiteY0" fmla="*/ 0 h 5571881"/>
              <a:gd name="connsiteX1" fmla="*/ 5198678 w 5198678"/>
              <a:gd name="connsiteY1" fmla="*/ 14493 h 5571881"/>
              <a:gd name="connsiteX2" fmla="*/ 5198678 w 5198678"/>
              <a:gd name="connsiteY2" fmla="*/ 5571881 h 5571881"/>
              <a:gd name="connsiteX3" fmla="*/ 2543026 w 5198678"/>
              <a:gd name="connsiteY3" fmla="*/ 5568894 h 5571881"/>
              <a:gd name="connsiteX4" fmla="*/ 8697 w 5198678"/>
              <a:gd name="connsiteY4" fmla="*/ 2817078 h 5571881"/>
              <a:gd name="connsiteX5" fmla="*/ 216 w 5198678"/>
              <a:gd name="connsiteY5" fmla="*/ 0 h 5571881"/>
              <a:gd name="connsiteX0" fmla="*/ 216 w 5198678"/>
              <a:gd name="connsiteY0" fmla="*/ 15941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15941 h 5587822"/>
              <a:gd name="connsiteX0" fmla="*/ 216 w 5198678"/>
              <a:gd name="connsiteY0" fmla="*/ 629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629 h 5587822"/>
              <a:gd name="connsiteX0" fmla="*/ 454 w 5198916"/>
              <a:gd name="connsiteY0" fmla="*/ 629 h 5587822"/>
              <a:gd name="connsiteX1" fmla="*/ 5198916 w 5198916"/>
              <a:gd name="connsiteY1" fmla="*/ 0 h 5587822"/>
              <a:gd name="connsiteX2" fmla="*/ 5198916 w 5198916"/>
              <a:gd name="connsiteY2" fmla="*/ 5587822 h 5587822"/>
              <a:gd name="connsiteX3" fmla="*/ 2543264 w 5198916"/>
              <a:gd name="connsiteY3" fmla="*/ 5584835 h 5587822"/>
              <a:gd name="connsiteX4" fmla="*/ 1791 w 5198916"/>
              <a:gd name="connsiteY4" fmla="*/ 3144946 h 5587822"/>
              <a:gd name="connsiteX5" fmla="*/ 454 w 5198916"/>
              <a:gd name="connsiteY5" fmla="*/ 629 h 5587822"/>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4083303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4089175"/>
              <a:gd name="connsiteY0" fmla="*/ 629 h 5595711"/>
              <a:gd name="connsiteX1" fmla="*/ 4083303 w 4089175"/>
              <a:gd name="connsiteY1" fmla="*/ 0 h 5595711"/>
              <a:gd name="connsiteX2" fmla="*/ 4089175 w 4089175"/>
              <a:gd name="connsiteY2" fmla="*/ 5595711 h 5595711"/>
              <a:gd name="connsiteX3" fmla="*/ 1718207 w 4089175"/>
              <a:gd name="connsiteY3" fmla="*/ 5593381 h 5595711"/>
              <a:gd name="connsiteX4" fmla="*/ 1791 w 4089175"/>
              <a:gd name="connsiteY4" fmla="*/ 3144946 h 5595711"/>
              <a:gd name="connsiteX5" fmla="*/ 454 w 4089175"/>
              <a:gd name="connsiteY5" fmla="*/ 629 h 5595711"/>
              <a:gd name="connsiteX0" fmla="*/ 454 w 4083340"/>
              <a:gd name="connsiteY0" fmla="*/ 629 h 5593381"/>
              <a:gd name="connsiteX1" fmla="*/ 4083303 w 4083340"/>
              <a:gd name="connsiteY1" fmla="*/ 0 h 5593381"/>
              <a:gd name="connsiteX2" fmla="*/ 4012844 w 4083340"/>
              <a:gd name="connsiteY2" fmla="*/ 5591438 h 5593381"/>
              <a:gd name="connsiteX3" fmla="*/ 1718207 w 4083340"/>
              <a:gd name="connsiteY3" fmla="*/ 5593381 h 5593381"/>
              <a:gd name="connsiteX4" fmla="*/ 1791 w 4083340"/>
              <a:gd name="connsiteY4" fmla="*/ 3144946 h 5593381"/>
              <a:gd name="connsiteX5" fmla="*/ 454 w 4083340"/>
              <a:gd name="connsiteY5" fmla="*/ 629 h 5593381"/>
              <a:gd name="connsiteX0" fmla="*/ 454 w 4083459"/>
              <a:gd name="connsiteY0" fmla="*/ 629 h 5593381"/>
              <a:gd name="connsiteX1" fmla="*/ 4083303 w 4083459"/>
              <a:gd name="connsiteY1" fmla="*/ 0 h 5593381"/>
              <a:gd name="connsiteX2" fmla="*/ 4070093 w 4083459"/>
              <a:gd name="connsiteY2" fmla="*/ 5591439 h 5593381"/>
              <a:gd name="connsiteX3" fmla="*/ 1718207 w 4083459"/>
              <a:gd name="connsiteY3" fmla="*/ 5593381 h 5593381"/>
              <a:gd name="connsiteX4" fmla="*/ 1791 w 4083459"/>
              <a:gd name="connsiteY4" fmla="*/ 3144946 h 5593381"/>
              <a:gd name="connsiteX5" fmla="*/ 454 w 4083459"/>
              <a:gd name="connsiteY5" fmla="*/ 629 h 5593381"/>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0093"/>
              <a:gd name="connsiteY0" fmla="*/ 0 h 5592752"/>
              <a:gd name="connsiteX1" fmla="*/ 2714232 w 4070093"/>
              <a:gd name="connsiteY1" fmla="*/ 3644 h 5592752"/>
              <a:gd name="connsiteX2" fmla="*/ 4070093 w 4070093"/>
              <a:gd name="connsiteY2" fmla="*/ 5590810 h 5592752"/>
              <a:gd name="connsiteX3" fmla="*/ 1718207 w 4070093"/>
              <a:gd name="connsiteY3" fmla="*/ 5592752 h 5592752"/>
              <a:gd name="connsiteX4" fmla="*/ 1791 w 4070093"/>
              <a:gd name="connsiteY4" fmla="*/ 3144317 h 5592752"/>
              <a:gd name="connsiteX5" fmla="*/ 454 w 4070093"/>
              <a:gd name="connsiteY5" fmla="*/ 0 h 5592752"/>
              <a:gd name="connsiteX0" fmla="*/ 454 w 2714242"/>
              <a:gd name="connsiteY0" fmla="*/ 0 h 5592752"/>
              <a:gd name="connsiteX1" fmla="*/ 2714232 w 2714242"/>
              <a:gd name="connsiteY1" fmla="*/ 3644 h 5592752"/>
              <a:gd name="connsiteX2" fmla="*/ 2455391 w 2714242"/>
              <a:gd name="connsiteY2" fmla="*/ 5590810 h 5592752"/>
              <a:gd name="connsiteX3" fmla="*/ 1718207 w 2714242"/>
              <a:gd name="connsiteY3" fmla="*/ 5592752 h 5592752"/>
              <a:gd name="connsiteX4" fmla="*/ 1791 w 2714242"/>
              <a:gd name="connsiteY4" fmla="*/ 3144317 h 5592752"/>
              <a:gd name="connsiteX5" fmla="*/ 454 w 2714242"/>
              <a:gd name="connsiteY5" fmla="*/ 0 h 5592752"/>
              <a:gd name="connsiteX0" fmla="*/ 454 w 2714778"/>
              <a:gd name="connsiteY0" fmla="*/ 0 h 5596508"/>
              <a:gd name="connsiteX1" fmla="*/ 2714232 w 2714778"/>
              <a:gd name="connsiteY1" fmla="*/ 3644 h 5596508"/>
              <a:gd name="connsiteX2" fmla="*/ 2714070 w 2714778"/>
              <a:gd name="connsiteY2" fmla="*/ 5596508 h 5596508"/>
              <a:gd name="connsiteX3" fmla="*/ 1718207 w 2714778"/>
              <a:gd name="connsiteY3" fmla="*/ 5592752 h 5596508"/>
              <a:gd name="connsiteX4" fmla="*/ 1791 w 2714778"/>
              <a:gd name="connsiteY4" fmla="*/ 3144317 h 5596508"/>
              <a:gd name="connsiteX5" fmla="*/ 454 w 2714778"/>
              <a:gd name="connsiteY5" fmla="*/ 0 h 5596508"/>
              <a:gd name="connsiteX0" fmla="*/ 454 w 2714070"/>
              <a:gd name="connsiteY0" fmla="*/ 0 h 5596508"/>
              <a:gd name="connsiteX1" fmla="*/ 2709992 w 2714070"/>
              <a:gd name="connsiteY1" fmla="*/ 3644 h 5596508"/>
              <a:gd name="connsiteX2" fmla="*/ 2714070 w 2714070"/>
              <a:gd name="connsiteY2" fmla="*/ 5596508 h 5596508"/>
              <a:gd name="connsiteX3" fmla="*/ 1718207 w 2714070"/>
              <a:gd name="connsiteY3" fmla="*/ 5592752 h 5596508"/>
              <a:gd name="connsiteX4" fmla="*/ 1791 w 2714070"/>
              <a:gd name="connsiteY4" fmla="*/ 3144317 h 5596508"/>
              <a:gd name="connsiteX5" fmla="*/ 454 w 2714070"/>
              <a:gd name="connsiteY5" fmla="*/ 0 h 5596508"/>
              <a:gd name="connsiteX0" fmla="*/ 454 w 2714779"/>
              <a:gd name="connsiteY0" fmla="*/ 2054 h 5598562"/>
              <a:gd name="connsiteX1" fmla="*/ 2714233 w 2714779"/>
              <a:gd name="connsiteY1" fmla="*/ 0 h 5598562"/>
              <a:gd name="connsiteX2" fmla="*/ 2714070 w 2714779"/>
              <a:gd name="connsiteY2" fmla="*/ 5598562 h 5598562"/>
              <a:gd name="connsiteX3" fmla="*/ 1718207 w 2714779"/>
              <a:gd name="connsiteY3" fmla="*/ 5594806 h 5598562"/>
              <a:gd name="connsiteX4" fmla="*/ 1791 w 2714779"/>
              <a:gd name="connsiteY4" fmla="*/ 3146371 h 5598562"/>
              <a:gd name="connsiteX5" fmla="*/ 454 w 2714779"/>
              <a:gd name="connsiteY5" fmla="*/ 2054 h 5598562"/>
              <a:gd name="connsiteX0" fmla="*/ 454 w 2714779"/>
              <a:gd name="connsiteY0" fmla="*/ 7751 h 5598562"/>
              <a:gd name="connsiteX1" fmla="*/ 2714233 w 2714779"/>
              <a:gd name="connsiteY1" fmla="*/ 0 h 5598562"/>
              <a:gd name="connsiteX2" fmla="*/ 2714070 w 2714779"/>
              <a:gd name="connsiteY2" fmla="*/ 5598562 h 5598562"/>
              <a:gd name="connsiteX3" fmla="*/ 1718207 w 2714779"/>
              <a:gd name="connsiteY3" fmla="*/ 5594806 h 5598562"/>
              <a:gd name="connsiteX4" fmla="*/ 1791 w 2714779"/>
              <a:gd name="connsiteY4" fmla="*/ 3146371 h 5598562"/>
              <a:gd name="connsiteX5" fmla="*/ 454 w 2714779"/>
              <a:gd name="connsiteY5" fmla="*/ 7751 h 5598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4779" h="5598562">
                <a:moveTo>
                  <a:pt x="454" y="7751"/>
                </a:moveTo>
                <a:lnTo>
                  <a:pt x="2714233" y="0"/>
                </a:lnTo>
                <a:cubicBezTo>
                  <a:pt x="2716190" y="1865237"/>
                  <a:pt x="2712113" y="3733325"/>
                  <a:pt x="2714070" y="5598562"/>
                </a:cubicBezTo>
                <a:lnTo>
                  <a:pt x="1718207" y="5594806"/>
                </a:lnTo>
                <a:cubicBezTo>
                  <a:pt x="689093" y="5284674"/>
                  <a:pt x="-8821" y="4000042"/>
                  <a:pt x="1791" y="3146371"/>
                </a:cubicBezTo>
                <a:cubicBezTo>
                  <a:pt x="3783" y="1943108"/>
                  <a:pt x="-1538" y="1211014"/>
                  <a:pt x="454" y="7751"/>
                </a:cubicBezTo>
                <a:close/>
              </a:path>
            </a:pathLst>
          </a:custGeom>
          <a:solidFill>
            <a:schemeClr val="bg2"/>
          </a:solidFill>
        </p:spPr>
        <p:txBody>
          <a:bodyPr anchor="ctr"/>
          <a:lstStyle>
            <a:lvl1pPr algn="ctr">
              <a:defRPr sz="900"/>
            </a:lvl1pPr>
          </a:lstStyle>
          <a:p>
            <a:r>
              <a:rPr lang="en-AU" dirty="0"/>
              <a:t> Click icon to insert picture</a:t>
            </a:r>
          </a:p>
          <a:p>
            <a:endParaRPr lang="en-AU" dirty="0"/>
          </a:p>
        </p:txBody>
      </p:sp>
      <p:sp>
        <p:nvSpPr>
          <p:cNvPr id="3" name="Footer Placeholder 2">
            <a:extLst>
              <a:ext uri="{FF2B5EF4-FFF2-40B4-BE49-F238E27FC236}">
                <a16:creationId xmlns="" xmlns:a16="http://schemas.microsoft.com/office/drawing/2014/main" id="{BE05E8E5-FC3F-4B02-8560-314161E65934}"/>
              </a:ext>
            </a:extLst>
          </p:cNvPr>
          <p:cNvSpPr>
            <a:spLocks noGrp="1"/>
          </p:cNvSpPr>
          <p:nvPr>
            <p:ph type="ftr" sz="quarter" idx="10"/>
          </p:nvPr>
        </p:nvSpPr>
        <p:spPr>
          <a:xfrm>
            <a:off x="521495" y="6519172"/>
            <a:ext cx="2520082" cy="240219"/>
          </a:xfrm>
          <a:prstGeom prst="rect">
            <a:avLst/>
          </a:prstGeom>
        </p:spPr>
        <p:txBody>
          <a:bodyPr/>
          <a:lstStyle>
            <a:lvl1pPr>
              <a:defRPr b="0" i="0">
                <a:latin typeface="Century Gothic Regular"/>
              </a:defRPr>
            </a:lvl1pPr>
          </a:lstStyle>
          <a:p>
            <a:endParaRPr lang="en-AU" dirty="0"/>
          </a:p>
        </p:txBody>
      </p:sp>
      <p:sp>
        <p:nvSpPr>
          <p:cNvPr id="4" name="Slide Number Placeholder 3">
            <a:extLst>
              <a:ext uri="{FF2B5EF4-FFF2-40B4-BE49-F238E27FC236}">
                <a16:creationId xmlns="" xmlns:a16="http://schemas.microsoft.com/office/drawing/2014/main" id="{5B783E44-C534-44A2-8F6E-F9372FE5C6E2}"/>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9" name="Text Placeholder 5">
            <a:extLst>
              <a:ext uri="{FF2B5EF4-FFF2-40B4-BE49-F238E27FC236}">
                <a16:creationId xmlns="" xmlns:a16="http://schemas.microsoft.com/office/drawing/2014/main" id="{9939388E-DE68-4319-9112-7BA5E2C40EB3}"/>
              </a:ext>
            </a:extLst>
          </p:cNvPr>
          <p:cNvSpPr>
            <a:spLocks noGrp="1"/>
          </p:cNvSpPr>
          <p:nvPr>
            <p:ph type="body" sz="quarter" idx="15"/>
          </p:nvPr>
        </p:nvSpPr>
        <p:spPr>
          <a:xfrm>
            <a:off x="521494" y="1700214"/>
            <a:ext cx="5317418" cy="4608515"/>
          </a:xfrm>
          <a:prstGeom prst="rect">
            <a:avLst/>
          </a:prstGeom>
        </p:spPr>
        <p:txBody>
          <a:bodyPr/>
          <a:lstStyle>
            <a:lvl1pPr>
              <a:lnSpc>
                <a:spcPct val="100000"/>
              </a:lnSpc>
              <a:defRPr lang="en-US" dirty="0" smtClean="0"/>
            </a:lvl1pPr>
            <a:lvl2pPr>
              <a:defRPr lang="en-US" dirty="0" smtClean="0"/>
            </a:lvl2pPr>
            <a:lvl3pPr>
              <a:defRPr lang="en-US" dirty="0" smtClean="0"/>
            </a:lvl3pPr>
            <a:lvl4pPr>
              <a:defRPr lang="en-US" dirty="0" smtClean="0"/>
            </a:lvl4pPr>
            <a:lvl5pPr>
              <a:spcAft>
                <a:spcPts val="450"/>
              </a:spcAft>
              <a:defRPr lang="en-US" dirty="0" smtClean="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Date Placeholder 4">
            <a:extLst>
              <a:ext uri="{FF2B5EF4-FFF2-40B4-BE49-F238E27FC236}">
                <a16:creationId xmlns="" xmlns:a16="http://schemas.microsoft.com/office/drawing/2014/main" id="{26E4E8D8-7819-4122-838F-7CED981EC3B0}"/>
              </a:ext>
            </a:extLst>
          </p:cNvPr>
          <p:cNvSpPr>
            <a:spLocks noGrp="1"/>
          </p:cNvSpPr>
          <p:nvPr>
            <p:ph type="dt" sz="half" idx="16"/>
          </p:nvPr>
        </p:nvSpPr>
        <p:spPr>
          <a:xfrm>
            <a:off x="521494" y="151136"/>
            <a:ext cx="1782000" cy="241200"/>
          </a:xfrm>
          <a:prstGeom prst="rect">
            <a:avLst/>
          </a:prstGeom>
        </p:spPr>
        <p:txBody>
          <a:bodyPr/>
          <a:lstStyle/>
          <a:p>
            <a:pPr algn="l"/>
            <a:endParaRPr lang="en-AU" dirty="0"/>
          </a:p>
        </p:txBody>
      </p:sp>
      <p:sp>
        <p:nvSpPr>
          <p:cNvPr id="11" name="Text Placeholder 5">
            <a:extLst>
              <a:ext uri="{FF2B5EF4-FFF2-40B4-BE49-F238E27FC236}">
                <a16:creationId xmlns="" xmlns:a16="http://schemas.microsoft.com/office/drawing/2014/main" id="{8E5BD460-2E08-418B-9ED2-FED7577890AA}"/>
              </a:ext>
            </a:extLst>
          </p:cNvPr>
          <p:cNvSpPr>
            <a:spLocks noGrp="1"/>
          </p:cNvSpPr>
          <p:nvPr>
            <p:ph type="body" sz="quarter" idx="17" hasCustomPrompt="1"/>
          </p:nvPr>
        </p:nvSpPr>
        <p:spPr>
          <a:xfrm>
            <a:off x="3300413" y="6524625"/>
            <a:ext cx="2538500" cy="241300"/>
          </a:xfrm>
        </p:spPr>
        <p:txBody>
          <a:bodyPr anchor="ctr">
            <a:normAutofit/>
          </a:bodyPr>
          <a:lstStyle>
            <a:lvl1pPr algn="ctr">
              <a:defRPr sz="750" b="1">
                <a:solidFill>
                  <a:schemeClr val="accent1"/>
                </a:solidFill>
              </a:defRPr>
            </a:lvl1pPr>
          </a:lstStyle>
          <a:p>
            <a:pPr lvl="0"/>
            <a:r>
              <a:rPr lang="en-US" dirty="0"/>
              <a:t>#[Hashtag text]</a:t>
            </a:r>
          </a:p>
        </p:txBody>
      </p:sp>
      <p:sp>
        <p:nvSpPr>
          <p:cNvPr id="10" name="Rectangle 9">
            <a:extLst>
              <a:ext uri="{FF2B5EF4-FFF2-40B4-BE49-F238E27FC236}">
                <a16:creationId xmlns="" xmlns:a16="http://schemas.microsoft.com/office/drawing/2014/main" id="{1FE2A31D-86B6-46B8-BB44-FE4A0151AFEC}"/>
              </a:ext>
            </a:extLst>
          </p:cNvPr>
          <p:cNvSpPr/>
          <p:nvPr userDrawn="1"/>
        </p:nvSpPr>
        <p:spPr>
          <a:xfrm flipH="1">
            <a:off x="0" y="0"/>
            <a:ext cx="9144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350" b="0" i="0" dirty="0">
              <a:latin typeface="Century Gothic Regular"/>
            </a:endParaRPr>
          </a:p>
        </p:txBody>
      </p:sp>
      <p:pic>
        <p:nvPicPr>
          <p:cNvPr id="14" name="Picture 13">
            <a:extLst>
              <a:ext uri="{FF2B5EF4-FFF2-40B4-BE49-F238E27FC236}">
                <a16:creationId xmlns="" xmlns:a16="http://schemas.microsoft.com/office/drawing/2014/main" id="{79DB1757-F26E-4E87-887C-D21CB8F0D41B}"/>
              </a:ext>
            </a:extLst>
          </p:cNvPr>
          <p:cNvPicPr>
            <a:picLocks noChangeAspect="1"/>
          </p:cNvPicPr>
          <p:nvPr userDrawn="1"/>
        </p:nvPicPr>
        <p:blipFill>
          <a:blip r:embed="rId2"/>
          <a:stretch>
            <a:fillRect/>
          </a:stretch>
        </p:blipFill>
        <p:spPr>
          <a:xfrm>
            <a:off x="7723451" y="152896"/>
            <a:ext cx="908013" cy="324000"/>
          </a:xfrm>
          <a:prstGeom prst="rect">
            <a:avLst/>
          </a:prstGeom>
        </p:spPr>
      </p:pic>
      <p:sp>
        <p:nvSpPr>
          <p:cNvPr id="6" name="Title 5">
            <a:extLst>
              <a:ext uri="{FF2B5EF4-FFF2-40B4-BE49-F238E27FC236}">
                <a16:creationId xmlns="" xmlns:a16="http://schemas.microsoft.com/office/drawing/2014/main" id="{3322A0C3-D06A-4B53-BF2D-7247BE3F1E44}"/>
              </a:ext>
            </a:extLst>
          </p:cNvPr>
          <p:cNvSpPr>
            <a:spLocks noGrp="1"/>
          </p:cNvSpPr>
          <p:nvPr>
            <p:ph type="title"/>
          </p:nvPr>
        </p:nvSpPr>
        <p:spPr>
          <a:xfrm>
            <a:off x="521494" y="1052736"/>
            <a:ext cx="5317418" cy="469056"/>
          </a:xfrm>
        </p:spPr>
        <p:txBody>
          <a:bodyPr/>
          <a:lstStyle/>
          <a:p>
            <a:r>
              <a:rPr lang="en-US"/>
              <a:t>Click to edit Master title style</a:t>
            </a:r>
            <a:endParaRPr lang="en-AU" dirty="0"/>
          </a:p>
        </p:txBody>
      </p:sp>
    </p:spTree>
    <p:extLst>
      <p:ext uri="{BB962C8B-B14F-4D97-AF65-F5344CB8AC3E}">
        <p14:creationId xmlns:p14="http://schemas.microsoft.com/office/powerpoint/2010/main" val="3795554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userDrawn="1">
  <p:cSld name="Text with Image Two Thirds Alt">
    <p:spTree>
      <p:nvGrpSpPr>
        <p:cNvPr id="1" name=""/>
        <p:cNvGrpSpPr/>
        <p:nvPr/>
      </p:nvGrpSpPr>
      <p:grpSpPr>
        <a:xfrm>
          <a:off x="0" y="0"/>
          <a:ext cx="0" cy="0"/>
          <a:chOff x="0" y="0"/>
          <a:chExt cx="0" cy="0"/>
        </a:xfrm>
      </p:grpSpPr>
      <p:sp>
        <p:nvSpPr>
          <p:cNvPr id="10" name="Picture Placeholder 9">
            <a:extLst>
              <a:ext uri="{FF2B5EF4-FFF2-40B4-BE49-F238E27FC236}">
                <a16:creationId xmlns="" xmlns:a16="http://schemas.microsoft.com/office/drawing/2014/main" id="{CB39BD51-2E8D-4FDD-8EEB-A7A9070EDD67}"/>
              </a:ext>
            </a:extLst>
          </p:cNvPr>
          <p:cNvSpPr>
            <a:spLocks noGrp="1"/>
          </p:cNvSpPr>
          <p:nvPr>
            <p:ph type="pic" sz="quarter" idx="12" hasCustomPrompt="1"/>
          </p:nvPr>
        </p:nvSpPr>
        <p:spPr>
          <a:xfrm>
            <a:off x="3307163" y="-3115"/>
            <a:ext cx="5836837" cy="6868289"/>
          </a:xfrm>
          <a:custGeom>
            <a:avLst/>
            <a:gdLst>
              <a:gd name="connsiteX0" fmla="*/ 0 w 5187576"/>
              <a:gd name="connsiteY0" fmla="*/ 0 h 5919694"/>
              <a:gd name="connsiteX1" fmla="*/ 5187576 w 5187576"/>
              <a:gd name="connsiteY1" fmla="*/ 0 h 5919694"/>
              <a:gd name="connsiteX2" fmla="*/ 5187576 w 5187576"/>
              <a:gd name="connsiteY2" fmla="*/ 5919694 h 5919694"/>
              <a:gd name="connsiteX3" fmla="*/ 0 w 5187576"/>
              <a:gd name="connsiteY3" fmla="*/ 5919694 h 5919694"/>
              <a:gd name="connsiteX4" fmla="*/ 0 w 5187576"/>
              <a:gd name="connsiteY4" fmla="*/ 0 h 5919694"/>
              <a:gd name="connsiteX0" fmla="*/ 5977 w 5193553"/>
              <a:gd name="connsiteY0" fmla="*/ 0 h 5919694"/>
              <a:gd name="connsiteX1" fmla="*/ 5193553 w 5193553"/>
              <a:gd name="connsiteY1" fmla="*/ 0 h 5919694"/>
              <a:gd name="connsiteX2" fmla="*/ 5193553 w 5193553"/>
              <a:gd name="connsiteY2" fmla="*/ 5919694 h 5919694"/>
              <a:gd name="connsiteX3" fmla="*/ 5977 w 5193553"/>
              <a:gd name="connsiteY3" fmla="*/ 5919694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687921 w 5193555"/>
              <a:gd name="connsiteY3" fmla="*/ 5101592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537903 w 5193555"/>
              <a:gd name="connsiteY3" fmla="*/ 5916707 h 5919694"/>
              <a:gd name="connsiteX4" fmla="*/ 2 w 5193555"/>
              <a:gd name="connsiteY4" fmla="*/ 3609788 h 5919694"/>
              <a:gd name="connsiteX5" fmla="*/ 5979 w 5193555"/>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12 w 5187688"/>
              <a:gd name="connsiteY0" fmla="*/ 0 h 5919694"/>
              <a:gd name="connsiteX1" fmla="*/ 5187688 w 5187688"/>
              <a:gd name="connsiteY1" fmla="*/ 0 h 5919694"/>
              <a:gd name="connsiteX2" fmla="*/ 5187688 w 5187688"/>
              <a:gd name="connsiteY2" fmla="*/ 5919694 h 5919694"/>
              <a:gd name="connsiteX3" fmla="*/ 2532036 w 5187688"/>
              <a:gd name="connsiteY3" fmla="*/ 5916707 h 5919694"/>
              <a:gd name="connsiteX4" fmla="*/ 21520 w 5187688"/>
              <a:gd name="connsiteY4" fmla="*/ 3298360 h 5919694"/>
              <a:gd name="connsiteX5" fmla="*/ 112 w 5187688"/>
              <a:gd name="connsiteY5" fmla="*/ 0 h 5919694"/>
              <a:gd name="connsiteX0" fmla="*/ 2405 w 5189981"/>
              <a:gd name="connsiteY0" fmla="*/ 0 h 5919694"/>
              <a:gd name="connsiteX1" fmla="*/ 5189981 w 5189981"/>
              <a:gd name="connsiteY1" fmla="*/ 0 h 5919694"/>
              <a:gd name="connsiteX2" fmla="*/ 5189981 w 5189981"/>
              <a:gd name="connsiteY2" fmla="*/ 5919694 h 5919694"/>
              <a:gd name="connsiteX3" fmla="*/ 2534329 w 5189981"/>
              <a:gd name="connsiteY3" fmla="*/ 5916707 h 5919694"/>
              <a:gd name="connsiteX4" fmla="*/ 0 w 5189981"/>
              <a:gd name="connsiteY4" fmla="*/ 3164891 h 5919694"/>
              <a:gd name="connsiteX5" fmla="*/ 2405 w 5189981"/>
              <a:gd name="connsiteY5" fmla="*/ 0 h 5919694"/>
              <a:gd name="connsiteX0" fmla="*/ 2532 w 5190108"/>
              <a:gd name="connsiteY0" fmla="*/ 0 h 5919694"/>
              <a:gd name="connsiteX1" fmla="*/ 5190108 w 5190108"/>
              <a:gd name="connsiteY1" fmla="*/ 0 h 5919694"/>
              <a:gd name="connsiteX2" fmla="*/ 5190108 w 5190108"/>
              <a:gd name="connsiteY2" fmla="*/ 5919694 h 5919694"/>
              <a:gd name="connsiteX3" fmla="*/ 2534456 w 5190108"/>
              <a:gd name="connsiteY3" fmla="*/ 5916707 h 5919694"/>
              <a:gd name="connsiteX4" fmla="*/ 127 w 5190108"/>
              <a:gd name="connsiteY4" fmla="*/ 3164891 h 5919694"/>
              <a:gd name="connsiteX5" fmla="*/ 2532 w 5190108"/>
              <a:gd name="connsiteY5" fmla="*/ 0 h 5919694"/>
              <a:gd name="connsiteX0" fmla="*/ 2464 w 5190040"/>
              <a:gd name="connsiteY0" fmla="*/ 0 h 5919694"/>
              <a:gd name="connsiteX1" fmla="*/ 5190040 w 5190040"/>
              <a:gd name="connsiteY1" fmla="*/ 0 h 5919694"/>
              <a:gd name="connsiteX2" fmla="*/ 5190040 w 5190040"/>
              <a:gd name="connsiteY2" fmla="*/ 5919694 h 5919694"/>
              <a:gd name="connsiteX3" fmla="*/ 2534388 w 5190040"/>
              <a:gd name="connsiteY3" fmla="*/ 5916707 h 5919694"/>
              <a:gd name="connsiteX4" fmla="*/ 59 w 5190040"/>
              <a:gd name="connsiteY4" fmla="*/ 3164891 h 5919694"/>
              <a:gd name="connsiteX5" fmla="*/ 2464 w 5190040"/>
              <a:gd name="connsiteY5" fmla="*/ 0 h 5919694"/>
              <a:gd name="connsiteX0" fmla="*/ 2512 w 5190088"/>
              <a:gd name="connsiteY0" fmla="*/ 0 h 5919694"/>
              <a:gd name="connsiteX1" fmla="*/ 5190088 w 5190088"/>
              <a:gd name="connsiteY1" fmla="*/ 0 h 5919694"/>
              <a:gd name="connsiteX2" fmla="*/ 5190088 w 5190088"/>
              <a:gd name="connsiteY2" fmla="*/ 5919694 h 5919694"/>
              <a:gd name="connsiteX3" fmla="*/ 2534436 w 5190088"/>
              <a:gd name="connsiteY3" fmla="*/ 5916707 h 5919694"/>
              <a:gd name="connsiteX4" fmla="*/ 107 w 5190088"/>
              <a:gd name="connsiteY4" fmla="*/ 3164891 h 5919694"/>
              <a:gd name="connsiteX5" fmla="*/ 2512 w 5190088"/>
              <a:gd name="connsiteY5" fmla="*/ 0 h 5919694"/>
              <a:gd name="connsiteX0" fmla="*/ 2406 w 5189982"/>
              <a:gd name="connsiteY0" fmla="*/ 0 h 5919694"/>
              <a:gd name="connsiteX1" fmla="*/ 5189982 w 5189982"/>
              <a:gd name="connsiteY1" fmla="*/ 0 h 5919694"/>
              <a:gd name="connsiteX2" fmla="*/ 5189982 w 5189982"/>
              <a:gd name="connsiteY2" fmla="*/ 5919694 h 5919694"/>
              <a:gd name="connsiteX3" fmla="*/ 2534330 w 5189982"/>
              <a:gd name="connsiteY3" fmla="*/ 5916707 h 5919694"/>
              <a:gd name="connsiteX4" fmla="*/ 1 w 5189982"/>
              <a:gd name="connsiteY4" fmla="*/ 3164891 h 5919694"/>
              <a:gd name="connsiteX5" fmla="*/ 2406 w 5189982"/>
              <a:gd name="connsiteY5" fmla="*/ 0 h 5919694"/>
              <a:gd name="connsiteX0" fmla="*/ 216 w 5198678"/>
              <a:gd name="connsiteY0" fmla="*/ 333321 h 5919694"/>
              <a:gd name="connsiteX1" fmla="*/ 5198678 w 5198678"/>
              <a:gd name="connsiteY1" fmla="*/ 0 h 5919694"/>
              <a:gd name="connsiteX2" fmla="*/ 5198678 w 5198678"/>
              <a:gd name="connsiteY2" fmla="*/ 5919694 h 5919694"/>
              <a:gd name="connsiteX3" fmla="*/ 2543026 w 5198678"/>
              <a:gd name="connsiteY3" fmla="*/ 5916707 h 5919694"/>
              <a:gd name="connsiteX4" fmla="*/ 8697 w 5198678"/>
              <a:gd name="connsiteY4" fmla="*/ 3164891 h 5919694"/>
              <a:gd name="connsiteX5" fmla="*/ 216 w 5198678"/>
              <a:gd name="connsiteY5" fmla="*/ 333321 h 5919694"/>
              <a:gd name="connsiteX0" fmla="*/ 216 w 5198678"/>
              <a:gd name="connsiteY0" fmla="*/ 0 h 5586373"/>
              <a:gd name="connsiteX1" fmla="*/ 5198678 w 5198678"/>
              <a:gd name="connsiteY1" fmla="*/ 28985 h 5586373"/>
              <a:gd name="connsiteX2" fmla="*/ 5198678 w 5198678"/>
              <a:gd name="connsiteY2" fmla="*/ 5586373 h 5586373"/>
              <a:gd name="connsiteX3" fmla="*/ 2543026 w 5198678"/>
              <a:gd name="connsiteY3" fmla="*/ 5583386 h 5586373"/>
              <a:gd name="connsiteX4" fmla="*/ 8697 w 5198678"/>
              <a:gd name="connsiteY4" fmla="*/ 2831570 h 5586373"/>
              <a:gd name="connsiteX5" fmla="*/ 216 w 5198678"/>
              <a:gd name="connsiteY5" fmla="*/ 0 h 5586373"/>
              <a:gd name="connsiteX0" fmla="*/ 216 w 5198678"/>
              <a:gd name="connsiteY0" fmla="*/ 0 h 5571881"/>
              <a:gd name="connsiteX1" fmla="*/ 5198678 w 5198678"/>
              <a:gd name="connsiteY1" fmla="*/ 14493 h 5571881"/>
              <a:gd name="connsiteX2" fmla="*/ 5198678 w 5198678"/>
              <a:gd name="connsiteY2" fmla="*/ 5571881 h 5571881"/>
              <a:gd name="connsiteX3" fmla="*/ 2543026 w 5198678"/>
              <a:gd name="connsiteY3" fmla="*/ 5568894 h 5571881"/>
              <a:gd name="connsiteX4" fmla="*/ 8697 w 5198678"/>
              <a:gd name="connsiteY4" fmla="*/ 2817078 h 5571881"/>
              <a:gd name="connsiteX5" fmla="*/ 216 w 5198678"/>
              <a:gd name="connsiteY5" fmla="*/ 0 h 5571881"/>
              <a:gd name="connsiteX0" fmla="*/ 216 w 5198678"/>
              <a:gd name="connsiteY0" fmla="*/ 15941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15941 h 5587822"/>
              <a:gd name="connsiteX0" fmla="*/ 216 w 5198678"/>
              <a:gd name="connsiteY0" fmla="*/ 629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629 h 5587822"/>
              <a:gd name="connsiteX0" fmla="*/ 454 w 5198916"/>
              <a:gd name="connsiteY0" fmla="*/ 629 h 5587822"/>
              <a:gd name="connsiteX1" fmla="*/ 5198916 w 5198916"/>
              <a:gd name="connsiteY1" fmla="*/ 0 h 5587822"/>
              <a:gd name="connsiteX2" fmla="*/ 5198916 w 5198916"/>
              <a:gd name="connsiteY2" fmla="*/ 5587822 h 5587822"/>
              <a:gd name="connsiteX3" fmla="*/ 2543264 w 5198916"/>
              <a:gd name="connsiteY3" fmla="*/ 5584835 h 5587822"/>
              <a:gd name="connsiteX4" fmla="*/ 1791 w 5198916"/>
              <a:gd name="connsiteY4" fmla="*/ 3144946 h 5587822"/>
              <a:gd name="connsiteX5" fmla="*/ 454 w 5198916"/>
              <a:gd name="connsiteY5" fmla="*/ 629 h 5587822"/>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586635 h 6179387"/>
              <a:gd name="connsiteX1" fmla="*/ 5198916 w 5198916"/>
              <a:gd name="connsiteY1" fmla="*/ 0 h 6179387"/>
              <a:gd name="connsiteX2" fmla="*/ 5198916 w 5198916"/>
              <a:gd name="connsiteY2" fmla="*/ 6173828 h 6179387"/>
              <a:gd name="connsiteX3" fmla="*/ 1718207 w 5198916"/>
              <a:gd name="connsiteY3" fmla="*/ 6179387 h 6179387"/>
              <a:gd name="connsiteX4" fmla="*/ 1791 w 5198916"/>
              <a:gd name="connsiteY4" fmla="*/ 3730952 h 6179387"/>
              <a:gd name="connsiteX5" fmla="*/ 454 w 5198916"/>
              <a:gd name="connsiteY5" fmla="*/ 586635 h 6179387"/>
              <a:gd name="connsiteX0" fmla="*/ 8476 w 5197245"/>
              <a:gd name="connsiteY0" fmla="*/ 39696 h 6179387"/>
              <a:gd name="connsiteX1" fmla="*/ 5197245 w 5197245"/>
              <a:gd name="connsiteY1" fmla="*/ 0 h 6179387"/>
              <a:gd name="connsiteX2" fmla="*/ 5197245 w 5197245"/>
              <a:gd name="connsiteY2" fmla="*/ 6173828 h 6179387"/>
              <a:gd name="connsiteX3" fmla="*/ 1716536 w 5197245"/>
              <a:gd name="connsiteY3" fmla="*/ 6179387 h 6179387"/>
              <a:gd name="connsiteX4" fmla="*/ 120 w 5197245"/>
              <a:gd name="connsiteY4" fmla="*/ 3730952 h 6179387"/>
              <a:gd name="connsiteX5" fmla="*/ 8476 w 5197245"/>
              <a:gd name="connsiteY5" fmla="*/ 39696 h 6179387"/>
              <a:gd name="connsiteX0" fmla="*/ 8476 w 5197245"/>
              <a:gd name="connsiteY0" fmla="*/ 0 h 6139691"/>
              <a:gd name="connsiteX1" fmla="*/ 5146357 w 5197245"/>
              <a:gd name="connsiteY1" fmla="*/ 191044 h 6139691"/>
              <a:gd name="connsiteX2" fmla="*/ 5197245 w 5197245"/>
              <a:gd name="connsiteY2" fmla="*/ 6134132 h 6139691"/>
              <a:gd name="connsiteX3" fmla="*/ 1716536 w 5197245"/>
              <a:gd name="connsiteY3" fmla="*/ 6139691 h 6139691"/>
              <a:gd name="connsiteX4" fmla="*/ 120 w 5197245"/>
              <a:gd name="connsiteY4" fmla="*/ 3691256 h 6139691"/>
              <a:gd name="connsiteX5" fmla="*/ 8476 w 5197245"/>
              <a:gd name="connsiteY5" fmla="*/ 0 h 6139691"/>
              <a:gd name="connsiteX0" fmla="*/ 8476 w 5197245"/>
              <a:gd name="connsiteY0" fmla="*/ 22604 h 6162295"/>
              <a:gd name="connsiteX1" fmla="*/ 5197245 w 5197245"/>
              <a:gd name="connsiteY1" fmla="*/ 0 h 6162295"/>
              <a:gd name="connsiteX2" fmla="*/ 5197245 w 5197245"/>
              <a:gd name="connsiteY2" fmla="*/ 6156736 h 6162295"/>
              <a:gd name="connsiteX3" fmla="*/ 1716536 w 5197245"/>
              <a:gd name="connsiteY3" fmla="*/ 6162295 h 6162295"/>
              <a:gd name="connsiteX4" fmla="*/ 120 w 5197245"/>
              <a:gd name="connsiteY4" fmla="*/ 3713860 h 6162295"/>
              <a:gd name="connsiteX5" fmla="*/ 8476 w 5197245"/>
              <a:gd name="connsiteY5" fmla="*/ 22604 h 6162295"/>
              <a:gd name="connsiteX0" fmla="*/ 2115 w 5197245"/>
              <a:gd name="connsiteY0" fmla="*/ 5512 h 6162295"/>
              <a:gd name="connsiteX1" fmla="*/ 5197245 w 5197245"/>
              <a:gd name="connsiteY1" fmla="*/ 0 h 6162295"/>
              <a:gd name="connsiteX2" fmla="*/ 5197245 w 5197245"/>
              <a:gd name="connsiteY2" fmla="*/ 6156736 h 6162295"/>
              <a:gd name="connsiteX3" fmla="*/ 1716536 w 5197245"/>
              <a:gd name="connsiteY3" fmla="*/ 6162295 h 6162295"/>
              <a:gd name="connsiteX4" fmla="*/ 120 w 5197245"/>
              <a:gd name="connsiteY4" fmla="*/ 3713860 h 6162295"/>
              <a:gd name="connsiteX5" fmla="*/ 2115 w 5197245"/>
              <a:gd name="connsiteY5" fmla="*/ 5512 h 616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7245" h="6162295">
                <a:moveTo>
                  <a:pt x="2115" y="5512"/>
                </a:moveTo>
                <a:lnTo>
                  <a:pt x="5197245" y="0"/>
                </a:lnTo>
                <a:lnTo>
                  <a:pt x="5197245" y="6156736"/>
                </a:lnTo>
                <a:lnTo>
                  <a:pt x="1716536" y="6162295"/>
                </a:lnTo>
                <a:cubicBezTo>
                  <a:pt x="687422" y="5852163"/>
                  <a:pt x="-10492" y="4567531"/>
                  <a:pt x="120" y="3713860"/>
                </a:cubicBezTo>
                <a:cubicBezTo>
                  <a:pt x="2112" y="2510597"/>
                  <a:pt x="123" y="1208775"/>
                  <a:pt x="2115" y="5512"/>
                </a:cubicBezTo>
                <a:close/>
              </a:path>
            </a:pathLst>
          </a:custGeom>
          <a:solidFill>
            <a:schemeClr val="bg2"/>
          </a:solidFill>
        </p:spPr>
        <p:txBody>
          <a:bodyPr anchor="ctr"/>
          <a:lstStyle>
            <a:lvl1pPr algn="ctr">
              <a:defRPr sz="900"/>
            </a:lvl1pPr>
          </a:lstStyle>
          <a:p>
            <a:r>
              <a:rPr lang="en-AU" dirty="0"/>
              <a:t> Click icon to insert picture</a:t>
            </a:r>
          </a:p>
          <a:p>
            <a:endParaRPr lang="en-AU" dirty="0"/>
          </a:p>
        </p:txBody>
      </p:sp>
      <p:sp>
        <p:nvSpPr>
          <p:cNvPr id="3" name="Footer Placeholder 2">
            <a:extLst>
              <a:ext uri="{FF2B5EF4-FFF2-40B4-BE49-F238E27FC236}">
                <a16:creationId xmlns="" xmlns:a16="http://schemas.microsoft.com/office/drawing/2014/main" id="{BE05E8E5-FC3F-4B02-8560-314161E65934}"/>
              </a:ext>
            </a:extLst>
          </p:cNvPr>
          <p:cNvSpPr>
            <a:spLocks noGrp="1"/>
          </p:cNvSpPr>
          <p:nvPr>
            <p:ph type="ftr" sz="quarter" idx="10"/>
          </p:nvPr>
        </p:nvSpPr>
        <p:spPr>
          <a:xfrm>
            <a:off x="521495" y="6519172"/>
            <a:ext cx="2520082" cy="240219"/>
          </a:xfrm>
          <a:prstGeom prst="rect">
            <a:avLst/>
          </a:prstGeom>
        </p:spPr>
        <p:txBody>
          <a:bodyPr/>
          <a:lstStyle>
            <a:lvl1pPr>
              <a:defRPr b="0" i="0">
                <a:solidFill>
                  <a:schemeClr val="bg1"/>
                </a:solidFill>
                <a:latin typeface="Century Gothic Regular"/>
              </a:defRPr>
            </a:lvl1pPr>
          </a:lstStyle>
          <a:p>
            <a:endParaRPr lang="en-AU" dirty="0"/>
          </a:p>
        </p:txBody>
      </p:sp>
      <p:sp>
        <p:nvSpPr>
          <p:cNvPr id="4" name="Slide Number Placeholder 3">
            <a:extLst>
              <a:ext uri="{FF2B5EF4-FFF2-40B4-BE49-F238E27FC236}">
                <a16:creationId xmlns="" xmlns:a16="http://schemas.microsoft.com/office/drawing/2014/main" id="{5B783E44-C534-44A2-8F6E-F9372FE5C6E2}"/>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6" name="Text Placeholder 5">
            <a:extLst>
              <a:ext uri="{FF2B5EF4-FFF2-40B4-BE49-F238E27FC236}">
                <a16:creationId xmlns="" xmlns:a16="http://schemas.microsoft.com/office/drawing/2014/main" id="{05B945E3-14E3-4804-9C19-FEC6CFB9A20D}"/>
              </a:ext>
            </a:extLst>
          </p:cNvPr>
          <p:cNvSpPr>
            <a:spLocks noGrp="1"/>
          </p:cNvSpPr>
          <p:nvPr>
            <p:ph type="body" sz="quarter" idx="13"/>
          </p:nvPr>
        </p:nvSpPr>
        <p:spPr>
          <a:xfrm>
            <a:off x="521495" y="2204864"/>
            <a:ext cx="2538000" cy="4093424"/>
          </a:xfrm>
          <a:prstGeom prst="rect">
            <a:avLst/>
          </a:prstGeom>
        </p:spPr>
        <p:txBody>
          <a:bodyPr/>
          <a:lstStyle>
            <a:lvl1pPr>
              <a:buNone/>
              <a:defRPr lang="en-US" dirty="0">
                <a:solidFill>
                  <a:schemeClr val="bg1"/>
                </a:solidFill>
              </a:defRPr>
            </a:lvl1pPr>
            <a:lvl2pPr>
              <a:buClr>
                <a:schemeClr val="bg1"/>
              </a:buClr>
              <a:defRPr lang="en-US" dirty="0">
                <a:solidFill>
                  <a:schemeClr val="bg1"/>
                </a:solidFill>
              </a:defRPr>
            </a:lvl2pPr>
            <a:lvl3pPr>
              <a:buClr>
                <a:schemeClr val="bg1"/>
              </a:buClr>
              <a:defRPr lang="en-US" dirty="0">
                <a:solidFill>
                  <a:schemeClr val="bg1"/>
                </a:solidFill>
              </a:defRPr>
            </a:lvl3pPr>
            <a:lvl4pPr>
              <a:defRPr lang="en-US" dirty="0">
                <a:solidFill>
                  <a:schemeClr val="bg1"/>
                </a:solidFill>
              </a:defRPr>
            </a:lvl4pPr>
            <a:lvl5pPr>
              <a:defRPr lang="en-US" dirty="0">
                <a:solidFill>
                  <a:schemeClr val="bg1"/>
                </a:solidFill>
              </a:defRPr>
            </a:lvl5pPr>
            <a:lvl6pPr>
              <a:defRPr lang="en-AU" dirty="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Date Placeholder 4">
            <a:extLst>
              <a:ext uri="{FF2B5EF4-FFF2-40B4-BE49-F238E27FC236}">
                <a16:creationId xmlns="" xmlns:a16="http://schemas.microsoft.com/office/drawing/2014/main" id="{60FD0FAE-3953-4EE5-ADCD-BB5BCA72CF76}"/>
              </a:ext>
            </a:extLst>
          </p:cNvPr>
          <p:cNvSpPr>
            <a:spLocks noGrp="1"/>
          </p:cNvSpPr>
          <p:nvPr>
            <p:ph type="dt" sz="half" idx="14"/>
          </p:nvPr>
        </p:nvSpPr>
        <p:spPr>
          <a:xfrm>
            <a:off x="521494" y="151136"/>
            <a:ext cx="1782000" cy="241200"/>
          </a:xfrm>
          <a:prstGeom prst="rect">
            <a:avLst/>
          </a:prstGeom>
        </p:spPr>
        <p:txBody>
          <a:bodyPr/>
          <a:lstStyle/>
          <a:p>
            <a:pPr algn="l"/>
            <a:endParaRPr lang="en-AU" dirty="0"/>
          </a:p>
        </p:txBody>
      </p:sp>
      <p:sp>
        <p:nvSpPr>
          <p:cNvPr id="9" name="TextBox 8">
            <a:extLst>
              <a:ext uri="{FF2B5EF4-FFF2-40B4-BE49-F238E27FC236}">
                <a16:creationId xmlns="" xmlns:a16="http://schemas.microsoft.com/office/drawing/2014/main" id="{43322D7A-8171-44C9-AFA6-24E34B78763E}"/>
              </a:ext>
            </a:extLst>
          </p:cNvPr>
          <p:cNvSpPr txBox="1"/>
          <p:nvPr userDrawn="1"/>
        </p:nvSpPr>
        <p:spPr>
          <a:xfrm>
            <a:off x="1" y="-1053499"/>
            <a:ext cx="5724128" cy="738664"/>
          </a:xfrm>
          <a:prstGeom prst="rect">
            <a:avLst/>
          </a:prstGeom>
          <a:solidFill>
            <a:schemeClr val="accent1"/>
          </a:solidFill>
        </p:spPr>
        <p:txBody>
          <a:bodyPr wrap="square" rtlCol="0">
            <a:spAutoFit/>
          </a:bodyPr>
          <a:lstStyle/>
          <a:p>
            <a:r>
              <a:rPr lang="en-AU" sz="1050" b="0" i="0" dirty="0">
                <a:solidFill>
                  <a:schemeClr val="bg1"/>
                </a:solidFill>
                <a:latin typeface="Century Gothic Regular"/>
              </a:rPr>
              <a:t>For this slide design, you can change the background colour</a:t>
            </a:r>
          </a:p>
          <a:p>
            <a:r>
              <a:rPr lang="en-AU" sz="1050" b="0" i="0" dirty="0">
                <a:solidFill>
                  <a:schemeClr val="bg1"/>
                </a:solidFill>
                <a:latin typeface="Century Gothic Regular"/>
              </a:rPr>
              <a:t>by right-clicking somewhere on the slide, not in a content placeholder.</a:t>
            </a:r>
          </a:p>
          <a:p>
            <a:r>
              <a:rPr lang="en-US" sz="1050" b="0" i="0" dirty="0">
                <a:solidFill>
                  <a:schemeClr val="bg1"/>
                </a:solidFill>
                <a:latin typeface="Century Gothic Regular"/>
              </a:rPr>
              <a:t>‘Format Background</a:t>
            </a:r>
          </a:p>
          <a:p>
            <a:r>
              <a:rPr lang="en-US" sz="1050" b="0" i="0" dirty="0">
                <a:solidFill>
                  <a:schemeClr val="bg1"/>
                </a:solidFill>
                <a:latin typeface="Century Gothic Regular"/>
              </a:rPr>
              <a:t>Under the ‘Fill’ menu, ‘change ‘Solid fill’ to a </a:t>
            </a:r>
            <a:r>
              <a:rPr lang="en-US" sz="1050" b="0" i="0" dirty="0" err="1">
                <a:solidFill>
                  <a:schemeClr val="bg1"/>
                </a:solidFill>
                <a:latin typeface="Century Gothic Regular"/>
              </a:rPr>
              <a:t>colour</a:t>
            </a:r>
            <a:r>
              <a:rPr lang="en-US" sz="1050" b="0" i="0" dirty="0">
                <a:solidFill>
                  <a:schemeClr val="bg1"/>
                </a:solidFill>
                <a:latin typeface="Century Gothic Regular"/>
              </a:rPr>
              <a:t> from the palette</a:t>
            </a:r>
            <a:endParaRPr lang="en-AU" sz="1050" b="0" i="0" dirty="0">
              <a:solidFill>
                <a:schemeClr val="bg1"/>
              </a:solidFill>
              <a:latin typeface="Century Gothic Regular"/>
            </a:endParaRPr>
          </a:p>
        </p:txBody>
      </p:sp>
      <p:sp>
        <p:nvSpPr>
          <p:cNvPr id="11" name="Title 1">
            <a:extLst>
              <a:ext uri="{FF2B5EF4-FFF2-40B4-BE49-F238E27FC236}">
                <a16:creationId xmlns="" xmlns:a16="http://schemas.microsoft.com/office/drawing/2014/main" id="{7F45073E-2992-405B-AB05-A3E6ADD2877C}"/>
              </a:ext>
            </a:extLst>
          </p:cNvPr>
          <p:cNvSpPr>
            <a:spLocks noGrp="1"/>
          </p:cNvSpPr>
          <p:nvPr>
            <p:ph type="title"/>
          </p:nvPr>
        </p:nvSpPr>
        <p:spPr>
          <a:xfrm>
            <a:off x="521495" y="1052736"/>
            <a:ext cx="2538412" cy="1008112"/>
          </a:xfrm>
        </p:spPr>
        <p:txBody>
          <a:bodyPr anchor="t"/>
          <a:lstStyle>
            <a:lvl1pPr>
              <a:defRPr>
                <a:solidFill>
                  <a:schemeClr val="bg1"/>
                </a:solidFill>
              </a:defRPr>
            </a:lvl1pPr>
          </a:lstStyle>
          <a:p>
            <a:r>
              <a:rPr lang="en-US"/>
              <a:t>Click to edit Master title style</a:t>
            </a:r>
            <a:endParaRPr lang="en-AU" dirty="0"/>
          </a:p>
        </p:txBody>
      </p:sp>
    </p:spTree>
    <p:extLst>
      <p:ext uri="{BB962C8B-B14F-4D97-AF65-F5344CB8AC3E}">
        <p14:creationId xmlns:p14="http://schemas.microsoft.com/office/powerpoint/2010/main" val="156311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userDrawn="1">
  <p:cSld name="Text with Image Half Alt">
    <p:spTree>
      <p:nvGrpSpPr>
        <p:cNvPr id="1" name=""/>
        <p:cNvGrpSpPr/>
        <p:nvPr/>
      </p:nvGrpSpPr>
      <p:grpSpPr>
        <a:xfrm>
          <a:off x="0" y="0"/>
          <a:ext cx="0" cy="0"/>
          <a:chOff x="0" y="0"/>
          <a:chExt cx="0" cy="0"/>
        </a:xfrm>
      </p:grpSpPr>
      <p:sp>
        <p:nvSpPr>
          <p:cNvPr id="12" name="Picture Placeholder 9">
            <a:extLst>
              <a:ext uri="{FF2B5EF4-FFF2-40B4-BE49-F238E27FC236}">
                <a16:creationId xmlns="" xmlns:a16="http://schemas.microsoft.com/office/drawing/2014/main" id="{8FB0C548-DD10-4ED1-BA05-293A119D2AEB}"/>
              </a:ext>
            </a:extLst>
          </p:cNvPr>
          <p:cNvSpPr>
            <a:spLocks noGrp="1"/>
          </p:cNvSpPr>
          <p:nvPr>
            <p:ph type="pic" sz="quarter" idx="18" hasCustomPrompt="1"/>
          </p:nvPr>
        </p:nvSpPr>
        <p:spPr>
          <a:xfrm>
            <a:off x="4576708" y="-2778"/>
            <a:ext cx="4570224" cy="6860624"/>
          </a:xfrm>
          <a:custGeom>
            <a:avLst/>
            <a:gdLst>
              <a:gd name="connsiteX0" fmla="*/ 0 w 5187576"/>
              <a:gd name="connsiteY0" fmla="*/ 0 h 5919694"/>
              <a:gd name="connsiteX1" fmla="*/ 5187576 w 5187576"/>
              <a:gd name="connsiteY1" fmla="*/ 0 h 5919694"/>
              <a:gd name="connsiteX2" fmla="*/ 5187576 w 5187576"/>
              <a:gd name="connsiteY2" fmla="*/ 5919694 h 5919694"/>
              <a:gd name="connsiteX3" fmla="*/ 0 w 5187576"/>
              <a:gd name="connsiteY3" fmla="*/ 5919694 h 5919694"/>
              <a:gd name="connsiteX4" fmla="*/ 0 w 5187576"/>
              <a:gd name="connsiteY4" fmla="*/ 0 h 5919694"/>
              <a:gd name="connsiteX0" fmla="*/ 5977 w 5193553"/>
              <a:gd name="connsiteY0" fmla="*/ 0 h 5919694"/>
              <a:gd name="connsiteX1" fmla="*/ 5193553 w 5193553"/>
              <a:gd name="connsiteY1" fmla="*/ 0 h 5919694"/>
              <a:gd name="connsiteX2" fmla="*/ 5193553 w 5193553"/>
              <a:gd name="connsiteY2" fmla="*/ 5919694 h 5919694"/>
              <a:gd name="connsiteX3" fmla="*/ 5977 w 5193553"/>
              <a:gd name="connsiteY3" fmla="*/ 5919694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687921 w 5193555"/>
              <a:gd name="connsiteY3" fmla="*/ 5101592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537903 w 5193555"/>
              <a:gd name="connsiteY3" fmla="*/ 5916707 h 5919694"/>
              <a:gd name="connsiteX4" fmla="*/ 2 w 5193555"/>
              <a:gd name="connsiteY4" fmla="*/ 3609788 h 5919694"/>
              <a:gd name="connsiteX5" fmla="*/ 5979 w 5193555"/>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12 w 5187688"/>
              <a:gd name="connsiteY0" fmla="*/ 0 h 5919694"/>
              <a:gd name="connsiteX1" fmla="*/ 5187688 w 5187688"/>
              <a:gd name="connsiteY1" fmla="*/ 0 h 5919694"/>
              <a:gd name="connsiteX2" fmla="*/ 5187688 w 5187688"/>
              <a:gd name="connsiteY2" fmla="*/ 5919694 h 5919694"/>
              <a:gd name="connsiteX3" fmla="*/ 2532036 w 5187688"/>
              <a:gd name="connsiteY3" fmla="*/ 5916707 h 5919694"/>
              <a:gd name="connsiteX4" fmla="*/ 21520 w 5187688"/>
              <a:gd name="connsiteY4" fmla="*/ 3298360 h 5919694"/>
              <a:gd name="connsiteX5" fmla="*/ 112 w 5187688"/>
              <a:gd name="connsiteY5" fmla="*/ 0 h 5919694"/>
              <a:gd name="connsiteX0" fmla="*/ 2405 w 5189981"/>
              <a:gd name="connsiteY0" fmla="*/ 0 h 5919694"/>
              <a:gd name="connsiteX1" fmla="*/ 5189981 w 5189981"/>
              <a:gd name="connsiteY1" fmla="*/ 0 h 5919694"/>
              <a:gd name="connsiteX2" fmla="*/ 5189981 w 5189981"/>
              <a:gd name="connsiteY2" fmla="*/ 5919694 h 5919694"/>
              <a:gd name="connsiteX3" fmla="*/ 2534329 w 5189981"/>
              <a:gd name="connsiteY3" fmla="*/ 5916707 h 5919694"/>
              <a:gd name="connsiteX4" fmla="*/ 0 w 5189981"/>
              <a:gd name="connsiteY4" fmla="*/ 3164891 h 5919694"/>
              <a:gd name="connsiteX5" fmla="*/ 2405 w 5189981"/>
              <a:gd name="connsiteY5" fmla="*/ 0 h 5919694"/>
              <a:gd name="connsiteX0" fmla="*/ 2532 w 5190108"/>
              <a:gd name="connsiteY0" fmla="*/ 0 h 5919694"/>
              <a:gd name="connsiteX1" fmla="*/ 5190108 w 5190108"/>
              <a:gd name="connsiteY1" fmla="*/ 0 h 5919694"/>
              <a:gd name="connsiteX2" fmla="*/ 5190108 w 5190108"/>
              <a:gd name="connsiteY2" fmla="*/ 5919694 h 5919694"/>
              <a:gd name="connsiteX3" fmla="*/ 2534456 w 5190108"/>
              <a:gd name="connsiteY3" fmla="*/ 5916707 h 5919694"/>
              <a:gd name="connsiteX4" fmla="*/ 127 w 5190108"/>
              <a:gd name="connsiteY4" fmla="*/ 3164891 h 5919694"/>
              <a:gd name="connsiteX5" fmla="*/ 2532 w 5190108"/>
              <a:gd name="connsiteY5" fmla="*/ 0 h 5919694"/>
              <a:gd name="connsiteX0" fmla="*/ 2464 w 5190040"/>
              <a:gd name="connsiteY0" fmla="*/ 0 h 5919694"/>
              <a:gd name="connsiteX1" fmla="*/ 5190040 w 5190040"/>
              <a:gd name="connsiteY1" fmla="*/ 0 h 5919694"/>
              <a:gd name="connsiteX2" fmla="*/ 5190040 w 5190040"/>
              <a:gd name="connsiteY2" fmla="*/ 5919694 h 5919694"/>
              <a:gd name="connsiteX3" fmla="*/ 2534388 w 5190040"/>
              <a:gd name="connsiteY3" fmla="*/ 5916707 h 5919694"/>
              <a:gd name="connsiteX4" fmla="*/ 59 w 5190040"/>
              <a:gd name="connsiteY4" fmla="*/ 3164891 h 5919694"/>
              <a:gd name="connsiteX5" fmla="*/ 2464 w 5190040"/>
              <a:gd name="connsiteY5" fmla="*/ 0 h 5919694"/>
              <a:gd name="connsiteX0" fmla="*/ 2512 w 5190088"/>
              <a:gd name="connsiteY0" fmla="*/ 0 h 5919694"/>
              <a:gd name="connsiteX1" fmla="*/ 5190088 w 5190088"/>
              <a:gd name="connsiteY1" fmla="*/ 0 h 5919694"/>
              <a:gd name="connsiteX2" fmla="*/ 5190088 w 5190088"/>
              <a:gd name="connsiteY2" fmla="*/ 5919694 h 5919694"/>
              <a:gd name="connsiteX3" fmla="*/ 2534436 w 5190088"/>
              <a:gd name="connsiteY3" fmla="*/ 5916707 h 5919694"/>
              <a:gd name="connsiteX4" fmla="*/ 107 w 5190088"/>
              <a:gd name="connsiteY4" fmla="*/ 3164891 h 5919694"/>
              <a:gd name="connsiteX5" fmla="*/ 2512 w 5190088"/>
              <a:gd name="connsiteY5" fmla="*/ 0 h 5919694"/>
              <a:gd name="connsiteX0" fmla="*/ 2406 w 5189982"/>
              <a:gd name="connsiteY0" fmla="*/ 0 h 5919694"/>
              <a:gd name="connsiteX1" fmla="*/ 5189982 w 5189982"/>
              <a:gd name="connsiteY1" fmla="*/ 0 h 5919694"/>
              <a:gd name="connsiteX2" fmla="*/ 5189982 w 5189982"/>
              <a:gd name="connsiteY2" fmla="*/ 5919694 h 5919694"/>
              <a:gd name="connsiteX3" fmla="*/ 2534330 w 5189982"/>
              <a:gd name="connsiteY3" fmla="*/ 5916707 h 5919694"/>
              <a:gd name="connsiteX4" fmla="*/ 1 w 5189982"/>
              <a:gd name="connsiteY4" fmla="*/ 3164891 h 5919694"/>
              <a:gd name="connsiteX5" fmla="*/ 2406 w 5189982"/>
              <a:gd name="connsiteY5" fmla="*/ 0 h 5919694"/>
              <a:gd name="connsiteX0" fmla="*/ 216 w 5198678"/>
              <a:gd name="connsiteY0" fmla="*/ 333321 h 5919694"/>
              <a:gd name="connsiteX1" fmla="*/ 5198678 w 5198678"/>
              <a:gd name="connsiteY1" fmla="*/ 0 h 5919694"/>
              <a:gd name="connsiteX2" fmla="*/ 5198678 w 5198678"/>
              <a:gd name="connsiteY2" fmla="*/ 5919694 h 5919694"/>
              <a:gd name="connsiteX3" fmla="*/ 2543026 w 5198678"/>
              <a:gd name="connsiteY3" fmla="*/ 5916707 h 5919694"/>
              <a:gd name="connsiteX4" fmla="*/ 8697 w 5198678"/>
              <a:gd name="connsiteY4" fmla="*/ 3164891 h 5919694"/>
              <a:gd name="connsiteX5" fmla="*/ 216 w 5198678"/>
              <a:gd name="connsiteY5" fmla="*/ 333321 h 5919694"/>
              <a:gd name="connsiteX0" fmla="*/ 216 w 5198678"/>
              <a:gd name="connsiteY0" fmla="*/ 0 h 5586373"/>
              <a:gd name="connsiteX1" fmla="*/ 5198678 w 5198678"/>
              <a:gd name="connsiteY1" fmla="*/ 28985 h 5586373"/>
              <a:gd name="connsiteX2" fmla="*/ 5198678 w 5198678"/>
              <a:gd name="connsiteY2" fmla="*/ 5586373 h 5586373"/>
              <a:gd name="connsiteX3" fmla="*/ 2543026 w 5198678"/>
              <a:gd name="connsiteY3" fmla="*/ 5583386 h 5586373"/>
              <a:gd name="connsiteX4" fmla="*/ 8697 w 5198678"/>
              <a:gd name="connsiteY4" fmla="*/ 2831570 h 5586373"/>
              <a:gd name="connsiteX5" fmla="*/ 216 w 5198678"/>
              <a:gd name="connsiteY5" fmla="*/ 0 h 5586373"/>
              <a:gd name="connsiteX0" fmla="*/ 216 w 5198678"/>
              <a:gd name="connsiteY0" fmla="*/ 0 h 5571881"/>
              <a:gd name="connsiteX1" fmla="*/ 5198678 w 5198678"/>
              <a:gd name="connsiteY1" fmla="*/ 14493 h 5571881"/>
              <a:gd name="connsiteX2" fmla="*/ 5198678 w 5198678"/>
              <a:gd name="connsiteY2" fmla="*/ 5571881 h 5571881"/>
              <a:gd name="connsiteX3" fmla="*/ 2543026 w 5198678"/>
              <a:gd name="connsiteY3" fmla="*/ 5568894 h 5571881"/>
              <a:gd name="connsiteX4" fmla="*/ 8697 w 5198678"/>
              <a:gd name="connsiteY4" fmla="*/ 2817078 h 5571881"/>
              <a:gd name="connsiteX5" fmla="*/ 216 w 5198678"/>
              <a:gd name="connsiteY5" fmla="*/ 0 h 5571881"/>
              <a:gd name="connsiteX0" fmla="*/ 216 w 5198678"/>
              <a:gd name="connsiteY0" fmla="*/ 15941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15941 h 5587822"/>
              <a:gd name="connsiteX0" fmla="*/ 216 w 5198678"/>
              <a:gd name="connsiteY0" fmla="*/ 629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629 h 5587822"/>
              <a:gd name="connsiteX0" fmla="*/ 454 w 5198916"/>
              <a:gd name="connsiteY0" fmla="*/ 629 h 5587822"/>
              <a:gd name="connsiteX1" fmla="*/ 5198916 w 5198916"/>
              <a:gd name="connsiteY1" fmla="*/ 0 h 5587822"/>
              <a:gd name="connsiteX2" fmla="*/ 5198916 w 5198916"/>
              <a:gd name="connsiteY2" fmla="*/ 5587822 h 5587822"/>
              <a:gd name="connsiteX3" fmla="*/ 2543264 w 5198916"/>
              <a:gd name="connsiteY3" fmla="*/ 5584835 h 5587822"/>
              <a:gd name="connsiteX4" fmla="*/ 1791 w 5198916"/>
              <a:gd name="connsiteY4" fmla="*/ 3144946 h 5587822"/>
              <a:gd name="connsiteX5" fmla="*/ 454 w 5198916"/>
              <a:gd name="connsiteY5" fmla="*/ 629 h 5587822"/>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4083303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4089175"/>
              <a:gd name="connsiteY0" fmla="*/ 629 h 5595711"/>
              <a:gd name="connsiteX1" fmla="*/ 4083303 w 4089175"/>
              <a:gd name="connsiteY1" fmla="*/ 0 h 5595711"/>
              <a:gd name="connsiteX2" fmla="*/ 4089175 w 4089175"/>
              <a:gd name="connsiteY2" fmla="*/ 5595711 h 5595711"/>
              <a:gd name="connsiteX3" fmla="*/ 1718207 w 4089175"/>
              <a:gd name="connsiteY3" fmla="*/ 5593381 h 5595711"/>
              <a:gd name="connsiteX4" fmla="*/ 1791 w 4089175"/>
              <a:gd name="connsiteY4" fmla="*/ 3144946 h 5595711"/>
              <a:gd name="connsiteX5" fmla="*/ 454 w 4089175"/>
              <a:gd name="connsiteY5" fmla="*/ 629 h 5595711"/>
              <a:gd name="connsiteX0" fmla="*/ 454 w 4083340"/>
              <a:gd name="connsiteY0" fmla="*/ 629 h 5593381"/>
              <a:gd name="connsiteX1" fmla="*/ 4083303 w 4083340"/>
              <a:gd name="connsiteY1" fmla="*/ 0 h 5593381"/>
              <a:gd name="connsiteX2" fmla="*/ 4012844 w 4083340"/>
              <a:gd name="connsiteY2" fmla="*/ 5591438 h 5593381"/>
              <a:gd name="connsiteX3" fmla="*/ 1718207 w 4083340"/>
              <a:gd name="connsiteY3" fmla="*/ 5593381 h 5593381"/>
              <a:gd name="connsiteX4" fmla="*/ 1791 w 4083340"/>
              <a:gd name="connsiteY4" fmla="*/ 3144946 h 5593381"/>
              <a:gd name="connsiteX5" fmla="*/ 454 w 4083340"/>
              <a:gd name="connsiteY5" fmla="*/ 629 h 5593381"/>
              <a:gd name="connsiteX0" fmla="*/ 454 w 4083459"/>
              <a:gd name="connsiteY0" fmla="*/ 629 h 5593381"/>
              <a:gd name="connsiteX1" fmla="*/ 4083303 w 4083459"/>
              <a:gd name="connsiteY1" fmla="*/ 0 h 5593381"/>
              <a:gd name="connsiteX2" fmla="*/ 4070093 w 4083459"/>
              <a:gd name="connsiteY2" fmla="*/ 5591439 h 5593381"/>
              <a:gd name="connsiteX3" fmla="*/ 1718207 w 4083459"/>
              <a:gd name="connsiteY3" fmla="*/ 5593381 h 5593381"/>
              <a:gd name="connsiteX4" fmla="*/ 1791 w 4083459"/>
              <a:gd name="connsiteY4" fmla="*/ 3144946 h 5593381"/>
              <a:gd name="connsiteX5" fmla="*/ 454 w 4083459"/>
              <a:gd name="connsiteY5" fmla="*/ 629 h 5593381"/>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454 w 4070093"/>
              <a:gd name="connsiteY0" fmla="*/ 0 h 5592752"/>
              <a:gd name="connsiteX1" fmla="*/ 3943363 w 4070093"/>
              <a:gd name="connsiteY1" fmla="*/ 324970 h 5592752"/>
              <a:gd name="connsiteX2" fmla="*/ 4070093 w 4070093"/>
              <a:gd name="connsiteY2" fmla="*/ 5590810 h 5592752"/>
              <a:gd name="connsiteX3" fmla="*/ 1718207 w 4070093"/>
              <a:gd name="connsiteY3" fmla="*/ 5592752 h 5592752"/>
              <a:gd name="connsiteX4" fmla="*/ 1791 w 4070093"/>
              <a:gd name="connsiteY4" fmla="*/ 3144317 h 5592752"/>
              <a:gd name="connsiteX5" fmla="*/ 454 w 4070093"/>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10480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51501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14049 w 4069424"/>
              <a:gd name="connsiteY0" fmla="*/ 174112 h 5602782"/>
              <a:gd name="connsiteX1" fmla="*/ 4068911 w 4069424"/>
              <a:gd name="connsiteY1" fmla="*/ 0 h 5602782"/>
              <a:gd name="connsiteX2" fmla="*/ 4068422 w 4069424"/>
              <a:gd name="connsiteY2" fmla="*/ 5600840 h 5602782"/>
              <a:gd name="connsiteX3" fmla="*/ 1716536 w 4069424"/>
              <a:gd name="connsiteY3" fmla="*/ 5602782 h 5602782"/>
              <a:gd name="connsiteX4" fmla="*/ 120 w 4069424"/>
              <a:gd name="connsiteY4" fmla="*/ 3154347 h 5602782"/>
              <a:gd name="connsiteX5" fmla="*/ 14049 w 4069424"/>
              <a:gd name="connsiteY5" fmla="*/ 174112 h 560278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454 w 4070093"/>
              <a:gd name="connsiteY0" fmla="*/ 0 h 5592752"/>
              <a:gd name="connsiteX1" fmla="*/ 4065493 w 4070093"/>
              <a:gd name="connsiteY1" fmla="*/ 51501 h 5592752"/>
              <a:gd name="connsiteX2" fmla="*/ 4070093 w 4070093"/>
              <a:gd name="connsiteY2" fmla="*/ 5590810 h 5592752"/>
              <a:gd name="connsiteX3" fmla="*/ 1718207 w 4070093"/>
              <a:gd name="connsiteY3" fmla="*/ 5592752 h 5592752"/>
              <a:gd name="connsiteX4" fmla="*/ 1791 w 4070093"/>
              <a:gd name="connsiteY4" fmla="*/ 3144317 h 5592752"/>
              <a:gd name="connsiteX5" fmla="*/ 454 w 4070093"/>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9341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4333 h 5597085"/>
              <a:gd name="connsiteX1" fmla="*/ 4070582 w 4071095"/>
              <a:gd name="connsiteY1" fmla="*/ 0 h 5597085"/>
              <a:gd name="connsiteX2" fmla="*/ 4070093 w 4071095"/>
              <a:gd name="connsiteY2" fmla="*/ 5595143 h 5597085"/>
              <a:gd name="connsiteX3" fmla="*/ 1718207 w 4071095"/>
              <a:gd name="connsiteY3" fmla="*/ 5597085 h 5597085"/>
              <a:gd name="connsiteX4" fmla="*/ 1791 w 4071095"/>
              <a:gd name="connsiteY4" fmla="*/ 3148650 h 5597085"/>
              <a:gd name="connsiteX5" fmla="*/ 454 w 4071095"/>
              <a:gd name="connsiteY5" fmla="*/ 4333 h 5597085"/>
              <a:gd name="connsiteX0" fmla="*/ 454 w 4070093"/>
              <a:gd name="connsiteY0" fmla="*/ 562667 h 6155419"/>
              <a:gd name="connsiteX1" fmla="*/ 4062101 w 4070093"/>
              <a:gd name="connsiteY1" fmla="*/ 0 h 6155419"/>
              <a:gd name="connsiteX2" fmla="*/ 4070093 w 4070093"/>
              <a:gd name="connsiteY2" fmla="*/ 6153477 h 6155419"/>
              <a:gd name="connsiteX3" fmla="*/ 1718207 w 4070093"/>
              <a:gd name="connsiteY3" fmla="*/ 6155419 h 6155419"/>
              <a:gd name="connsiteX4" fmla="*/ 1791 w 4070093"/>
              <a:gd name="connsiteY4" fmla="*/ 3706984 h 6155419"/>
              <a:gd name="connsiteX5" fmla="*/ 454 w 4070093"/>
              <a:gd name="connsiteY5" fmla="*/ 562667 h 6155419"/>
              <a:gd name="connsiteX0" fmla="*/ 7264 w 4068422"/>
              <a:gd name="connsiteY0" fmla="*/ 15728 h 6155419"/>
              <a:gd name="connsiteX1" fmla="*/ 4060430 w 4068422"/>
              <a:gd name="connsiteY1" fmla="*/ 0 h 6155419"/>
              <a:gd name="connsiteX2" fmla="*/ 4068422 w 4068422"/>
              <a:gd name="connsiteY2" fmla="*/ 6153477 h 6155419"/>
              <a:gd name="connsiteX3" fmla="*/ 1716536 w 4068422"/>
              <a:gd name="connsiteY3" fmla="*/ 6155419 h 6155419"/>
              <a:gd name="connsiteX4" fmla="*/ 120 w 4068422"/>
              <a:gd name="connsiteY4" fmla="*/ 3706984 h 6155419"/>
              <a:gd name="connsiteX5" fmla="*/ 7264 w 4068422"/>
              <a:gd name="connsiteY5" fmla="*/ 15728 h 6155419"/>
              <a:gd name="connsiteX0" fmla="*/ 7264 w 4069425"/>
              <a:gd name="connsiteY0" fmla="*/ 15728 h 6155419"/>
              <a:gd name="connsiteX1" fmla="*/ 4068912 w 4069425"/>
              <a:gd name="connsiteY1" fmla="*/ 0 h 6155419"/>
              <a:gd name="connsiteX2" fmla="*/ 4068422 w 4069425"/>
              <a:gd name="connsiteY2" fmla="*/ 6153477 h 6155419"/>
              <a:gd name="connsiteX3" fmla="*/ 1716536 w 4069425"/>
              <a:gd name="connsiteY3" fmla="*/ 6155419 h 6155419"/>
              <a:gd name="connsiteX4" fmla="*/ 120 w 4069425"/>
              <a:gd name="connsiteY4" fmla="*/ 3706984 h 6155419"/>
              <a:gd name="connsiteX5" fmla="*/ 7264 w 4069425"/>
              <a:gd name="connsiteY5" fmla="*/ 15728 h 6155419"/>
              <a:gd name="connsiteX0" fmla="*/ 3023 w 4069425"/>
              <a:gd name="connsiteY0" fmla="*/ 4334 h 6155419"/>
              <a:gd name="connsiteX1" fmla="*/ 4068912 w 4069425"/>
              <a:gd name="connsiteY1" fmla="*/ 0 h 6155419"/>
              <a:gd name="connsiteX2" fmla="*/ 4068422 w 4069425"/>
              <a:gd name="connsiteY2" fmla="*/ 6153477 h 6155419"/>
              <a:gd name="connsiteX3" fmla="*/ 1716536 w 4069425"/>
              <a:gd name="connsiteY3" fmla="*/ 6155419 h 6155419"/>
              <a:gd name="connsiteX4" fmla="*/ 120 w 4069425"/>
              <a:gd name="connsiteY4" fmla="*/ 3706984 h 6155419"/>
              <a:gd name="connsiteX5" fmla="*/ 3023 w 4069425"/>
              <a:gd name="connsiteY5" fmla="*/ 4334 h 615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9425" h="6155419">
                <a:moveTo>
                  <a:pt x="3023" y="4334"/>
                </a:moveTo>
                <a:lnTo>
                  <a:pt x="4068912" y="0"/>
                </a:lnTo>
                <a:cubicBezTo>
                  <a:pt x="4070869" y="1865237"/>
                  <a:pt x="4066465" y="4288240"/>
                  <a:pt x="4068422" y="6153477"/>
                </a:cubicBezTo>
                <a:lnTo>
                  <a:pt x="1716536" y="6155419"/>
                </a:lnTo>
                <a:cubicBezTo>
                  <a:pt x="687422" y="5845287"/>
                  <a:pt x="-10492" y="4560655"/>
                  <a:pt x="120" y="3706984"/>
                </a:cubicBezTo>
                <a:cubicBezTo>
                  <a:pt x="2112" y="2503721"/>
                  <a:pt x="1031" y="1207597"/>
                  <a:pt x="3023" y="4334"/>
                </a:cubicBezTo>
                <a:close/>
              </a:path>
            </a:pathLst>
          </a:custGeom>
          <a:solidFill>
            <a:schemeClr val="bg2"/>
          </a:solidFill>
        </p:spPr>
        <p:txBody>
          <a:bodyPr anchor="ctr"/>
          <a:lstStyle>
            <a:lvl1pPr algn="ctr">
              <a:defRPr sz="900"/>
            </a:lvl1pPr>
          </a:lstStyle>
          <a:p>
            <a:r>
              <a:rPr lang="en-AU" dirty="0"/>
              <a:t> Click icon to insert picture</a:t>
            </a:r>
          </a:p>
          <a:p>
            <a:endParaRPr lang="en-AU" dirty="0"/>
          </a:p>
        </p:txBody>
      </p:sp>
      <p:sp>
        <p:nvSpPr>
          <p:cNvPr id="3" name="Footer Placeholder 2">
            <a:extLst>
              <a:ext uri="{FF2B5EF4-FFF2-40B4-BE49-F238E27FC236}">
                <a16:creationId xmlns="" xmlns:a16="http://schemas.microsoft.com/office/drawing/2014/main" id="{BE05E8E5-FC3F-4B02-8560-314161E65934}"/>
              </a:ext>
            </a:extLst>
          </p:cNvPr>
          <p:cNvSpPr>
            <a:spLocks noGrp="1"/>
          </p:cNvSpPr>
          <p:nvPr>
            <p:ph type="ftr" sz="quarter" idx="10"/>
          </p:nvPr>
        </p:nvSpPr>
        <p:spPr>
          <a:xfrm>
            <a:off x="521495" y="6519172"/>
            <a:ext cx="2520082" cy="240219"/>
          </a:xfrm>
          <a:prstGeom prst="rect">
            <a:avLst/>
          </a:prstGeom>
        </p:spPr>
        <p:txBody>
          <a:bodyPr/>
          <a:lstStyle>
            <a:lvl1pPr>
              <a:defRPr b="0" i="0">
                <a:solidFill>
                  <a:schemeClr val="bg1"/>
                </a:solidFill>
                <a:latin typeface="Century Gothic Regular"/>
              </a:defRPr>
            </a:lvl1pPr>
          </a:lstStyle>
          <a:p>
            <a:endParaRPr lang="en-AU" dirty="0"/>
          </a:p>
        </p:txBody>
      </p:sp>
      <p:sp>
        <p:nvSpPr>
          <p:cNvPr id="4" name="Slide Number Placeholder 3">
            <a:extLst>
              <a:ext uri="{FF2B5EF4-FFF2-40B4-BE49-F238E27FC236}">
                <a16:creationId xmlns="" xmlns:a16="http://schemas.microsoft.com/office/drawing/2014/main" id="{5B783E44-C534-44A2-8F6E-F9372FE5C6E2}"/>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5" name="Date Placeholder 4">
            <a:extLst>
              <a:ext uri="{FF2B5EF4-FFF2-40B4-BE49-F238E27FC236}">
                <a16:creationId xmlns="" xmlns:a16="http://schemas.microsoft.com/office/drawing/2014/main" id="{26E4E8D8-7819-4122-838F-7CED981EC3B0}"/>
              </a:ext>
            </a:extLst>
          </p:cNvPr>
          <p:cNvSpPr>
            <a:spLocks noGrp="1"/>
          </p:cNvSpPr>
          <p:nvPr>
            <p:ph type="dt" sz="half" idx="16"/>
          </p:nvPr>
        </p:nvSpPr>
        <p:spPr>
          <a:xfrm>
            <a:off x="521494" y="151136"/>
            <a:ext cx="1782000" cy="241200"/>
          </a:xfrm>
          <a:prstGeom prst="rect">
            <a:avLst/>
          </a:prstGeom>
        </p:spPr>
        <p:txBody>
          <a:bodyPr/>
          <a:lstStyle/>
          <a:p>
            <a:pPr algn="l"/>
            <a:endParaRPr lang="en-AU" dirty="0"/>
          </a:p>
        </p:txBody>
      </p:sp>
      <p:sp>
        <p:nvSpPr>
          <p:cNvPr id="11" name="Text Placeholder 5">
            <a:extLst>
              <a:ext uri="{FF2B5EF4-FFF2-40B4-BE49-F238E27FC236}">
                <a16:creationId xmlns="" xmlns:a16="http://schemas.microsoft.com/office/drawing/2014/main" id="{8E5BD460-2E08-418B-9ED2-FED7577890AA}"/>
              </a:ext>
            </a:extLst>
          </p:cNvPr>
          <p:cNvSpPr>
            <a:spLocks noGrp="1"/>
          </p:cNvSpPr>
          <p:nvPr>
            <p:ph type="body" sz="quarter" idx="17" hasCustomPrompt="1"/>
          </p:nvPr>
        </p:nvSpPr>
        <p:spPr>
          <a:xfrm>
            <a:off x="3300413" y="6524625"/>
            <a:ext cx="2538500" cy="241300"/>
          </a:xfrm>
        </p:spPr>
        <p:txBody>
          <a:bodyPr anchor="ctr">
            <a:normAutofit/>
          </a:bodyPr>
          <a:lstStyle>
            <a:lvl1pPr algn="ctr">
              <a:defRPr sz="750" b="1">
                <a:solidFill>
                  <a:schemeClr val="bg1"/>
                </a:solidFill>
              </a:defRPr>
            </a:lvl1pPr>
          </a:lstStyle>
          <a:p>
            <a:pPr lvl="0"/>
            <a:r>
              <a:rPr lang="en-US" dirty="0"/>
              <a:t>#[Hashtag text]</a:t>
            </a:r>
          </a:p>
        </p:txBody>
      </p:sp>
      <p:sp>
        <p:nvSpPr>
          <p:cNvPr id="10" name="Text Placeholder 5">
            <a:extLst>
              <a:ext uri="{FF2B5EF4-FFF2-40B4-BE49-F238E27FC236}">
                <a16:creationId xmlns="" xmlns:a16="http://schemas.microsoft.com/office/drawing/2014/main" id="{D06BD81E-48A0-488B-B875-7D993A64CC4D}"/>
              </a:ext>
            </a:extLst>
          </p:cNvPr>
          <p:cNvSpPr>
            <a:spLocks noGrp="1"/>
          </p:cNvSpPr>
          <p:nvPr>
            <p:ph type="body" sz="quarter" idx="13"/>
          </p:nvPr>
        </p:nvSpPr>
        <p:spPr>
          <a:xfrm>
            <a:off x="521494" y="1700214"/>
            <a:ext cx="3906440" cy="4598075"/>
          </a:xfrm>
          <a:prstGeom prst="rect">
            <a:avLst/>
          </a:prstGeom>
        </p:spPr>
        <p:txBody>
          <a:bodyPr/>
          <a:lstStyle>
            <a:lvl1pPr>
              <a:buNone/>
              <a:defRPr lang="en-US" dirty="0">
                <a:solidFill>
                  <a:schemeClr val="bg1"/>
                </a:solidFill>
              </a:defRPr>
            </a:lvl1pPr>
            <a:lvl2pPr>
              <a:buClr>
                <a:schemeClr val="bg1"/>
              </a:buClr>
              <a:defRPr lang="en-US" dirty="0">
                <a:solidFill>
                  <a:schemeClr val="bg1"/>
                </a:solidFill>
              </a:defRPr>
            </a:lvl2pPr>
            <a:lvl3pPr>
              <a:buClr>
                <a:schemeClr val="bg1"/>
              </a:buClr>
              <a:defRPr lang="en-US" dirty="0">
                <a:solidFill>
                  <a:schemeClr val="bg1"/>
                </a:solidFill>
              </a:defRPr>
            </a:lvl3pPr>
            <a:lvl4pPr>
              <a:defRPr lang="en-US" dirty="0">
                <a:solidFill>
                  <a:schemeClr val="bg1"/>
                </a:solidFill>
              </a:defRPr>
            </a:lvl4pPr>
            <a:lvl5pPr>
              <a:defRPr lang="en-US" dirty="0">
                <a:solidFill>
                  <a:schemeClr val="bg1"/>
                </a:solidFill>
              </a:defRPr>
            </a:lvl5pPr>
            <a:lvl6pPr>
              <a:defRPr lang="en-AU" dirty="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4" name="TextBox 13">
            <a:extLst>
              <a:ext uri="{FF2B5EF4-FFF2-40B4-BE49-F238E27FC236}">
                <a16:creationId xmlns="" xmlns:a16="http://schemas.microsoft.com/office/drawing/2014/main" id="{54B152F0-B857-4837-AD26-E55058B68A12}"/>
              </a:ext>
            </a:extLst>
          </p:cNvPr>
          <p:cNvSpPr txBox="1"/>
          <p:nvPr userDrawn="1"/>
        </p:nvSpPr>
        <p:spPr>
          <a:xfrm>
            <a:off x="1" y="-1053499"/>
            <a:ext cx="5724128" cy="738664"/>
          </a:xfrm>
          <a:prstGeom prst="rect">
            <a:avLst/>
          </a:prstGeom>
          <a:solidFill>
            <a:schemeClr val="accent1"/>
          </a:solidFill>
        </p:spPr>
        <p:txBody>
          <a:bodyPr wrap="square" rtlCol="0">
            <a:spAutoFit/>
          </a:bodyPr>
          <a:lstStyle/>
          <a:p>
            <a:r>
              <a:rPr lang="en-AU" sz="1050" b="0" i="0" dirty="0">
                <a:solidFill>
                  <a:schemeClr val="bg1"/>
                </a:solidFill>
                <a:latin typeface="Century Gothic Regular"/>
              </a:rPr>
              <a:t>For this slide design, you can change the background colour</a:t>
            </a:r>
          </a:p>
          <a:p>
            <a:r>
              <a:rPr lang="en-AU" sz="1050" b="0" i="0" dirty="0">
                <a:solidFill>
                  <a:schemeClr val="bg1"/>
                </a:solidFill>
                <a:latin typeface="Century Gothic Regular"/>
              </a:rPr>
              <a:t>by right-clicking somewhere on the slide, not in a content placeholder.</a:t>
            </a:r>
          </a:p>
          <a:p>
            <a:r>
              <a:rPr lang="en-US" sz="1050" b="0" i="0" dirty="0">
                <a:solidFill>
                  <a:schemeClr val="bg1"/>
                </a:solidFill>
                <a:latin typeface="Century Gothic Regular"/>
              </a:rPr>
              <a:t>‘Format Background</a:t>
            </a:r>
          </a:p>
          <a:p>
            <a:r>
              <a:rPr lang="en-US" sz="1050" b="0" i="0" dirty="0">
                <a:solidFill>
                  <a:schemeClr val="bg1"/>
                </a:solidFill>
                <a:latin typeface="Century Gothic Regular"/>
              </a:rPr>
              <a:t>Under the ‘Fill’ menu, ‘change ‘Solid fill’ to a </a:t>
            </a:r>
            <a:r>
              <a:rPr lang="en-US" sz="1050" b="0" i="0" dirty="0" err="1">
                <a:solidFill>
                  <a:schemeClr val="bg1"/>
                </a:solidFill>
                <a:latin typeface="Century Gothic Regular"/>
              </a:rPr>
              <a:t>colour</a:t>
            </a:r>
            <a:r>
              <a:rPr lang="en-US" sz="1050" b="0" i="0" dirty="0">
                <a:solidFill>
                  <a:schemeClr val="bg1"/>
                </a:solidFill>
                <a:latin typeface="Century Gothic Regular"/>
              </a:rPr>
              <a:t> from the palette</a:t>
            </a:r>
            <a:endParaRPr lang="en-AU" sz="1050" b="0" i="0" dirty="0">
              <a:solidFill>
                <a:schemeClr val="bg1"/>
              </a:solidFill>
              <a:latin typeface="Century Gothic Regular"/>
            </a:endParaRPr>
          </a:p>
        </p:txBody>
      </p:sp>
      <p:sp>
        <p:nvSpPr>
          <p:cNvPr id="13" name="Title 1">
            <a:extLst>
              <a:ext uri="{FF2B5EF4-FFF2-40B4-BE49-F238E27FC236}">
                <a16:creationId xmlns="" xmlns:a16="http://schemas.microsoft.com/office/drawing/2014/main" id="{407296C6-F9EC-4B3A-9119-76D6C67094A9}"/>
              </a:ext>
            </a:extLst>
          </p:cNvPr>
          <p:cNvSpPr>
            <a:spLocks noGrp="1"/>
          </p:cNvSpPr>
          <p:nvPr>
            <p:ph type="title"/>
          </p:nvPr>
        </p:nvSpPr>
        <p:spPr>
          <a:xfrm>
            <a:off x="521494" y="1052736"/>
            <a:ext cx="3906440" cy="468000"/>
          </a:xfrm>
        </p:spPr>
        <p:txBody>
          <a:bodyPr anchor="t"/>
          <a:lstStyle>
            <a:lvl1pPr>
              <a:defRPr>
                <a:solidFill>
                  <a:schemeClr val="bg1"/>
                </a:solidFill>
              </a:defRPr>
            </a:lvl1pPr>
          </a:lstStyle>
          <a:p>
            <a:r>
              <a:rPr lang="en-US"/>
              <a:t>Click to edit Master title style</a:t>
            </a:r>
            <a:endParaRPr lang="en-AU" dirty="0"/>
          </a:p>
        </p:txBody>
      </p:sp>
    </p:spTree>
    <p:extLst>
      <p:ext uri="{BB962C8B-B14F-4D97-AF65-F5344CB8AC3E}">
        <p14:creationId xmlns:p14="http://schemas.microsoft.com/office/powerpoint/2010/main" val="2035792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reserve="1" userDrawn="1">
  <p:cSld name="Text with Image One Third Alt">
    <p:spTree>
      <p:nvGrpSpPr>
        <p:cNvPr id="1" name=""/>
        <p:cNvGrpSpPr/>
        <p:nvPr/>
      </p:nvGrpSpPr>
      <p:grpSpPr>
        <a:xfrm>
          <a:off x="0" y="0"/>
          <a:ext cx="0" cy="0"/>
          <a:chOff x="0" y="0"/>
          <a:chExt cx="0" cy="0"/>
        </a:xfrm>
      </p:grpSpPr>
      <p:sp>
        <p:nvSpPr>
          <p:cNvPr id="13" name="Text Placeholder 16">
            <a:extLst>
              <a:ext uri="{FF2B5EF4-FFF2-40B4-BE49-F238E27FC236}">
                <a16:creationId xmlns="" xmlns:a16="http://schemas.microsoft.com/office/drawing/2014/main" id="{B4FA68DC-FEFE-4790-B4A5-75AF5CDBE1D5}"/>
              </a:ext>
            </a:extLst>
          </p:cNvPr>
          <p:cNvSpPr>
            <a:spLocks noGrp="1"/>
          </p:cNvSpPr>
          <p:nvPr>
            <p:ph type="body" sz="quarter" idx="22" hasCustomPrompt="1"/>
          </p:nvPr>
        </p:nvSpPr>
        <p:spPr>
          <a:xfrm>
            <a:off x="0" y="1"/>
            <a:ext cx="8028385" cy="6869113"/>
          </a:xfrm>
          <a:solidFill>
            <a:schemeClr val="accent1"/>
          </a:solidFill>
        </p:spPr>
        <p:txBody>
          <a:bodyPr>
            <a:normAutofit/>
          </a:bodyPr>
          <a:lstStyle>
            <a:lvl1pPr>
              <a:defRPr sz="100">
                <a:solidFill>
                  <a:schemeClr val="accent1"/>
                </a:solidFill>
              </a:defRPr>
            </a:lvl1pPr>
          </a:lstStyle>
          <a:p>
            <a:pPr lvl="0"/>
            <a:r>
              <a:rPr lang="en-AU" dirty="0"/>
              <a:t> </a:t>
            </a:r>
          </a:p>
        </p:txBody>
      </p:sp>
      <p:sp>
        <p:nvSpPr>
          <p:cNvPr id="15" name="TextBox 14">
            <a:extLst>
              <a:ext uri="{FF2B5EF4-FFF2-40B4-BE49-F238E27FC236}">
                <a16:creationId xmlns="" xmlns:a16="http://schemas.microsoft.com/office/drawing/2014/main" id="{52BEE3ED-5C13-4151-AFC4-04F14BD9ECA3}"/>
              </a:ext>
            </a:extLst>
          </p:cNvPr>
          <p:cNvSpPr txBox="1"/>
          <p:nvPr userDrawn="1"/>
        </p:nvSpPr>
        <p:spPr>
          <a:xfrm>
            <a:off x="1" y="-622612"/>
            <a:ext cx="5724128" cy="415498"/>
          </a:xfrm>
          <a:prstGeom prst="rect">
            <a:avLst/>
          </a:prstGeom>
          <a:solidFill>
            <a:schemeClr val="accent1"/>
          </a:solidFill>
        </p:spPr>
        <p:txBody>
          <a:bodyPr wrap="square" rtlCol="0">
            <a:spAutoFit/>
          </a:bodyPr>
          <a:lstStyle/>
          <a:p>
            <a:r>
              <a:rPr lang="en-AU" sz="1050" b="0" i="0" dirty="0">
                <a:solidFill>
                  <a:schemeClr val="bg1"/>
                </a:solidFill>
                <a:latin typeface="Century Gothic Regular"/>
              </a:rPr>
              <a:t>For this slide design, you can change the background colour</a:t>
            </a:r>
          </a:p>
          <a:p>
            <a:r>
              <a:rPr lang="en-AU" sz="1050" b="0" i="0" dirty="0">
                <a:solidFill>
                  <a:schemeClr val="bg1"/>
                </a:solidFill>
                <a:latin typeface="Century Gothic Regular"/>
              </a:rPr>
              <a:t>Clicking along the edge of purple container and change the shape fill colour.</a:t>
            </a:r>
          </a:p>
        </p:txBody>
      </p:sp>
      <p:sp>
        <p:nvSpPr>
          <p:cNvPr id="12" name="Picture Placeholder 9">
            <a:extLst>
              <a:ext uri="{FF2B5EF4-FFF2-40B4-BE49-F238E27FC236}">
                <a16:creationId xmlns="" xmlns:a16="http://schemas.microsoft.com/office/drawing/2014/main" id="{8FB0C548-DD10-4ED1-BA05-293A119D2AEB}"/>
              </a:ext>
            </a:extLst>
          </p:cNvPr>
          <p:cNvSpPr>
            <a:spLocks noGrp="1"/>
          </p:cNvSpPr>
          <p:nvPr>
            <p:ph type="pic" sz="quarter" idx="18" hasCustomPrompt="1"/>
          </p:nvPr>
        </p:nvSpPr>
        <p:spPr>
          <a:xfrm>
            <a:off x="6081639" y="-8784"/>
            <a:ext cx="3062362" cy="6868620"/>
          </a:xfrm>
          <a:custGeom>
            <a:avLst/>
            <a:gdLst>
              <a:gd name="connsiteX0" fmla="*/ 0 w 5187576"/>
              <a:gd name="connsiteY0" fmla="*/ 0 h 5919694"/>
              <a:gd name="connsiteX1" fmla="*/ 5187576 w 5187576"/>
              <a:gd name="connsiteY1" fmla="*/ 0 h 5919694"/>
              <a:gd name="connsiteX2" fmla="*/ 5187576 w 5187576"/>
              <a:gd name="connsiteY2" fmla="*/ 5919694 h 5919694"/>
              <a:gd name="connsiteX3" fmla="*/ 0 w 5187576"/>
              <a:gd name="connsiteY3" fmla="*/ 5919694 h 5919694"/>
              <a:gd name="connsiteX4" fmla="*/ 0 w 5187576"/>
              <a:gd name="connsiteY4" fmla="*/ 0 h 5919694"/>
              <a:gd name="connsiteX0" fmla="*/ 5977 w 5193553"/>
              <a:gd name="connsiteY0" fmla="*/ 0 h 5919694"/>
              <a:gd name="connsiteX1" fmla="*/ 5193553 w 5193553"/>
              <a:gd name="connsiteY1" fmla="*/ 0 h 5919694"/>
              <a:gd name="connsiteX2" fmla="*/ 5193553 w 5193553"/>
              <a:gd name="connsiteY2" fmla="*/ 5919694 h 5919694"/>
              <a:gd name="connsiteX3" fmla="*/ 5977 w 5193553"/>
              <a:gd name="connsiteY3" fmla="*/ 5919694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687921 w 5193555"/>
              <a:gd name="connsiteY3" fmla="*/ 5101592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537903 w 5193555"/>
              <a:gd name="connsiteY3" fmla="*/ 5916707 h 5919694"/>
              <a:gd name="connsiteX4" fmla="*/ 2 w 5193555"/>
              <a:gd name="connsiteY4" fmla="*/ 3609788 h 5919694"/>
              <a:gd name="connsiteX5" fmla="*/ 5979 w 5193555"/>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12 w 5187688"/>
              <a:gd name="connsiteY0" fmla="*/ 0 h 5919694"/>
              <a:gd name="connsiteX1" fmla="*/ 5187688 w 5187688"/>
              <a:gd name="connsiteY1" fmla="*/ 0 h 5919694"/>
              <a:gd name="connsiteX2" fmla="*/ 5187688 w 5187688"/>
              <a:gd name="connsiteY2" fmla="*/ 5919694 h 5919694"/>
              <a:gd name="connsiteX3" fmla="*/ 2532036 w 5187688"/>
              <a:gd name="connsiteY3" fmla="*/ 5916707 h 5919694"/>
              <a:gd name="connsiteX4" fmla="*/ 21520 w 5187688"/>
              <a:gd name="connsiteY4" fmla="*/ 3298360 h 5919694"/>
              <a:gd name="connsiteX5" fmla="*/ 112 w 5187688"/>
              <a:gd name="connsiteY5" fmla="*/ 0 h 5919694"/>
              <a:gd name="connsiteX0" fmla="*/ 2405 w 5189981"/>
              <a:gd name="connsiteY0" fmla="*/ 0 h 5919694"/>
              <a:gd name="connsiteX1" fmla="*/ 5189981 w 5189981"/>
              <a:gd name="connsiteY1" fmla="*/ 0 h 5919694"/>
              <a:gd name="connsiteX2" fmla="*/ 5189981 w 5189981"/>
              <a:gd name="connsiteY2" fmla="*/ 5919694 h 5919694"/>
              <a:gd name="connsiteX3" fmla="*/ 2534329 w 5189981"/>
              <a:gd name="connsiteY3" fmla="*/ 5916707 h 5919694"/>
              <a:gd name="connsiteX4" fmla="*/ 0 w 5189981"/>
              <a:gd name="connsiteY4" fmla="*/ 3164891 h 5919694"/>
              <a:gd name="connsiteX5" fmla="*/ 2405 w 5189981"/>
              <a:gd name="connsiteY5" fmla="*/ 0 h 5919694"/>
              <a:gd name="connsiteX0" fmla="*/ 2532 w 5190108"/>
              <a:gd name="connsiteY0" fmla="*/ 0 h 5919694"/>
              <a:gd name="connsiteX1" fmla="*/ 5190108 w 5190108"/>
              <a:gd name="connsiteY1" fmla="*/ 0 h 5919694"/>
              <a:gd name="connsiteX2" fmla="*/ 5190108 w 5190108"/>
              <a:gd name="connsiteY2" fmla="*/ 5919694 h 5919694"/>
              <a:gd name="connsiteX3" fmla="*/ 2534456 w 5190108"/>
              <a:gd name="connsiteY3" fmla="*/ 5916707 h 5919694"/>
              <a:gd name="connsiteX4" fmla="*/ 127 w 5190108"/>
              <a:gd name="connsiteY4" fmla="*/ 3164891 h 5919694"/>
              <a:gd name="connsiteX5" fmla="*/ 2532 w 5190108"/>
              <a:gd name="connsiteY5" fmla="*/ 0 h 5919694"/>
              <a:gd name="connsiteX0" fmla="*/ 2464 w 5190040"/>
              <a:gd name="connsiteY0" fmla="*/ 0 h 5919694"/>
              <a:gd name="connsiteX1" fmla="*/ 5190040 w 5190040"/>
              <a:gd name="connsiteY1" fmla="*/ 0 h 5919694"/>
              <a:gd name="connsiteX2" fmla="*/ 5190040 w 5190040"/>
              <a:gd name="connsiteY2" fmla="*/ 5919694 h 5919694"/>
              <a:gd name="connsiteX3" fmla="*/ 2534388 w 5190040"/>
              <a:gd name="connsiteY3" fmla="*/ 5916707 h 5919694"/>
              <a:gd name="connsiteX4" fmla="*/ 59 w 5190040"/>
              <a:gd name="connsiteY4" fmla="*/ 3164891 h 5919694"/>
              <a:gd name="connsiteX5" fmla="*/ 2464 w 5190040"/>
              <a:gd name="connsiteY5" fmla="*/ 0 h 5919694"/>
              <a:gd name="connsiteX0" fmla="*/ 2512 w 5190088"/>
              <a:gd name="connsiteY0" fmla="*/ 0 h 5919694"/>
              <a:gd name="connsiteX1" fmla="*/ 5190088 w 5190088"/>
              <a:gd name="connsiteY1" fmla="*/ 0 h 5919694"/>
              <a:gd name="connsiteX2" fmla="*/ 5190088 w 5190088"/>
              <a:gd name="connsiteY2" fmla="*/ 5919694 h 5919694"/>
              <a:gd name="connsiteX3" fmla="*/ 2534436 w 5190088"/>
              <a:gd name="connsiteY3" fmla="*/ 5916707 h 5919694"/>
              <a:gd name="connsiteX4" fmla="*/ 107 w 5190088"/>
              <a:gd name="connsiteY4" fmla="*/ 3164891 h 5919694"/>
              <a:gd name="connsiteX5" fmla="*/ 2512 w 5190088"/>
              <a:gd name="connsiteY5" fmla="*/ 0 h 5919694"/>
              <a:gd name="connsiteX0" fmla="*/ 2406 w 5189982"/>
              <a:gd name="connsiteY0" fmla="*/ 0 h 5919694"/>
              <a:gd name="connsiteX1" fmla="*/ 5189982 w 5189982"/>
              <a:gd name="connsiteY1" fmla="*/ 0 h 5919694"/>
              <a:gd name="connsiteX2" fmla="*/ 5189982 w 5189982"/>
              <a:gd name="connsiteY2" fmla="*/ 5919694 h 5919694"/>
              <a:gd name="connsiteX3" fmla="*/ 2534330 w 5189982"/>
              <a:gd name="connsiteY3" fmla="*/ 5916707 h 5919694"/>
              <a:gd name="connsiteX4" fmla="*/ 1 w 5189982"/>
              <a:gd name="connsiteY4" fmla="*/ 3164891 h 5919694"/>
              <a:gd name="connsiteX5" fmla="*/ 2406 w 5189982"/>
              <a:gd name="connsiteY5" fmla="*/ 0 h 5919694"/>
              <a:gd name="connsiteX0" fmla="*/ 216 w 5198678"/>
              <a:gd name="connsiteY0" fmla="*/ 333321 h 5919694"/>
              <a:gd name="connsiteX1" fmla="*/ 5198678 w 5198678"/>
              <a:gd name="connsiteY1" fmla="*/ 0 h 5919694"/>
              <a:gd name="connsiteX2" fmla="*/ 5198678 w 5198678"/>
              <a:gd name="connsiteY2" fmla="*/ 5919694 h 5919694"/>
              <a:gd name="connsiteX3" fmla="*/ 2543026 w 5198678"/>
              <a:gd name="connsiteY3" fmla="*/ 5916707 h 5919694"/>
              <a:gd name="connsiteX4" fmla="*/ 8697 w 5198678"/>
              <a:gd name="connsiteY4" fmla="*/ 3164891 h 5919694"/>
              <a:gd name="connsiteX5" fmla="*/ 216 w 5198678"/>
              <a:gd name="connsiteY5" fmla="*/ 333321 h 5919694"/>
              <a:gd name="connsiteX0" fmla="*/ 216 w 5198678"/>
              <a:gd name="connsiteY0" fmla="*/ 0 h 5586373"/>
              <a:gd name="connsiteX1" fmla="*/ 5198678 w 5198678"/>
              <a:gd name="connsiteY1" fmla="*/ 28985 h 5586373"/>
              <a:gd name="connsiteX2" fmla="*/ 5198678 w 5198678"/>
              <a:gd name="connsiteY2" fmla="*/ 5586373 h 5586373"/>
              <a:gd name="connsiteX3" fmla="*/ 2543026 w 5198678"/>
              <a:gd name="connsiteY3" fmla="*/ 5583386 h 5586373"/>
              <a:gd name="connsiteX4" fmla="*/ 8697 w 5198678"/>
              <a:gd name="connsiteY4" fmla="*/ 2831570 h 5586373"/>
              <a:gd name="connsiteX5" fmla="*/ 216 w 5198678"/>
              <a:gd name="connsiteY5" fmla="*/ 0 h 5586373"/>
              <a:gd name="connsiteX0" fmla="*/ 216 w 5198678"/>
              <a:gd name="connsiteY0" fmla="*/ 0 h 5571881"/>
              <a:gd name="connsiteX1" fmla="*/ 5198678 w 5198678"/>
              <a:gd name="connsiteY1" fmla="*/ 14493 h 5571881"/>
              <a:gd name="connsiteX2" fmla="*/ 5198678 w 5198678"/>
              <a:gd name="connsiteY2" fmla="*/ 5571881 h 5571881"/>
              <a:gd name="connsiteX3" fmla="*/ 2543026 w 5198678"/>
              <a:gd name="connsiteY3" fmla="*/ 5568894 h 5571881"/>
              <a:gd name="connsiteX4" fmla="*/ 8697 w 5198678"/>
              <a:gd name="connsiteY4" fmla="*/ 2817078 h 5571881"/>
              <a:gd name="connsiteX5" fmla="*/ 216 w 5198678"/>
              <a:gd name="connsiteY5" fmla="*/ 0 h 5571881"/>
              <a:gd name="connsiteX0" fmla="*/ 216 w 5198678"/>
              <a:gd name="connsiteY0" fmla="*/ 15941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15941 h 5587822"/>
              <a:gd name="connsiteX0" fmla="*/ 216 w 5198678"/>
              <a:gd name="connsiteY0" fmla="*/ 629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629 h 5587822"/>
              <a:gd name="connsiteX0" fmla="*/ 454 w 5198916"/>
              <a:gd name="connsiteY0" fmla="*/ 629 h 5587822"/>
              <a:gd name="connsiteX1" fmla="*/ 5198916 w 5198916"/>
              <a:gd name="connsiteY1" fmla="*/ 0 h 5587822"/>
              <a:gd name="connsiteX2" fmla="*/ 5198916 w 5198916"/>
              <a:gd name="connsiteY2" fmla="*/ 5587822 h 5587822"/>
              <a:gd name="connsiteX3" fmla="*/ 2543264 w 5198916"/>
              <a:gd name="connsiteY3" fmla="*/ 5584835 h 5587822"/>
              <a:gd name="connsiteX4" fmla="*/ 1791 w 5198916"/>
              <a:gd name="connsiteY4" fmla="*/ 3144946 h 5587822"/>
              <a:gd name="connsiteX5" fmla="*/ 454 w 5198916"/>
              <a:gd name="connsiteY5" fmla="*/ 629 h 5587822"/>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4083303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4089175"/>
              <a:gd name="connsiteY0" fmla="*/ 629 h 5595711"/>
              <a:gd name="connsiteX1" fmla="*/ 4083303 w 4089175"/>
              <a:gd name="connsiteY1" fmla="*/ 0 h 5595711"/>
              <a:gd name="connsiteX2" fmla="*/ 4089175 w 4089175"/>
              <a:gd name="connsiteY2" fmla="*/ 5595711 h 5595711"/>
              <a:gd name="connsiteX3" fmla="*/ 1718207 w 4089175"/>
              <a:gd name="connsiteY3" fmla="*/ 5593381 h 5595711"/>
              <a:gd name="connsiteX4" fmla="*/ 1791 w 4089175"/>
              <a:gd name="connsiteY4" fmla="*/ 3144946 h 5595711"/>
              <a:gd name="connsiteX5" fmla="*/ 454 w 4089175"/>
              <a:gd name="connsiteY5" fmla="*/ 629 h 5595711"/>
              <a:gd name="connsiteX0" fmla="*/ 454 w 4083340"/>
              <a:gd name="connsiteY0" fmla="*/ 629 h 5593381"/>
              <a:gd name="connsiteX1" fmla="*/ 4083303 w 4083340"/>
              <a:gd name="connsiteY1" fmla="*/ 0 h 5593381"/>
              <a:gd name="connsiteX2" fmla="*/ 4012844 w 4083340"/>
              <a:gd name="connsiteY2" fmla="*/ 5591438 h 5593381"/>
              <a:gd name="connsiteX3" fmla="*/ 1718207 w 4083340"/>
              <a:gd name="connsiteY3" fmla="*/ 5593381 h 5593381"/>
              <a:gd name="connsiteX4" fmla="*/ 1791 w 4083340"/>
              <a:gd name="connsiteY4" fmla="*/ 3144946 h 5593381"/>
              <a:gd name="connsiteX5" fmla="*/ 454 w 4083340"/>
              <a:gd name="connsiteY5" fmla="*/ 629 h 5593381"/>
              <a:gd name="connsiteX0" fmla="*/ 454 w 4083459"/>
              <a:gd name="connsiteY0" fmla="*/ 629 h 5593381"/>
              <a:gd name="connsiteX1" fmla="*/ 4083303 w 4083459"/>
              <a:gd name="connsiteY1" fmla="*/ 0 h 5593381"/>
              <a:gd name="connsiteX2" fmla="*/ 4070093 w 4083459"/>
              <a:gd name="connsiteY2" fmla="*/ 5591439 h 5593381"/>
              <a:gd name="connsiteX3" fmla="*/ 1718207 w 4083459"/>
              <a:gd name="connsiteY3" fmla="*/ 5593381 h 5593381"/>
              <a:gd name="connsiteX4" fmla="*/ 1791 w 4083459"/>
              <a:gd name="connsiteY4" fmla="*/ 3144946 h 5593381"/>
              <a:gd name="connsiteX5" fmla="*/ 454 w 4083459"/>
              <a:gd name="connsiteY5" fmla="*/ 629 h 5593381"/>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0093"/>
              <a:gd name="connsiteY0" fmla="*/ 0 h 5592752"/>
              <a:gd name="connsiteX1" fmla="*/ 2714232 w 4070093"/>
              <a:gd name="connsiteY1" fmla="*/ 3644 h 5592752"/>
              <a:gd name="connsiteX2" fmla="*/ 4070093 w 4070093"/>
              <a:gd name="connsiteY2" fmla="*/ 5590810 h 5592752"/>
              <a:gd name="connsiteX3" fmla="*/ 1718207 w 4070093"/>
              <a:gd name="connsiteY3" fmla="*/ 5592752 h 5592752"/>
              <a:gd name="connsiteX4" fmla="*/ 1791 w 4070093"/>
              <a:gd name="connsiteY4" fmla="*/ 3144317 h 5592752"/>
              <a:gd name="connsiteX5" fmla="*/ 454 w 4070093"/>
              <a:gd name="connsiteY5" fmla="*/ 0 h 5592752"/>
              <a:gd name="connsiteX0" fmla="*/ 454 w 2714242"/>
              <a:gd name="connsiteY0" fmla="*/ 0 h 5592752"/>
              <a:gd name="connsiteX1" fmla="*/ 2714232 w 2714242"/>
              <a:gd name="connsiteY1" fmla="*/ 3644 h 5592752"/>
              <a:gd name="connsiteX2" fmla="*/ 2455391 w 2714242"/>
              <a:gd name="connsiteY2" fmla="*/ 5590810 h 5592752"/>
              <a:gd name="connsiteX3" fmla="*/ 1718207 w 2714242"/>
              <a:gd name="connsiteY3" fmla="*/ 5592752 h 5592752"/>
              <a:gd name="connsiteX4" fmla="*/ 1791 w 2714242"/>
              <a:gd name="connsiteY4" fmla="*/ 3144317 h 5592752"/>
              <a:gd name="connsiteX5" fmla="*/ 454 w 2714242"/>
              <a:gd name="connsiteY5" fmla="*/ 0 h 5592752"/>
              <a:gd name="connsiteX0" fmla="*/ 454 w 2714778"/>
              <a:gd name="connsiteY0" fmla="*/ 0 h 5596508"/>
              <a:gd name="connsiteX1" fmla="*/ 2714232 w 2714778"/>
              <a:gd name="connsiteY1" fmla="*/ 3644 h 5596508"/>
              <a:gd name="connsiteX2" fmla="*/ 2714070 w 2714778"/>
              <a:gd name="connsiteY2" fmla="*/ 5596508 h 5596508"/>
              <a:gd name="connsiteX3" fmla="*/ 1718207 w 2714778"/>
              <a:gd name="connsiteY3" fmla="*/ 5592752 h 5596508"/>
              <a:gd name="connsiteX4" fmla="*/ 1791 w 2714778"/>
              <a:gd name="connsiteY4" fmla="*/ 3144317 h 5596508"/>
              <a:gd name="connsiteX5" fmla="*/ 454 w 2714778"/>
              <a:gd name="connsiteY5" fmla="*/ 0 h 5596508"/>
              <a:gd name="connsiteX0" fmla="*/ 454 w 2714070"/>
              <a:gd name="connsiteY0" fmla="*/ 0 h 5596508"/>
              <a:gd name="connsiteX1" fmla="*/ 2709992 w 2714070"/>
              <a:gd name="connsiteY1" fmla="*/ 3644 h 5596508"/>
              <a:gd name="connsiteX2" fmla="*/ 2714070 w 2714070"/>
              <a:gd name="connsiteY2" fmla="*/ 5596508 h 5596508"/>
              <a:gd name="connsiteX3" fmla="*/ 1718207 w 2714070"/>
              <a:gd name="connsiteY3" fmla="*/ 5592752 h 5596508"/>
              <a:gd name="connsiteX4" fmla="*/ 1791 w 2714070"/>
              <a:gd name="connsiteY4" fmla="*/ 3144317 h 5596508"/>
              <a:gd name="connsiteX5" fmla="*/ 454 w 2714070"/>
              <a:gd name="connsiteY5" fmla="*/ 0 h 5596508"/>
              <a:gd name="connsiteX0" fmla="*/ 454 w 2714779"/>
              <a:gd name="connsiteY0" fmla="*/ 2054 h 5598562"/>
              <a:gd name="connsiteX1" fmla="*/ 2714233 w 2714779"/>
              <a:gd name="connsiteY1" fmla="*/ 0 h 5598562"/>
              <a:gd name="connsiteX2" fmla="*/ 2714070 w 2714779"/>
              <a:gd name="connsiteY2" fmla="*/ 5598562 h 5598562"/>
              <a:gd name="connsiteX3" fmla="*/ 1718207 w 2714779"/>
              <a:gd name="connsiteY3" fmla="*/ 5594806 h 5598562"/>
              <a:gd name="connsiteX4" fmla="*/ 1791 w 2714779"/>
              <a:gd name="connsiteY4" fmla="*/ 3146371 h 5598562"/>
              <a:gd name="connsiteX5" fmla="*/ 454 w 2714779"/>
              <a:gd name="connsiteY5" fmla="*/ 2054 h 5598562"/>
              <a:gd name="connsiteX0" fmla="*/ 454 w 2714779"/>
              <a:gd name="connsiteY0" fmla="*/ 7751 h 5598562"/>
              <a:gd name="connsiteX1" fmla="*/ 2714233 w 2714779"/>
              <a:gd name="connsiteY1" fmla="*/ 0 h 5598562"/>
              <a:gd name="connsiteX2" fmla="*/ 2714070 w 2714779"/>
              <a:gd name="connsiteY2" fmla="*/ 5598562 h 5598562"/>
              <a:gd name="connsiteX3" fmla="*/ 1718207 w 2714779"/>
              <a:gd name="connsiteY3" fmla="*/ 5594806 h 5598562"/>
              <a:gd name="connsiteX4" fmla="*/ 1791 w 2714779"/>
              <a:gd name="connsiteY4" fmla="*/ 3146371 h 5598562"/>
              <a:gd name="connsiteX5" fmla="*/ 454 w 2714779"/>
              <a:gd name="connsiteY5" fmla="*/ 7751 h 5598562"/>
              <a:gd name="connsiteX0" fmla="*/ 454 w 2714070"/>
              <a:gd name="connsiteY0" fmla="*/ 571782 h 6162593"/>
              <a:gd name="connsiteX1" fmla="*/ 2707872 w 2714070"/>
              <a:gd name="connsiteY1" fmla="*/ 0 h 6162593"/>
              <a:gd name="connsiteX2" fmla="*/ 2714070 w 2714070"/>
              <a:gd name="connsiteY2" fmla="*/ 6162593 h 6162593"/>
              <a:gd name="connsiteX3" fmla="*/ 1718207 w 2714070"/>
              <a:gd name="connsiteY3" fmla="*/ 6158837 h 6162593"/>
              <a:gd name="connsiteX4" fmla="*/ 1791 w 2714070"/>
              <a:gd name="connsiteY4" fmla="*/ 3710402 h 6162593"/>
              <a:gd name="connsiteX5" fmla="*/ 454 w 2714070"/>
              <a:gd name="connsiteY5" fmla="*/ 571782 h 6162593"/>
              <a:gd name="connsiteX0" fmla="*/ 454 w 2714070"/>
              <a:gd name="connsiteY0" fmla="*/ 7751 h 6162593"/>
              <a:gd name="connsiteX1" fmla="*/ 2707872 w 2714070"/>
              <a:gd name="connsiteY1" fmla="*/ 0 h 6162593"/>
              <a:gd name="connsiteX2" fmla="*/ 2714070 w 2714070"/>
              <a:gd name="connsiteY2" fmla="*/ 6162593 h 6162593"/>
              <a:gd name="connsiteX3" fmla="*/ 1718207 w 2714070"/>
              <a:gd name="connsiteY3" fmla="*/ 6158837 h 6162593"/>
              <a:gd name="connsiteX4" fmla="*/ 1791 w 2714070"/>
              <a:gd name="connsiteY4" fmla="*/ 3710402 h 6162593"/>
              <a:gd name="connsiteX5" fmla="*/ 454 w 2714070"/>
              <a:gd name="connsiteY5" fmla="*/ 7751 h 6162593"/>
              <a:gd name="connsiteX0" fmla="*/ 454 w 2720839"/>
              <a:gd name="connsiteY0" fmla="*/ 7751 h 6162593"/>
              <a:gd name="connsiteX1" fmla="*/ 2720594 w 2720839"/>
              <a:gd name="connsiteY1" fmla="*/ 0 h 6162593"/>
              <a:gd name="connsiteX2" fmla="*/ 2714070 w 2720839"/>
              <a:gd name="connsiteY2" fmla="*/ 6162593 h 6162593"/>
              <a:gd name="connsiteX3" fmla="*/ 1718207 w 2720839"/>
              <a:gd name="connsiteY3" fmla="*/ 6158837 h 6162593"/>
              <a:gd name="connsiteX4" fmla="*/ 1791 w 2720839"/>
              <a:gd name="connsiteY4" fmla="*/ 3710402 h 6162593"/>
              <a:gd name="connsiteX5" fmla="*/ 454 w 2720839"/>
              <a:gd name="connsiteY5" fmla="*/ 7751 h 6162593"/>
              <a:gd name="connsiteX0" fmla="*/ 454 w 2726792"/>
              <a:gd name="connsiteY0" fmla="*/ 7751 h 6162593"/>
              <a:gd name="connsiteX1" fmla="*/ 2720594 w 2726792"/>
              <a:gd name="connsiteY1" fmla="*/ 0 h 6162593"/>
              <a:gd name="connsiteX2" fmla="*/ 2726792 w 2726792"/>
              <a:gd name="connsiteY2" fmla="*/ 6162593 h 6162593"/>
              <a:gd name="connsiteX3" fmla="*/ 1718207 w 2726792"/>
              <a:gd name="connsiteY3" fmla="*/ 6158837 h 6162593"/>
              <a:gd name="connsiteX4" fmla="*/ 1791 w 2726792"/>
              <a:gd name="connsiteY4" fmla="*/ 3710402 h 6162593"/>
              <a:gd name="connsiteX5" fmla="*/ 454 w 2726792"/>
              <a:gd name="connsiteY5" fmla="*/ 7751 h 616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6792" h="6162593">
                <a:moveTo>
                  <a:pt x="454" y="7751"/>
                </a:moveTo>
                <a:lnTo>
                  <a:pt x="2720594" y="0"/>
                </a:lnTo>
                <a:cubicBezTo>
                  <a:pt x="2722551" y="1865237"/>
                  <a:pt x="2724835" y="4297356"/>
                  <a:pt x="2726792" y="6162593"/>
                </a:cubicBezTo>
                <a:lnTo>
                  <a:pt x="1718207" y="6158837"/>
                </a:lnTo>
                <a:cubicBezTo>
                  <a:pt x="689093" y="5848705"/>
                  <a:pt x="-8821" y="4564073"/>
                  <a:pt x="1791" y="3710402"/>
                </a:cubicBezTo>
                <a:cubicBezTo>
                  <a:pt x="3783" y="2507139"/>
                  <a:pt x="-1538" y="1211014"/>
                  <a:pt x="454" y="7751"/>
                </a:cubicBezTo>
                <a:close/>
              </a:path>
            </a:pathLst>
          </a:custGeom>
          <a:solidFill>
            <a:schemeClr val="bg2"/>
          </a:solidFill>
        </p:spPr>
        <p:txBody>
          <a:bodyPr anchor="ctr"/>
          <a:lstStyle>
            <a:lvl1pPr algn="ctr">
              <a:defRPr sz="900"/>
            </a:lvl1pPr>
          </a:lstStyle>
          <a:p>
            <a:r>
              <a:rPr lang="en-AU" dirty="0"/>
              <a:t> Click icon to insert picture</a:t>
            </a:r>
          </a:p>
          <a:p>
            <a:endParaRPr lang="en-AU" dirty="0"/>
          </a:p>
        </p:txBody>
      </p:sp>
      <p:sp>
        <p:nvSpPr>
          <p:cNvPr id="11" name="Text Placeholder 5">
            <a:extLst>
              <a:ext uri="{FF2B5EF4-FFF2-40B4-BE49-F238E27FC236}">
                <a16:creationId xmlns="" xmlns:a16="http://schemas.microsoft.com/office/drawing/2014/main" id="{8E5BD460-2E08-418B-9ED2-FED7577890AA}"/>
              </a:ext>
            </a:extLst>
          </p:cNvPr>
          <p:cNvSpPr>
            <a:spLocks noGrp="1"/>
          </p:cNvSpPr>
          <p:nvPr>
            <p:ph type="body" sz="quarter" idx="17" hasCustomPrompt="1"/>
          </p:nvPr>
        </p:nvSpPr>
        <p:spPr>
          <a:xfrm>
            <a:off x="3300413" y="6524625"/>
            <a:ext cx="2538500" cy="241300"/>
          </a:xfrm>
        </p:spPr>
        <p:txBody>
          <a:bodyPr anchor="ctr">
            <a:normAutofit/>
          </a:bodyPr>
          <a:lstStyle>
            <a:lvl1pPr algn="ctr">
              <a:defRPr sz="750" b="1">
                <a:solidFill>
                  <a:schemeClr val="bg1"/>
                </a:solidFill>
              </a:defRPr>
            </a:lvl1pPr>
          </a:lstStyle>
          <a:p>
            <a:pPr lvl="0"/>
            <a:r>
              <a:rPr lang="en-US" dirty="0"/>
              <a:t>#[Hashtag text]</a:t>
            </a:r>
          </a:p>
        </p:txBody>
      </p:sp>
      <p:sp>
        <p:nvSpPr>
          <p:cNvPr id="10" name="Text Placeholder 5">
            <a:extLst>
              <a:ext uri="{FF2B5EF4-FFF2-40B4-BE49-F238E27FC236}">
                <a16:creationId xmlns="" xmlns:a16="http://schemas.microsoft.com/office/drawing/2014/main" id="{468C9D50-7928-4CA0-BFA2-1AB0032BF14E}"/>
              </a:ext>
            </a:extLst>
          </p:cNvPr>
          <p:cNvSpPr>
            <a:spLocks noGrp="1"/>
          </p:cNvSpPr>
          <p:nvPr>
            <p:ph type="body" sz="quarter" idx="13"/>
          </p:nvPr>
        </p:nvSpPr>
        <p:spPr>
          <a:xfrm>
            <a:off x="521494" y="1700214"/>
            <a:ext cx="5317418" cy="4598075"/>
          </a:xfrm>
          <a:prstGeom prst="rect">
            <a:avLst/>
          </a:prstGeom>
        </p:spPr>
        <p:txBody>
          <a:bodyPr/>
          <a:lstStyle>
            <a:lvl1pPr>
              <a:buNone/>
              <a:defRPr lang="en-US" dirty="0">
                <a:solidFill>
                  <a:schemeClr val="bg1"/>
                </a:solidFill>
              </a:defRPr>
            </a:lvl1pPr>
            <a:lvl2pPr>
              <a:buClr>
                <a:schemeClr val="bg1"/>
              </a:buClr>
              <a:defRPr lang="en-US" dirty="0">
                <a:solidFill>
                  <a:schemeClr val="bg1"/>
                </a:solidFill>
              </a:defRPr>
            </a:lvl2pPr>
            <a:lvl3pPr>
              <a:buClr>
                <a:schemeClr val="bg1"/>
              </a:buClr>
              <a:defRPr lang="en-US" dirty="0">
                <a:solidFill>
                  <a:schemeClr val="bg1"/>
                </a:solidFill>
              </a:defRPr>
            </a:lvl3pPr>
            <a:lvl4pPr>
              <a:defRPr lang="en-US" dirty="0">
                <a:solidFill>
                  <a:schemeClr val="bg1"/>
                </a:solidFill>
              </a:defRPr>
            </a:lvl4pPr>
            <a:lvl5pPr>
              <a:defRPr lang="en-US" dirty="0">
                <a:solidFill>
                  <a:schemeClr val="bg1"/>
                </a:solidFill>
              </a:defRPr>
            </a:lvl5pPr>
            <a:lvl6pPr>
              <a:defRPr lang="en-AU" dirty="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Title 1">
            <a:extLst>
              <a:ext uri="{FF2B5EF4-FFF2-40B4-BE49-F238E27FC236}">
                <a16:creationId xmlns="" xmlns:a16="http://schemas.microsoft.com/office/drawing/2014/main" id="{2AF87536-1667-4319-A130-CF6578DB2C85}"/>
              </a:ext>
            </a:extLst>
          </p:cNvPr>
          <p:cNvSpPr>
            <a:spLocks noGrp="1"/>
          </p:cNvSpPr>
          <p:nvPr>
            <p:ph type="title"/>
          </p:nvPr>
        </p:nvSpPr>
        <p:spPr>
          <a:xfrm>
            <a:off x="521495" y="1052736"/>
            <a:ext cx="5322093" cy="469056"/>
          </a:xfrm>
        </p:spPr>
        <p:txBody>
          <a:bodyPr/>
          <a:lstStyle>
            <a:lvl1pPr>
              <a:defRPr>
                <a:solidFill>
                  <a:schemeClr val="bg1"/>
                </a:solidFill>
              </a:defRPr>
            </a:lvl1pPr>
          </a:lstStyle>
          <a:p>
            <a:r>
              <a:rPr lang="en-US"/>
              <a:t>Click to edit Master title style</a:t>
            </a:r>
            <a:endParaRPr lang="en-AU" dirty="0"/>
          </a:p>
        </p:txBody>
      </p:sp>
      <p:sp>
        <p:nvSpPr>
          <p:cNvPr id="6" name="Date Placeholder 5">
            <a:extLst>
              <a:ext uri="{FF2B5EF4-FFF2-40B4-BE49-F238E27FC236}">
                <a16:creationId xmlns="" xmlns:a16="http://schemas.microsoft.com/office/drawing/2014/main" id="{9AD53B17-CFA2-4153-BA9B-6F2B6C1F6005}"/>
              </a:ext>
            </a:extLst>
          </p:cNvPr>
          <p:cNvSpPr>
            <a:spLocks noGrp="1"/>
          </p:cNvSpPr>
          <p:nvPr>
            <p:ph type="dt" sz="half" idx="19"/>
          </p:nvPr>
        </p:nvSpPr>
        <p:spPr>
          <a:xfrm>
            <a:off x="521494" y="151136"/>
            <a:ext cx="1782000" cy="241200"/>
          </a:xfrm>
          <a:prstGeom prst="rect">
            <a:avLst/>
          </a:prstGeom>
        </p:spPr>
        <p:txBody>
          <a:bodyPr/>
          <a:lstStyle/>
          <a:p>
            <a:endParaRPr lang="en-AU" dirty="0"/>
          </a:p>
        </p:txBody>
      </p:sp>
      <p:sp>
        <p:nvSpPr>
          <p:cNvPr id="7" name="Footer Placeholder 6">
            <a:extLst>
              <a:ext uri="{FF2B5EF4-FFF2-40B4-BE49-F238E27FC236}">
                <a16:creationId xmlns="" xmlns:a16="http://schemas.microsoft.com/office/drawing/2014/main" id="{68508C9E-FE7C-44AA-84C7-0471A04346C4}"/>
              </a:ext>
            </a:extLst>
          </p:cNvPr>
          <p:cNvSpPr>
            <a:spLocks noGrp="1"/>
          </p:cNvSpPr>
          <p:nvPr>
            <p:ph type="ftr" sz="quarter" idx="20"/>
          </p:nvPr>
        </p:nvSpPr>
        <p:spPr>
          <a:xfrm>
            <a:off x="521495" y="6519172"/>
            <a:ext cx="2520082" cy="240219"/>
          </a:xfrm>
          <a:prstGeom prst="rect">
            <a:avLst/>
          </a:prstGeom>
        </p:spPr>
        <p:txBody>
          <a:bodyPr/>
          <a:lstStyle>
            <a:lvl1pPr>
              <a:defRPr b="0" i="0">
                <a:solidFill>
                  <a:schemeClr val="bg1"/>
                </a:solidFill>
                <a:latin typeface="Century Gothic Regular"/>
              </a:defRPr>
            </a:lvl1pPr>
          </a:lstStyle>
          <a:p>
            <a:endParaRPr lang="en-AU" dirty="0"/>
          </a:p>
        </p:txBody>
      </p:sp>
      <p:sp>
        <p:nvSpPr>
          <p:cNvPr id="8" name="Slide Number Placeholder 7">
            <a:extLst>
              <a:ext uri="{FF2B5EF4-FFF2-40B4-BE49-F238E27FC236}">
                <a16:creationId xmlns="" xmlns:a16="http://schemas.microsoft.com/office/drawing/2014/main" id="{F52737AE-AB1C-425B-82B5-B5D4E1208032}"/>
              </a:ext>
            </a:extLst>
          </p:cNvPr>
          <p:cNvSpPr>
            <a:spLocks noGrp="1"/>
          </p:cNvSpPr>
          <p:nvPr>
            <p:ph type="sldNum" sz="quarter" idx="21"/>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396462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preserve="1" userDrawn="1">
  <p:cSld name="Text with 4 Images">
    <p:spTree>
      <p:nvGrpSpPr>
        <p:cNvPr id="1" name=""/>
        <p:cNvGrpSpPr/>
        <p:nvPr/>
      </p:nvGrpSpPr>
      <p:grpSpPr>
        <a:xfrm>
          <a:off x="0" y="0"/>
          <a:ext cx="0" cy="0"/>
          <a:chOff x="0" y="0"/>
          <a:chExt cx="0" cy="0"/>
        </a:xfrm>
      </p:grpSpPr>
      <p:sp>
        <p:nvSpPr>
          <p:cNvPr id="10" name="Picture Placeholder 9">
            <a:extLst>
              <a:ext uri="{FF2B5EF4-FFF2-40B4-BE49-F238E27FC236}">
                <a16:creationId xmlns="" xmlns:a16="http://schemas.microsoft.com/office/drawing/2014/main" id="{CB39BD51-2E8D-4FDD-8EEB-A7A9070EDD67}"/>
              </a:ext>
            </a:extLst>
          </p:cNvPr>
          <p:cNvSpPr>
            <a:spLocks noGrp="1"/>
          </p:cNvSpPr>
          <p:nvPr>
            <p:ph type="pic" sz="quarter" idx="12" hasCustomPrompt="1"/>
          </p:nvPr>
        </p:nvSpPr>
        <p:spPr>
          <a:xfrm>
            <a:off x="3305287" y="630978"/>
            <a:ext cx="2916000" cy="2844000"/>
          </a:xfrm>
          <a:prstGeom prst="rect">
            <a:avLst/>
          </a:prstGeom>
          <a:solidFill>
            <a:schemeClr val="bg2"/>
          </a:solidFill>
        </p:spPr>
        <p:txBody>
          <a:bodyPr anchor="ctr"/>
          <a:lstStyle>
            <a:lvl1pPr algn="ctr">
              <a:defRPr sz="900"/>
            </a:lvl1pPr>
          </a:lstStyle>
          <a:p>
            <a:r>
              <a:rPr lang="en-AU" dirty="0"/>
              <a:t> Click icon to insert picture</a:t>
            </a:r>
          </a:p>
          <a:p>
            <a:endParaRPr lang="en-AU" dirty="0"/>
          </a:p>
        </p:txBody>
      </p:sp>
      <p:sp>
        <p:nvSpPr>
          <p:cNvPr id="3" name="Footer Placeholder 2">
            <a:extLst>
              <a:ext uri="{FF2B5EF4-FFF2-40B4-BE49-F238E27FC236}">
                <a16:creationId xmlns="" xmlns:a16="http://schemas.microsoft.com/office/drawing/2014/main" id="{BE05E8E5-FC3F-4B02-8560-314161E65934}"/>
              </a:ext>
            </a:extLst>
          </p:cNvPr>
          <p:cNvSpPr>
            <a:spLocks noGrp="1"/>
          </p:cNvSpPr>
          <p:nvPr>
            <p:ph type="ftr" sz="quarter" idx="10"/>
          </p:nvPr>
        </p:nvSpPr>
        <p:spPr>
          <a:xfrm>
            <a:off x="521495" y="6519172"/>
            <a:ext cx="2520082" cy="240219"/>
          </a:xfrm>
          <a:prstGeom prst="rect">
            <a:avLst/>
          </a:prstGeom>
        </p:spPr>
        <p:txBody>
          <a:bodyPr/>
          <a:lstStyle>
            <a:lvl1pPr>
              <a:defRPr b="0" i="0">
                <a:latin typeface="Century Gothic Regular"/>
              </a:defRPr>
            </a:lvl1pPr>
          </a:lstStyle>
          <a:p>
            <a:endParaRPr lang="en-AU" dirty="0"/>
          </a:p>
        </p:txBody>
      </p:sp>
      <p:sp>
        <p:nvSpPr>
          <p:cNvPr id="4" name="Slide Number Placeholder 3">
            <a:extLst>
              <a:ext uri="{FF2B5EF4-FFF2-40B4-BE49-F238E27FC236}">
                <a16:creationId xmlns="" xmlns:a16="http://schemas.microsoft.com/office/drawing/2014/main" id="{5B783E44-C534-44A2-8F6E-F9372FE5C6E2}"/>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6" name="Text Placeholder 5">
            <a:extLst>
              <a:ext uri="{FF2B5EF4-FFF2-40B4-BE49-F238E27FC236}">
                <a16:creationId xmlns="" xmlns:a16="http://schemas.microsoft.com/office/drawing/2014/main" id="{05B945E3-14E3-4804-9C19-FEC6CFB9A20D}"/>
              </a:ext>
            </a:extLst>
          </p:cNvPr>
          <p:cNvSpPr>
            <a:spLocks noGrp="1"/>
          </p:cNvSpPr>
          <p:nvPr>
            <p:ph type="body" sz="quarter" idx="13"/>
          </p:nvPr>
        </p:nvSpPr>
        <p:spPr>
          <a:xfrm>
            <a:off x="521495" y="2204864"/>
            <a:ext cx="2538000" cy="4093424"/>
          </a:xfrm>
          <a:prstGeom prst="rect">
            <a:avLst/>
          </a:prstGeom>
        </p:spPr>
        <p:txBody>
          <a:bodyPr/>
          <a:lstStyle>
            <a:lvl1pPr>
              <a:buNone/>
              <a:defRPr lang="en-US" dirty="0"/>
            </a:lvl1pPr>
            <a:lvl2pPr>
              <a:defRPr lang="en-US" dirty="0"/>
            </a:lvl2pPr>
            <a:lvl3pPr>
              <a:defRPr lang="en-US" dirty="0"/>
            </a:lvl3pPr>
            <a:lvl4pPr>
              <a:defRPr lang="en-US" dirty="0"/>
            </a:lvl4pPr>
            <a:lvl5pPr>
              <a:defRPr lang="en-US" dirty="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Date Placeholder 4">
            <a:extLst>
              <a:ext uri="{FF2B5EF4-FFF2-40B4-BE49-F238E27FC236}">
                <a16:creationId xmlns="" xmlns:a16="http://schemas.microsoft.com/office/drawing/2014/main" id="{60FD0FAE-3953-4EE5-ADCD-BB5BCA72CF76}"/>
              </a:ext>
            </a:extLst>
          </p:cNvPr>
          <p:cNvSpPr>
            <a:spLocks noGrp="1"/>
          </p:cNvSpPr>
          <p:nvPr>
            <p:ph type="dt" sz="half" idx="14"/>
          </p:nvPr>
        </p:nvSpPr>
        <p:spPr>
          <a:xfrm>
            <a:off x="521494" y="151136"/>
            <a:ext cx="1782000" cy="241200"/>
          </a:xfrm>
          <a:prstGeom prst="rect">
            <a:avLst/>
          </a:prstGeom>
        </p:spPr>
        <p:txBody>
          <a:bodyPr/>
          <a:lstStyle/>
          <a:p>
            <a:pPr algn="l"/>
            <a:endParaRPr lang="en-AU" dirty="0"/>
          </a:p>
        </p:txBody>
      </p:sp>
      <p:sp>
        <p:nvSpPr>
          <p:cNvPr id="12" name="Text Placeholder 5">
            <a:extLst>
              <a:ext uri="{FF2B5EF4-FFF2-40B4-BE49-F238E27FC236}">
                <a16:creationId xmlns="" xmlns:a16="http://schemas.microsoft.com/office/drawing/2014/main" id="{DA8ABAA8-126B-459D-B960-B85E22F49DF4}"/>
              </a:ext>
            </a:extLst>
          </p:cNvPr>
          <p:cNvSpPr>
            <a:spLocks noGrp="1"/>
          </p:cNvSpPr>
          <p:nvPr>
            <p:ph type="body" sz="quarter" idx="15" hasCustomPrompt="1"/>
          </p:nvPr>
        </p:nvSpPr>
        <p:spPr>
          <a:xfrm>
            <a:off x="3300413" y="6524625"/>
            <a:ext cx="2538500" cy="241300"/>
          </a:xfrm>
        </p:spPr>
        <p:txBody>
          <a:bodyPr anchor="ctr">
            <a:normAutofit/>
          </a:bodyPr>
          <a:lstStyle>
            <a:lvl1pPr algn="ctr">
              <a:defRPr sz="750" b="1">
                <a:solidFill>
                  <a:schemeClr val="accent1"/>
                </a:solidFill>
              </a:defRPr>
            </a:lvl1pPr>
          </a:lstStyle>
          <a:p>
            <a:pPr lvl="0"/>
            <a:r>
              <a:rPr lang="en-US" dirty="0"/>
              <a:t>#[Hashtag text]</a:t>
            </a:r>
          </a:p>
        </p:txBody>
      </p:sp>
      <p:sp>
        <p:nvSpPr>
          <p:cNvPr id="9" name="Picture Placeholder 9">
            <a:extLst>
              <a:ext uri="{FF2B5EF4-FFF2-40B4-BE49-F238E27FC236}">
                <a16:creationId xmlns="" xmlns:a16="http://schemas.microsoft.com/office/drawing/2014/main" id="{86B950FF-5CC1-4A3A-ABA9-ADF58494DD0A}"/>
              </a:ext>
            </a:extLst>
          </p:cNvPr>
          <p:cNvSpPr>
            <a:spLocks noGrp="1"/>
          </p:cNvSpPr>
          <p:nvPr>
            <p:ph type="pic" sz="quarter" idx="16" hasCustomPrompt="1"/>
          </p:nvPr>
        </p:nvSpPr>
        <p:spPr>
          <a:xfrm>
            <a:off x="3305287" y="3485752"/>
            <a:ext cx="2916000" cy="2844000"/>
          </a:xfrm>
          <a:prstGeom prst="rect">
            <a:avLst/>
          </a:prstGeom>
          <a:solidFill>
            <a:schemeClr val="bg2"/>
          </a:solidFill>
        </p:spPr>
        <p:txBody>
          <a:bodyPr anchor="ctr"/>
          <a:lstStyle>
            <a:lvl1pPr algn="ctr">
              <a:defRPr sz="900"/>
            </a:lvl1pPr>
          </a:lstStyle>
          <a:p>
            <a:r>
              <a:rPr lang="en-AU" dirty="0"/>
              <a:t> Click icon to insert picture</a:t>
            </a:r>
          </a:p>
          <a:p>
            <a:endParaRPr lang="en-AU" dirty="0"/>
          </a:p>
        </p:txBody>
      </p:sp>
      <p:sp>
        <p:nvSpPr>
          <p:cNvPr id="11" name="Picture Placeholder 9">
            <a:extLst>
              <a:ext uri="{FF2B5EF4-FFF2-40B4-BE49-F238E27FC236}">
                <a16:creationId xmlns="" xmlns:a16="http://schemas.microsoft.com/office/drawing/2014/main" id="{BA2B0415-0383-4B33-9E29-9ADFC2A05427}"/>
              </a:ext>
            </a:extLst>
          </p:cNvPr>
          <p:cNvSpPr>
            <a:spLocks noGrp="1"/>
          </p:cNvSpPr>
          <p:nvPr>
            <p:ph type="pic" sz="quarter" idx="17" hasCustomPrompt="1"/>
          </p:nvPr>
        </p:nvSpPr>
        <p:spPr>
          <a:xfrm>
            <a:off x="6228000" y="630978"/>
            <a:ext cx="2916000" cy="2844000"/>
          </a:xfrm>
          <a:prstGeom prst="rect">
            <a:avLst/>
          </a:prstGeom>
          <a:solidFill>
            <a:schemeClr val="bg2"/>
          </a:solidFill>
        </p:spPr>
        <p:txBody>
          <a:bodyPr anchor="ctr"/>
          <a:lstStyle>
            <a:lvl1pPr algn="ctr">
              <a:defRPr sz="900"/>
            </a:lvl1pPr>
          </a:lstStyle>
          <a:p>
            <a:r>
              <a:rPr lang="en-AU" dirty="0"/>
              <a:t> Click icon to insert picture</a:t>
            </a:r>
          </a:p>
          <a:p>
            <a:endParaRPr lang="en-AU" dirty="0"/>
          </a:p>
        </p:txBody>
      </p:sp>
      <p:sp>
        <p:nvSpPr>
          <p:cNvPr id="13" name="Picture Placeholder 9">
            <a:extLst>
              <a:ext uri="{FF2B5EF4-FFF2-40B4-BE49-F238E27FC236}">
                <a16:creationId xmlns="" xmlns:a16="http://schemas.microsoft.com/office/drawing/2014/main" id="{4966C236-904D-498D-801E-8C4057C0A034}"/>
              </a:ext>
            </a:extLst>
          </p:cNvPr>
          <p:cNvSpPr>
            <a:spLocks noGrp="1"/>
          </p:cNvSpPr>
          <p:nvPr>
            <p:ph type="pic" sz="quarter" idx="18" hasCustomPrompt="1"/>
          </p:nvPr>
        </p:nvSpPr>
        <p:spPr>
          <a:xfrm>
            <a:off x="6228000" y="3485752"/>
            <a:ext cx="2916000" cy="2844000"/>
          </a:xfrm>
          <a:prstGeom prst="rect">
            <a:avLst/>
          </a:prstGeom>
          <a:solidFill>
            <a:schemeClr val="bg2"/>
          </a:solidFill>
        </p:spPr>
        <p:txBody>
          <a:bodyPr anchor="ctr"/>
          <a:lstStyle>
            <a:lvl1pPr algn="ctr">
              <a:defRPr sz="900"/>
            </a:lvl1pPr>
          </a:lstStyle>
          <a:p>
            <a:r>
              <a:rPr lang="en-AU" dirty="0"/>
              <a:t> Click icon to insert picture</a:t>
            </a:r>
          </a:p>
          <a:p>
            <a:endParaRPr lang="en-AU" dirty="0"/>
          </a:p>
        </p:txBody>
      </p:sp>
      <p:sp>
        <p:nvSpPr>
          <p:cNvPr id="14" name="Rectangle 13">
            <a:extLst>
              <a:ext uri="{FF2B5EF4-FFF2-40B4-BE49-F238E27FC236}">
                <a16:creationId xmlns="" xmlns:a16="http://schemas.microsoft.com/office/drawing/2014/main" id="{377D8A62-4A58-4C23-B0E5-AEF193611E4D}"/>
              </a:ext>
            </a:extLst>
          </p:cNvPr>
          <p:cNvSpPr/>
          <p:nvPr userDrawn="1"/>
        </p:nvSpPr>
        <p:spPr>
          <a:xfrm flipH="1">
            <a:off x="0" y="0"/>
            <a:ext cx="9144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350" b="0" i="0" dirty="0">
              <a:latin typeface="Century Gothic Regular"/>
            </a:endParaRPr>
          </a:p>
        </p:txBody>
      </p:sp>
      <p:pic>
        <p:nvPicPr>
          <p:cNvPr id="16" name="Picture 15">
            <a:extLst>
              <a:ext uri="{FF2B5EF4-FFF2-40B4-BE49-F238E27FC236}">
                <a16:creationId xmlns="" xmlns:a16="http://schemas.microsoft.com/office/drawing/2014/main" id="{EDEB74D7-CB6B-47FE-A2A8-7AE5F1DED986}"/>
              </a:ext>
            </a:extLst>
          </p:cNvPr>
          <p:cNvPicPr>
            <a:picLocks noChangeAspect="1"/>
          </p:cNvPicPr>
          <p:nvPr userDrawn="1"/>
        </p:nvPicPr>
        <p:blipFill>
          <a:blip r:embed="rId2"/>
          <a:stretch>
            <a:fillRect/>
          </a:stretch>
        </p:blipFill>
        <p:spPr>
          <a:xfrm>
            <a:off x="7723451" y="152896"/>
            <a:ext cx="908013" cy="324000"/>
          </a:xfrm>
          <a:prstGeom prst="rect">
            <a:avLst/>
          </a:prstGeom>
        </p:spPr>
      </p:pic>
      <p:sp>
        <p:nvSpPr>
          <p:cNvPr id="15" name="Title 1">
            <a:extLst>
              <a:ext uri="{FF2B5EF4-FFF2-40B4-BE49-F238E27FC236}">
                <a16:creationId xmlns="" xmlns:a16="http://schemas.microsoft.com/office/drawing/2014/main" id="{E061BA70-9BEA-4AF5-8B24-03EBB3F28710}"/>
              </a:ext>
            </a:extLst>
          </p:cNvPr>
          <p:cNvSpPr>
            <a:spLocks noGrp="1"/>
          </p:cNvSpPr>
          <p:nvPr>
            <p:ph type="title"/>
          </p:nvPr>
        </p:nvSpPr>
        <p:spPr>
          <a:xfrm>
            <a:off x="521495" y="1052736"/>
            <a:ext cx="2538412" cy="1008112"/>
          </a:xfrm>
        </p:spPr>
        <p:txBody>
          <a:bodyPr anchor="t"/>
          <a:lstStyle/>
          <a:p>
            <a:r>
              <a:rPr lang="en-US"/>
              <a:t>Click to edit Master title style</a:t>
            </a:r>
            <a:endParaRPr lang="en-AU" dirty="0"/>
          </a:p>
        </p:txBody>
      </p:sp>
    </p:spTree>
    <p:extLst>
      <p:ext uri="{BB962C8B-B14F-4D97-AF65-F5344CB8AC3E}">
        <p14:creationId xmlns:p14="http://schemas.microsoft.com/office/powerpoint/2010/main" val="180496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userDrawn="1">
  <p:cSld name="Three Column Text &amp; Images">
    <p:spTree>
      <p:nvGrpSpPr>
        <p:cNvPr id="1" name=""/>
        <p:cNvGrpSpPr/>
        <p:nvPr/>
      </p:nvGrpSpPr>
      <p:grpSpPr>
        <a:xfrm>
          <a:off x="0" y="0"/>
          <a:ext cx="0" cy="0"/>
          <a:chOff x="0" y="0"/>
          <a:chExt cx="0" cy="0"/>
        </a:xfrm>
      </p:grpSpPr>
      <p:sp>
        <p:nvSpPr>
          <p:cNvPr id="3" name="Footer Placeholder 2">
            <a:extLst>
              <a:ext uri="{FF2B5EF4-FFF2-40B4-BE49-F238E27FC236}">
                <a16:creationId xmlns="" xmlns:a16="http://schemas.microsoft.com/office/drawing/2014/main" id="{CECE2774-14F3-4413-B606-C993C979694A}"/>
              </a:ext>
            </a:extLst>
          </p:cNvPr>
          <p:cNvSpPr>
            <a:spLocks noGrp="1"/>
          </p:cNvSpPr>
          <p:nvPr>
            <p:ph type="ftr" sz="quarter" idx="10"/>
          </p:nvPr>
        </p:nvSpPr>
        <p:spPr>
          <a:xfrm>
            <a:off x="521495" y="6519172"/>
            <a:ext cx="2520082" cy="240219"/>
          </a:xfrm>
          <a:prstGeom prst="rect">
            <a:avLst/>
          </a:prstGeom>
        </p:spPr>
        <p:txBody>
          <a:bodyPr/>
          <a:lstStyle>
            <a:lvl1pPr>
              <a:defRPr b="0" i="0">
                <a:latin typeface="Century Gothic Regular"/>
              </a:defRPr>
            </a:lvl1pPr>
          </a:lstStyle>
          <a:p>
            <a:endParaRPr lang="en-AU" dirty="0"/>
          </a:p>
        </p:txBody>
      </p:sp>
      <p:sp>
        <p:nvSpPr>
          <p:cNvPr id="4" name="Slide Number Placeholder 3">
            <a:extLst>
              <a:ext uri="{FF2B5EF4-FFF2-40B4-BE49-F238E27FC236}">
                <a16:creationId xmlns="" xmlns:a16="http://schemas.microsoft.com/office/drawing/2014/main" id="{CB771394-5B89-4C72-9322-C5B01C7801DF}"/>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9" name="Picture Placeholder 8">
            <a:extLst>
              <a:ext uri="{FF2B5EF4-FFF2-40B4-BE49-F238E27FC236}">
                <a16:creationId xmlns="" xmlns:a16="http://schemas.microsoft.com/office/drawing/2014/main" id="{B44D1A49-1FEC-4FD2-B560-402C9B2E281A}"/>
              </a:ext>
            </a:extLst>
          </p:cNvPr>
          <p:cNvSpPr>
            <a:spLocks noGrp="1"/>
          </p:cNvSpPr>
          <p:nvPr>
            <p:ph type="pic" sz="quarter" idx="14" hasCustomPrompt="1"/>
          </p:nvPr>
        </p:nvSpPr>
        <p:spPr>
          <a:xfrm>
            <a:off x="521495" y="3447001"/>
            <a:ext cx="2538000" cy="2861725"/>
          </a:xfrm>
          <a:prstGeom prst="rect">
            <a:avLst/>
          </a:prstGeom>
          <a:solidFill>
            <a:schemeClr val="bg2"/>
          </a:solidFill>
        </p:spPr>
        <p:txBody>
          <a:bodyPr anchor="ctr"/>
          <a:lstStyle>
            <a:lvl1pPr algn="ctr">
              <a:defRPr sz="900"/>
            </a:lvl1pPr>
          </a:lstStyle>
          <a:p>
            <a:r>
              <a:rPr lang="en-AU" dirty="0"/>
              <a:t>Click icon to insert picture</a:t>
            </a:r>
          </a:p>
          <a:p>
            <a:endParaRPr lang="en-AU" dirty="0"/>
          </a:p>
        </p:txBody>
      </p:sp>
      <p:sp>
        <p:nvSpPr>
          <p:cNvPr id="11" name="Picture Placeholder 8">
            <a:extLst>
              <a:ext uri="{FF2B5EF4-FFF2-40B4-BE49-F238E27FC236}">
                <a16:creationId xmlns="" xmlns:a16="http://schemas.microsoft.com/office/drawing/2014/main" id="{C59B66CF-A807-44F1-A681-793122F8A033}"/>
              </a:ext>
            </a:extLst>
          </p:cNvPr>
          <p:cNvSpPr>
            <a:spLocks noGrp="1"/>
          </p:cNvSpPr>
          <p:nvPr>
            <p:ph type="pic" sz="quarter" idx="16" hasCustomPrompt="1"/>
          </p:nvPr>
        </p:nvSpPr>
        <p:spPr>
          <a:xfrm>
            <a:off x="3307220" y="3447001"/>
            <a:ext cx="2538000" cy="2861725"/>
          </a:xfrm>
          <a:prstGeom prst="rect">
            <a:avLst/>
          </a:prstGeom>
          <a:solidFill>
            <a:schemeClr val="bg2"/>
          </a:solidFill>
        </p:spPr>
        <p:txBody>
          <a:bodyPr anchor="ctr"/>
          <a:lstStyle>
            <a:lvl1pPr algn="ctr">
              <a:defRPr sz="900"/>
            </a:lvl1pPr>
          </a:lstStyle>
          <a:p>
            <a:r>
              <a:rPr lang="en-AU" dirty="0"/>
              <a:t>Click icon to insert picture</a:t>
            </a:r>
          </a:p>
          <a:p>
            <a:endParaRPr lang="en-AU" dirty="0"/>
          </a:p>
        </p:txBody>
      </p:sp>
      <p:sp>
        <p:nvSpPr>
          <p:cNvPr id="13" name="Picture Placeholder 8">
            <a:extLst>
              <a:ext uri="{FF2B5EF4-FFF2-40B4-BE49-F238E27FC236}">
                <a16:creationId xmlns="" xmlns:a16="http://schemas.microsoft.com/office/drawing/2014/main" id="{6B4B4A83-90AC-42EA-83C2-FA8462468851}"/>
              </a:ext>
            </a:extLst>
          </p:cNvPr>
          <p:cNvSpPr>
            <a:spLocks noGrp="1"/>
          </p:cNvSpPr>
          <p:nvPr>
            <p:ph type="pic" sz="quarter" idx="18" hasCustomPrompt="1"/>
          </p:nvPr>
        </p:nvSpPr>
        <p:spPr>
          <a:xfrm>
            <a:off x="6084507" y="3446254"/>
            <a:ext cx="2538000" cy="2861725"/>
          </a:xfrm>
          <a:prstGeom prst="rect">
            <a:avLst/>
          </a:prstGeom>
          <a:solidFill>
            <a:schemeClr val="bg2"/>
          </a:solidFill>
        </p:spPr>
        <p:txBody>
          <a:bodyPr anchor="ctr"/>
          <a:lstStyle>
            <a:lvl1pPr algn="ctr">
              <a:defRPr sz="900"/>
            </a:lvl1pPr>
          </a:lstStyle>
          <a:p>
            <a:r>
              <a:rPr lang="en-AU" dirty="0"/>
              <a:t>Click icon to insert picture</a:t>
            </a:r>
          </a:p>
          <a:p>
            <a:endParaRPr lang="en-AU" dirty="0"/>
          </a:p>
        </p:txBody>
      </p:sp>
      <p:sp>
        <p:nvSpPr>
          <p:cNvPr id="15" name="Text Placeholder 14">
            <a:extLst>
              <a:ext uri="{FF2B5EF4-FFF2-40B4-BE49-F238E27FC236}">
                <a16:creationId xmlns="" xmlns:a16="http://schemas.microsoft.com/office/drawing/2014/main" id="{91089730-A73F-422F-BD54-BF23888B1D53}"/>
              </a:ext>
            </a:extLst>
          </p:cNvPr>
          <p:cNvSpPr>
            <a:spLocks noGrp="1"/>
          </p:cNvSpPr>
          <p:nvPr>
            <p:ph type="body" sz="quarter" idx="19"/>
          </p:nvPr>
        </p:nvSpPr>
        <p:spPr>
          <a:xfrm>
            <a:off x="521494" y="1700213"/>
            <a:ext cx="2538000" cy="1728787"/>
          </a:xfrm>
          <a:prstGeom prst="rect">
            <a:avLst/>
          </a:prstGeom>
        </p:spPr>
        <p:txBody>
          <a:bodyPr/>
          <a:lstStyle>
            <a:lvl1pPr>
              <a:lnSpc>
                <a:spcPct val="100000"/>
              </a:lnSpc>
              <a:defRPr lang="en-US" dirty="0"/>
            </a:lvl1pPr>
            <a:lvl2pPr marL="128588" indent="-128588">
              <a:lnSpc>
                <a:spcPct val="100000"/>
              </a:lnSpc>
              <a:spcAft>
                <a:spcPts val="225"/>
              </a:spcAft>
              <a:buClr>
                <a:schemeClr val="accent1"/>
              </a:buClr>
              <a:buFont typeface="Arial" panose="020B0604020202020204" pitchFamily="34" charset="0"/>
              <a:buChar char="•"/>
              <a:defRPr lang="en-US" dirty="0"/>
            </a:lvl2pPr>
            <a:lvl3pPr marL="135459" indent="0">
              <a:buClrTx/>
              <a:buFont typeface="Arial" panose="020B0604020202020204" pitchFamily="34" charset="0"/>
              <a:buNone/>
              <a:defRPr/>
            </a:lvl3pPr>
          </a:lstStyle>
          <a:p>
            <a:pPr lvl="0"/>
            <a:r>
              <a:rPr lang="en-US"/>
              <a:t>Edit Master text styles</a:t>
            </a:r>
          </a:p>
          <a:p>
            <a:pPr lvl="1"/>
            <a:r>
              <a:rPr lang="en-US"/>
              <a:t>Second level</a:t>
            </a:r>
          </a:p>
        </p:txBody>
      </p:sp>
      <p:sp>
        <p:nvSpPr>
          <p:cNvPr id="16" name="Text Placeholder 14">
            <a:extLst>
              <a:ext uri="{FF2B5EF4-FFF2-40B4-BE49-F238E27FC236}">
                <a16:creationId xmlns="" xmlns:a16="http://schemas.microsoft.com/office/drawing/2014/main" id="{9BA9F9C4-C84A-43FB-A465-E020A9EB63D8}"/>
              </a:ext>
            </a:extLst>
          </p:cNvPr>
          <p:cNvSpPr>
            <a:spLocks noGrp="1"/>
          </p:cNvSpPr>
          <p:nvPr>
            <p:ph type="body" sz="quarter" idx="20"/>
          </p:nvPr>
        </p:nvSpPr>
        <p:spPr>
          <a:xfrm>
            <a:off x="3307220" y="1700213"/>
            <a:ext cx="2538000" cy="1728787"/>
          </a:xfrm>
          <a:prstGeom prst="rect">
            <a:avLst/>
          </a:prstGeom>
        </p:spPr>
        <p:txBody>
          <a:bodyPr/>
          <a:lstStyle>
            <a:lvl1pPr>
              <a:lnSpc>
                <a:spcPct val="100000"/>
              </a:lnSpc>
              <a:defRPr lang="en-US" dirty="0"/>
            </a:lvl1pPr>
            <a:lvl2pPr marL="128588" indent="-128588">
              <a:lnSpc>
                <a:spcPct val="100000"/>
              </a:lnSpc>
              <a:spcAft>
                <a:spcPts val="225"/>
              </a:spcAft>
              <a:buClr>
                <a:schemeClr val="accent1"/>
              </a:buClr>
              <a:buFont typeface="Arial" panose="020B0604020202020204" pitchFamily="34" charset="0"/>
              <a:buChar char="•"/>
              <a:defRPr lang="en-US" dirty="0"/>
            </a:lvl2pPr>
            <a:lvl3pPr marL="270000" indent="-134541">
              <a:buClrTx/>
              <a:buFont typeface="Arial" panose="020B0604020202020204" pitchFamily="34" charset="0"/>
              <a:buChar char="­"/>
              <a:defRPr/>
            </a:lvl3pPr>
          </a:lstStyle>
          <a:p>
            <a:pPr lvl="0"/>
            <a:r>
              <a:rPr lang="en-US"/>
              <a:t>Edit Master text styles</a:t>
            </a:r>
          </a:p>
          <a:p>
            <a:pPr lvl="1"/>
            <a:r>
              <a:rPr lang="en-US"/>
              <a:t>Second level</a:t>
            </a:r>
          </a:p>
        </p:txBody>
      </p:sp>
      <p:sp>
        <p:nvSpPr>
          <p:cNvPr id="17" name="Text Placeholder 14">
            <a:extLst>
              <a:ext uri="{FF2B5EF4-FFF2-40B4-BE49-F238E27FC236}">
                <a16:creationId xmlns="" xmlns:a16="http://schemas.microsoft.com/office/drawing/2014/main" id="{564335FC-BD53-4794-8DA5-8FFBAE1F28B6}"/>
              </a:ext>
            </a:extLst>
          </p:cNvPr>
          <p:cNvSpPr>
            <a:spLocks noGrp="1"/>
          </p:cNvSpPr>
          <p:nvPr>
            <p:ph type="body" sz="quarter" idx="21"/>
          </p:nvPr>
        </p:nvSpPr>
        <p:spPr>
          <a:xfrm>
            <a:off x="6084507" y="1700213"/>
            <a:ext cx="2538000" cy="1728787"/>
          </a:xfrm>
          <a:prstGeom prst="rect">
            <a:avLst/>
          </a:prstGeom>
        </p:spPr>
        <p:txBody>
          <a:bodyPr/>
          <a:lstStyle>
            <a:lvl1pPr>
              <a:lnSpc>
                <a:spcPct val="100000"/>
              </a:lnSpc>
              <a:defRPr lang="en-US" dirty="0"/>
            </a:lvl1pPr>
            <a:lvl2pPr marL="128588" indent="-128588">
              <a:lnSpc>
                <a:spcPct val="100000"/>
              </a:lnSpc>
              <a:spcAft>
                <a:spcPts val="225"/>
              </a:spcAft>
              <a:buClr>
                <a:schemeClr val="accent1"/>
              </a:buClr>
              <a:buFont typeface="Arial" panose="020B0604020202020204" pitchFamily="34" charset="0"/>
              <a:buChar char="•"/>
              <a:defRPr lang="en-US" dirty="0"/>
            </a:lvl2pPr>
            <a:lvl3pPr marL="270000" indent="-134541">
              <a:buClrTx/>
              <a:buFont typeface="Arial" panose="020B0604020202020204" pitchFamily="34" charset="0"/>
              <a:buChar char="­"/>
              <a:defRPr/>
            </a:lvl3pPr>
          </a:lstStyle>
          <a:p>
            <a:pPr lvl="0"/>
            <a:r>
              <a:rPr lang="en-US"/>
              <a:t>Edit Master text styles</a:t>
            </a:r>
          </a:p>
          <a:p>
            <a:pPr lvl="1"/>
            <a:r>
              <a:rPr lang="en-US"/>
              <a:t>Second level</a:t>
            </a:r>
          </a:p>
        </p:txBody>
      </p:sp>
      <p:sp>
        <p:nvSpPr>
          <p:cNvPr id="5" name="Date Placeholder 4">
            <a:extLst>
              <a:ext uri="{FF2B5EF4-FFF2-40B4-BE49-F238E27FC236}">
                <a16:creationId xmlns="" xmlns:a16="http://schemas.microsoft.com/office/drawing/2014/main" id="{C6E195DD-3DD6-4BE8-8993-CA04B5EDA6E7}"/>
              </a:ext>
            </a:extLst>
          </p:cNvPr>
          <p:cNvSpPr>
            <a:spLocks noGrp="1"/>
          </p:cNvSpPr>
          <p:nvPr>
            <p:ph type="dt" sz="half" idx="22"/>
          </p:nvPr>
        </p:nvSpPr>
        <p:spPr>
          <a:xfrm>
            <a:off x="521494" y="151136"/>
            <a:ext cx="1782000" cy="241200"/>
          </a:xfrm>
          <a:prstGeom prst="rect">
            <a:avLst/>
          </a:prstGeom>
        </p:spPr>
        <p:txBody>
          <a:bodyPr/>
          <a:lstStyle/>
          <a:p>
            <a:pPr algn="l"/>
            <a:endParaRPr lang="en-AU" dirty="0"/>
          </a:p>
        </p:txBody>
      </p:sp>
      <p:sp>
        <p:nvSpPr>
          <p:cNvPr id="20" name="Text Placeholder 5">
            <a:extLst>
              <a:ext uri="{FF2B5EF4-FFF2-40B4-BE49-F238E27FC236}">
                <a16:creationId xmlns="" xmlns:a16="http://schemas.microsoft.com/office/drawing/2014/main" id="{0BBC08AD-280F-4174-A0CE-490AAFB979A2}"/>
              </a:ext>
            </a:extLst>
          </p:cNvPr>
          <p:cNvSpPr>
            <a:spLocks noGrp="1"/>
          </p:cNvSpPr>
          <p:nvPr>
            <p:ph type="body" sz="quarter" idx="15" hasCustomPrompt="1"/>
          </p:nvPr>
        </p:nvSpPr>
        <p:spPr>
          <a:xfrm>
            <a:off x="3300413" y="6524625"/>
            <a:ext cx="2538500" cy="241300"/>
          </a:xfrm>
        </p:spPr>
        <p:txBody>
          <a:bodyPr anchor="ctr">
            <a:normAutofit/>
          </a:bodyPr>
          <a:lstStyle>
            <a:lvl1pPr algn="ctr">
              <a:defRPr sz="750" b="1">
                <a:solidFill>
                  <a:schemeClr val="accent1"/>
                </a:solidFill>
              </a:defRPr>
            </a:lvl1pPr>
          </a:lstStyle>
          <a:p>
            <a:pPr lvl="0"/>
            <a:r>
              <a:rPr lang="en-US" dirty="0"/>
              <a:t>#[Hashtag text]</a:t>
            </a:r>
          </a:p>
        </p:txBody>
      </p:sp>
      <p:sp>
        <p:nvSpPr>
          <p:cNvPr id="14" name="Rectangle 13">
            <a:extLst>
              <a:ext uri="{FF2B5EF4-FFF2-40B4-BE49-F238E27FC236}">
                <a16:creationId xmlns="" xmlns:a16="http://schemas.microsoft.com/office/drawing/2014/main" id="{2DC1E423-DB93-432A-8BB7-4B2613DBF942}"/>
              </a:ext>
            </a:extLst>
          </p:cNvPr>
          <p:cNvSpPr/>
          <p:nvPr userDrawn="1"/>
        </p:nvSpPr>
        <p:spPr>
          <a:xfrm flipH="1">
            <a:off x="0" y="0"/>
            <a:ext cx="9144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350" b="0" i="0" dirty="0">
              <a:latin typeface="Century Gothic Regular"/>
            </a:endParaRPr>
          </a:p>
        </p:txBody>
      </p:sp>
      <p:pic>
        <p:nvPicPr>
          <p:cNvPr id="19" name="Picture 18">
            <a:extLst>
              <a:ext uri="{FF2B5EF4-FFF2-40B4-BE49-F238E27FC236}">
                <a16:creationId xmlns="" xmlns:a16="http://schemas.microsoft.com/office/drawing/2014/main" id="{7E590DBB-90A7-43BF-BDD1-CF1C6212FAF1}"/>
              </a:ext>
            </a:extLst>
          </p:cNvPr>
          <p:cNvPicPr>
            <a:picLocks noChangeAspect="1"/>
          </p:cNvPicPr>
          <p:nvPr userDrawn="1"/>
        </p:nvPicPr>
        <p:blipFill>
          <a:blip r:embed="rId2"/>
          <a:stretch>
            <a:fillRect/>
          </a:stretch>
        </p:blipFill>
        <p:spPr>
          <a:xfrm>
            <a:off x="7723451" y="152896"/>
            <a:ext cx="908013" cy="324000"/>
          </a:xfrm>
          <a:prstGeom prst="rect">
            <a:avLst/>
          </a:prstGeom>
        </p:spPr>
      </p:pic>
      <p:sp>
        <p:nvSpPr>
          <p:cNvPr id="6" name="Title 5">
            <a:extLst>
              <a:ext uri="{FF2B5EF4-FFF2-40B4-BE49-F238E27FC236}">
                <a16:creationId xmlns="" xmlns:a16="http://schemas.microsoft.com/office/drawing/2014/main" id="{C882AF12-58DE-43D7-9E95-F90A1203C4FE}"/>
              </a:ext>
            </a:extLst>
          </p:cNvPr>
          <p:cNvSpPr>
            <a:spLocks noGrp="1"/>
          </p:cNvSpPr>
          <p:nvPr>
            <p:ph type="title"/>
          </p:nvPr>
        </p:nvSpPr>
        <p:spPr/>
        <p:txBody>
          <a:bodyPr/>
          <a:lstStyle/>
          <a:p>
            <a:r>
              <a:rPr lang="en-US"/>
              <a:t>Click to edit Master title style</a:t>
            </a:r>
            <a:endParaRPr lang="en-AU" dirty="0"/>
          </a:p>
        </p:txBody>
      </p:sp>
    </p:spTree>
    <p:extLst>
      <p:ext uri="{BB962C8B-B14F-4D97-AF65-F5344CB8AC3E}">
        <p14:creationId xmlns:p14="http://schemas.microsoft.com/office/powerpoint/2010/main" val="939492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userDrawn="1">
  <p:cSld name="Icons &amp; Text">
    <p:spTree>
      <p:nvGrpSpPr>
        <p:cNvPr id="1" name=""/>
        <p:cNvGrpSpPr/>
        <p:nvPr/>
      </p:nvGrpSpPr>
      <p:grpSpPr>
        <a:xfrm>
          <a:off x="0" y="0"/>
          <a:ext cx="0" cy="0"/>
          <a:chOff x="0" y="0"/>
          <a:chExt cx="0" cy="0"/>
        </a:xfrm>
      </p:grpSpPr>
      <p:sp>
        <p:nvSpPr>
          <p:cNvPr id="3" name="Footer Placeholder 2">
            <a:extLst>
              <a:ext uri="{FF2B5EF4-FFF2-40B4-BE49-F238E27FC236}">
                <a16:creationId xmlns="" xmlns:a16="http://schemas.microsoft.com/office/drawing/2014/main" id="{CECE2774-14F3-4413-B606-C993C979694A}"/>
              </a:ext>
            </a:extLst>
          </p:cNvPr>
          <p:cNvSpPr>
            <a:spLocks noGrp="1"/>
          </p:cNvSpPr>
          <p:nvPr>
            <p:ph type="ftr" sz="quarter" idx="10"/>
          </p:nvPr>
        </p:nvSpPr>
        <p:spPr>
          <a:xfrm>
            <a:off x="521495" y="6519172"/>
            <a:ext cx="2520082" cy="240219"/>
          </a:xfrm>
          <a:prstGeom prst="rect">
            <a:avLst/>
          </a:prstGeom>
        </p:spPr>
        <p:txBody>
          <a:bodyPr/>
          <a:lstStyle>
            <a:lvl1pPr>
              <a:defRPr b="0" i="0">
                <a:latin typeface="Century Gothic Regular"/>
              </a:defRPr>
            </a:lvl1pPr>
          </a:lstStyle>
          <a:p>
            <a:endParaRPr lang="en-AU" dirty="0"/>
          </a:p>
        </p:txBody>
      </p:sp>
      <p:sp>
        <p:nvSpPr>
          <p:cNvPr id="4" name="Slide Number Placeholder 3">
            <a:extLst>
              <a:ext uri="{FF2B5EF4-FFF2-40B4-BE49-F238E27FC236}">
                <a16:creationId xmlns="" xmlns:a16="http://schemas.microsoft.com/office/drawing/2014/main" id="{CB771394-5B89-4C72-9322-C5B01C7801DF}"/>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9" name="Picture Placeholder 8">
            <a:extLst>
              <a:ext uri="{FF2B5EF4-FFF2-40B4-BE49-F238E27FC236}">
                <a16:creationId xmlns="" xmlns:a16="http://schemas.microsoft.com/office/drawing/2014/main" id="{B44D1A49-1FEC-4FD2-B560-402C9B2E281A}"/>
              </a:ext>
            </a:extLst>
          </p:cNvPr>
          <p:cNvSpPr>
            <a:spLocks noGrp="1"/>
          </p:cNvSpPr>
          <p:nvPr>
            <p:ph type="pic" sz="quarter" idx="14" hasCustomPrompt="1"/>
          </p:nvPr>
        </p:nvSpPr>
        <p:spPr>
          <a:xfrm>
            <a:off x="1268790" y="1700808"/>
            <a:ext cx="1079923" cy="1199578"/>
          </a:xfrm>
          <a:prstGeom prst="rect">
            <a:avLst/>
          </a:prstGeom>
          <a:solidFill>
            <a:schemeClr val="bg2"/>
          </a:solidFill>
        </p:spPr>
        <p:txBody>
          <a:bodyPr anchor="ctr"/>
          <a:lstStyle>
            <a:lvl1pPr algn="ctr">
              <a:defRPr sz="900"/>
            </a:lvl1pPr>
          </a:lstStyle>
          <a:p>
            <a:r>
              <a:rPr lang="en-AU" dirty="0"/>
              <a:t>Click icon to insert icon</a:t>
            </a:r>
          </a:p>
          <a:p>
            <a:endParaRPr lang="en-AU" dirty="0"/>
          </a:p>
        </p:txBody>
      </p:sp>
      <p:sp>
        <p:nvSpPr>
          <p:cNvPr id="15" name="Text Placeholder 14">
            <a:extLst>
              <a:ext uri="{FF2B5EF4-FFF2-40B4-BE49-F238E27FC236}">
                <a16:creationId xmlns="" xmlns:a16="http://schemas.microsoft.com/office/drawing/2014/main" id="{91089730-A73F-422F-BD54-BF23888B1D53}"/>
              </a:ext>
            </a:extLst>
          </p:cNvPr>
          <p:cNvSpPr>
            <a:spLocks noGrp="1"/>
          </p:cNvSpPr>
          <p:nvPr>
            <p:ph type="body" sz="quarter" idx="19" hasCustomPrompt="1"/>
          </p:nvPr>
        </p:nvSpPr>
        <p:spPr>
          <a:xfrm>
            <a:off x="539751" y="2996953"/>
            <a:ext cx="2538000" cy="240219"/>
          </a:xfrm>
          <a:prstGeom prst="rect">
            <a:avLst/>
          </a:prstGeom>
        </p:spPr>
        <p:txBody>
          <a:bodyPr/>
          <a:lstStyle>
            <a:lvl1pPr algn="ctr">
              <a:lnSpc>
                <a:spcPct val="100000"/>
              </a:lnSpc>
              <a:defRPr lang="en-US" sz="1200" b="1" dirty="0">
                <a:solidFill>
                  <a:schemeClr val="accent1"/>
                </a:solidFill>
              </a:defRPr>
            </a:lvl1pPr>
            <a:lvl2pPr marL="128588" indent="-128588">
              <a:lnSpc>
                <a:spcPct val="100000"/>
              </a:lnSpc>
              <a:spcAft>
                <a:spcPts val="225"/>
              </a:spcAft>
              <a:buClr>
                <a:schemeClr val="accent1"/>
              </a:buClr>
              <a:buFont typeface="Arial" panose="020B0604020202020204" pitchFamily="34" charset="0"/>
              <a:buChar char="•"/>
              <a:defRPr lang="en-US" dirty="0"/>
            </a:lvl2pPr>
            <a:lvl3pPr marL="135459" indent="0">
              <a:buClrTx/>
              <a:buFont typeface="Arial" panose="020B0604020202020204" pitchFamily="34" charset="0"/>
              <a:buNone/>
              <a:defRPr/>
            </a:lvl3pPr>
          </a:lstStyle>
          <a:p>
            <a:pPr lvl="0"/>
            <a:r>
              <a:rPr lang="en-US" dirty="0"/>
              <a:t>[Bullet Heading]</a:t>
            </a:r>
          </a:p>
        </p:txBody>
      </p:sp>
      <p:sp>
        <p:nvSpPr>
          <p:cNvPr id="16" name="Text Placeholder 14">
            <a:extLst>
              <a:ext uri="{FF2B5EF4-FFF2-40B4-BE49-F238E27FC236}">
                <a16:creationId xmlns="" xmlns:a16="http://schemas.microsoft.com/office/drawing/2014/main" id="{9BA9F9C4-C84A-43FB-A465-E020A9EB63D8}"/>
              </a:ext>
            </a:extLst>
          </p:cNvPr>
          <p:cNvSpPr>
            <a:spLocks noGrp="1"/>
          </p:cNvSpPr>
          <p:nvPr>
            <p:ph type="body" sz="quarter" idx="20"/>
          </p:nvPr>
        </p:nvSpPr>
        <p:spPr>
          <a:xfrm>
            <a:off x="539751" y="3271090"/>
            <a:ext cx="2538000" cy="648000"/>
          </a:xfrm>
          <a:prstGeom prst="rect">
            <a:avLst/>
          </a:prstGeom>
        </p:spPr>
        <p:txBody>
          <a:bodyPr>
            <a:normAutofit/>
          </a:bodyPr>
          <a:lstStyle>
            <a:lvl1pPr algn="ctr">
              <a:lnSpc>
                <a:spcPct val="100000"/>
              </a:lnSpc>
              <a:defRPr lang="en-US" sz="1200" dirty="0"/>
            </a:lvl1pPr>
            <a:lvl2pPr marL="128588" indent="-128588" algn="ctr">
              <a:lnSpc>
                <a:spcPct val="100000"/>
              </a:lnSpc>
              <a:spcAft>
                <a:spcPts val="225"/>
              </a:spcAft>
              <a:buClr>
                <a:schemeClr val="accent1"/>
              </a:buClr>
              <a:buFont typeface="Arial" panose="020B0604020202020204" pitchFamily="34" charset="0"/>
              <a:buChar char="•"/>
              <a:defRPr lang="en-US" sz="1200" dirty="0"/>
            </a:lvl2pPr>
            <a:lvl3pPr marL="270000" indent="-134541">
              <a:buClrTx/>
              <a:buFont typeface="Arial" panose="020B0604020202020204" pitchFamily="34" charset="0"/>
              <a:buChar char="­"/>
              <a:defRPr/>
            </a:lvl3pPr>
          </a:lstStyle>
          <a:p>
            <a:pPr lvl="0"/>
            <a:r>
              <a:rPr lang="en-US"/>
              <a:t>Edit Master text styles</a:t>
            </a:r>
          </a:p>
          <a:p>
            <a:pPr lvl="1"/>
            <a:r>
              <a:rPr lang="en-US"/>
              <a:t>Second level</a:t>
            </a:r>
          </a:p>
        </p:txBody>
      </p:sp>
      <p:sp>
        <p:nvSpPr>
          <p:cNvPr id="5" name="Date Placeholder 4">
            <a:extLst>
              <a:ext uri="{FF2B5EF4-FFF2-40B4-BE49-F238E27FC236}">
                <a16:creationId xmlns="" xmlns:a16="http://schemas.microsoft.com/office/drawing/2014/main" id="{C6E195DD-3DD6-4BE8-8993-CA04B5EDA6E7}"/>
              </a:ext>
            </a:extLst>
          </p:cNvPr>
          <p:cNvSpPr>
            <a:spLocks noGrp="1"/>
          </p:cNvSpPr>
          <p:nvPr>
            <p:ph type="dt" sz="half" idx="22"/>
          </p:nvPr>
        </p:nvSpPr>
        <p:spPr>
          <a:xfrm>
            <a:off x="521494" y="151136"/>
            <a:ext cx="1782000" cy="241200"/>
          </a:xfrm>
          <a:prstGeom prst="rect">
            <a:avLst/>
          </a:prstGeom>
        </p:spPr>
        <p:txBody>
          <a:bodyPr/>
          <a:lstStyle/>
          <a:p>
            <a:pPr algn="l"/>
            <a:endParaRPr lang="en-AU" dirty="0"/>
          </a:p>
        </p:txBody>
      </p:sp>
      <p:sp>
        <p:nvSpPr>
          <p:cNvPr id="20" name="Text Placeholder 5">
            <a:extLst>
              <a:ext uri="{FF2B5EF4-FFF2-40B4-BE49-F238E27FC236}">
                <a16:creationId xmlns="" xmlns:a16="http://schemas.microsoft.com/office/drawing/2014/main" id="{0BBC08AD-280F-4174-A0CE-490AAFB979A2}"/>
              </a:ext>
            </a:extLst>
          </p:cNvPr>
          <p:cNvSpPr>
            <a:spLocks noGrp="1"/>
          </p:cNvSpPr>
          <p:nvPr>
            <p:ph type="body" sz="quarter" idx="15" hasCustomPrompt="1"/>
          </p:nvPr>
        </p:nvSpPr>
        <p:spPr>
          <a:xfrm>
            <a:off x="3300413" y="6524625"/>
            <a:ext cx="2538500" cy="241300"/>
          </a:xfrm>
        </p:spPr>
        <p:txBody>
          <a:bodyPr anchor="ctr">
            <a:normAutofit/>
          </a:bodyPr>
          <a:lstStyle>
            <a:lvl1pPr algn="ctr">
              <a:defRPr sz="750" b="1">
                <a:solidFill>
                  <a:schemeClr val="accent1"/>
                </a:solidFill>
              </a:defRPr>
            </a:lvl1pPr>
          </a:lstStyle>
          <a:p>
            <a:pPr lvl="0"/>
            <a:r>
              <a:rPr lang="en-US" dirty="0"/>
              <a:t>#[Hashtag text]</a:t>
            </a:r>
          </a:p>
        </p:txBody>
      </p:sp>
      <p:sp>
        <p:nvSpPr>
          <p:cNvPr id="14" name="Picture Placeholder 8">
            <a:extLst>
              <a:ext uri="{FF2B5EF4-FFF2-40B4-BE49-F238E27FC236}">
                <a16:creationId xmlns="" xmlns:a16="http://schemas.microsoft.com/office/drawing/2014/main" id="{49164FB8-D4B8-4D90-B308-464FB278E97B}"/>
              </a:ext>
            </a:extLst>
          </p:cNvPr>
          <p:cNvSpPr>
            <a:spLocks noGrp="1"/>
          </p:cNvSpPr>
          <p:nvPr>
            <p:ph type="pic" sz="quarter" idx="23" hasCustomPrompt="1"/>
          </p:nvPr>
        </p:nvSpPr>
        <p:spPr>
          <a:xfrm>
            <a:off x="4032039" y="1700808"/>
            <a:ext cx="1079923" cy="1199578"/>
          </a:xfrm>
          <a:prstGeom prst="rect">
            <a:avLst/>
          </a:prstGeom>
          <a:solidFill>
            <a:schemeClr val="bg2"/>
          </a:solidFill>
        </p:spPr>
        <p:txBody>
          <a:bodyPr anchor="ctr"/>
          <a:lstStyle>
            <a:lvl1pPr algn="ctr">
              <a:defRPr sz="900"/>
            </a:lvl1pPr>
          </a:lstStyle>
          <a:p>
            <a:r>
              <a:rPr lang="en-AU" dirty="0"/>
              <a:t>Click icon to insert icon</a:t>
            </a:r>
          </a:p>
          <a:p>
            <a:endParaRPr lang="en-AU" dirty="0"/>
          </a:p>
        </p:txBody>
      </p:sp>
      <p:sp>
        <p:nvSpPr>
          <p:cNvPr id="18" name="Text Placeholder 14">
            <a:extLst>
              <a:ext uri="{FF2B5EF4-FFF2-40B4-BE49-F238E27FC236}">
                <a16:creationId xmlns="" xmlns:a16="http://schemas.microsoft.com/office/drawing/2014/main" id="{B01E9CDC-2523-40AE-AF29-5A44EBFD8919}"/>
              </a:ext>
            </a:extLst>
          </p:cNvPr>
          <p:cNvSpPr>
            <a:spLocks noGrp="1"/>
          </p:cNvSpPr>
          <p:nvPr>
            <p:ph type="body" sz="quarter" idx="24" hasCustomPrompt="1"/>
          </p:nvPr>
        </p:nvSpPr>
        <p:spPr>
          <a:xfrm>
            <a:off x="3302999" y="2996953"/>
            <a:ext cx="2538000" cy="240219"/>
          </a:xfrm>
          <a:prstGeom prst="rect">
            <a:avLst/>
          </a:prstGeom>
        </p:spPr>
        <p:txBody>
          <a:bodyPr/>
          <a:lstStyle>
            <a:lvl1pPr algn="ctr">
              <a:lnSpc>
                <a:spcPct val="100000"/>
              </a:lnSpc>
              <a:defRPr lang="en-US" sz="1200" b="1" dirty="0">
                <a:solidFill>
                  <a:schemeClr val="accent1"/>
                </a:solidFill>
              </a:defRPr>
            </a:lvl1pPr>
            <a:lvl2pPr marL="128588" indent="-128588">
              <a:lnSpc>
                <a:spcPct val="100000"/>
              </a:lnSpc>
              <a:spcAft>
                <a:spcPts val="225"/>
              </a:spcAft>
              <a:buClr>
                <a:schemeClr val="accent1"/>
              </a:buClr>
              <a:buFont typeface="Arial" panose="020B0604020202020204" pitchFamily="34" charset="0"/>
              <a:buChar char="•"/>
              <a:defRPr lang="en-US" dirty="0"/>
            </a:lvl2pPr>
            <a:lvl3pPr marL="135459" indent="0">
              <a:buClrTx/>
              <a:buFont typeface="Arial" panose="020B0604020202020204" pitchFamily="34" charset="0"/>
              <a:buNone/>
              <a:defRPr/>
            </a:lvl3pPr>
          </a:lstStyle>
          <a:p>
            <a:pPr lvl="0"/>
            <a:r>
              <a:rPr lang="en-US" dirty="0"/>
              <a:t>[Bullet Heading]</a:t>
            </a:r>
          </a:p>
        </p:txBody>
      </p:sp>
      <p:sp>
        <p:nvSpPr>
          <p:cNvPr id="19" name="Text Placeholder 14">
            <a:extLst>
              <a:ext uri="{FF2B5EF4-FFF2-40B4-BE49-F238E27FC236}">
                <a16:creationId xmlns="" xmlns:a16="http://schemas.microsoft.com/office/drawing/2014/main" id="{4ADAC2D7-6D0E-46B8-9F7A-B4DB99B8900F}"/>
              </a:ext>
            </a:extLst>
          </p:cNvPr>
          <p:cNvSpPr>
            <a:spLocks noGrp="1"/>
          </p:cNvSpPr>
          <p:nvPr>
            <p:ph type="body" sz="quarter" idx="25"/>
          </p:nvPr>
        </p:nvSpPr>
        <p:spPr>
          <a:xfrm>
            <a:off x="3302999" y="3271090"/>
            <a:ext cx="2538000" cy="648000"/>
          </a:xfrm>
          <a:prstGeom prst="rect">
            <a:avLst/>
          </a:prstGeom>
        </p:spPr>
        <p:txBody>
          <a:bodyPr>
            <a:normAutofit/>
          </a:bodyPr>
          <a:lstStyle>
            <a:lvl1pPr algn="ctr">
              <a:lnSpc>
                <a:spcPct val="100000"/>
              </a:lnSpc>
              <a:defRPr lang="en-US" sz="1200" dirty="0"/>
            </a:lvl1pPr>
            <a:lvl2pPr marL="128588" indent="-128588" algn="ctr">
              <a:lnSpc>
                <a:spcPct val="100000"/>
              </a:lnSpc>
              <a:spcAft>
                <a:spcPts val="225"/>
              </a:spcAft>
              <a:buClr>
                <a:schemeClr val="accent1"/>
              </a:buClr>
              <a:buFont typeface="Arial" panose="020B0604020202020204" pitchFamily="34" charset="0"/>
              <a:buChar char="•"/>
              <a:defRPr lang="en-US" sz="1200" dirty="0"/>
            </a:lvl2pPr>
            <a:lvl3pPr marL="270000" indent="-134541">
              <a:buClrTx/>
              <a:buFont typeface="Arial" panose="020B0604020202020204" pitchFamily="34" charset="0"/>
              <a:buChar char="­"/>
              <a:defRPr/>
            </a:lvl3pPr>
          </a:lstStyle>
          <a:p>
            <a:pPr lvl="0"/>
            <a:r>
              <a:rPr lang="en-US"/>
              <a:t>Edit Master text styles</a:t>
            </a:r>
          </a:p>
          <a:p>
            <a:pPr lvl="1"/>
            <a:r>
              <a:rPr lang="en-US"/>
              <a:t>Second level</a:t>
            </a:r>
          </a:p>
        </p:txBody>
      </p:sp>
      <p:sp>
        <p:nvSpPr>
          <p:cNvPr id="21" name="Picture Placeholder 8">
            <a:extLst>
              <a:ext uri="{FF2B5EF4-FFF2-40B4-BE49-F238E27FC236}">
                <a16:creationId xmlns="" xmlns:a16="http://schemas.microsoft.com/office/drawing/2014/main" id="{EFE4D8B1-EBB1-4B03-B440-81D22A8A0339}"/>
              </a:ext>
            </a:extLst>
          </p:cNvPr>
          <p:cNvSpPr>
            <a:spLocks noGrp="1"/>
          </p:cNvSpPr>
          <p:nvPr>
            <p:ph type="pic" sz="quarter" idx="26" hasCustomPrompt="1"/>
          </p:nvPr>
        </p:nvSpPr>
        <p:spPr>
          <a:xfrm>
            <a:off x="6797369" y="1700907"/>
            <a:ext cx="1079923" cy="1199578"/>
          </a:xfrm>
          <a:prstGeom prst="rect">
            <a:avLst/>
          </a:prstGeom>
          <a:solidFill>
            <a:schemeClr val="bg2"/>
          </a:solidFill>
        </p:spPr>
        <p:txBody>
          <a:bodyPr anchor="ctr"/>
          <a:lstStyle>
            <a:lvl1pPr algn="ctr">
              <a:defRPr sz="900"/>
            </a:lvl1pPr>
          </a:lstStyle>
          <a:p>
            <a:r>
              <a:rPr lang="en-AU" dirty="0"/>
              <a:t>Click icon to insert icon</a:t>
            </a:r>
          </a:p>
          <a:p>
            <a:endParaRPr lang="en-AU" dirty="0"/>
          </a:p>
        </p:txBody>
      </p:sp>
      <p:sp>
        <p:nvSpPr>
          <p:cNvPr id="22" name="Text Placeholder 14">
            <a:extLst>
              <a:ext uri="{FF2B5EF4-FFF2-40B4-BE49-F238E27FC236}">
                <a16:creationId xmlns="" xmlns:a16="http://schemas.microsoft.com/office/drawing/2014/main" id="{9FADD90A-0B64-4F90-9B57-FE13E0FCA228}"/>
              </a:ext>
            </a:extLst>
          </p:cNvPr>
          <p:cNvSpPr>
            <a:spLocks noGrp="1"/>
          </p:cNvSpPr>
          <p:nvPr>
            <p:ph type="body" sz="quarter" idx="27" hasCustomPrompt="1"/>
          </p:nvPr>
        </p:nvSpPr>
        <p:spPr>
          <a:xfrm>
            <a:off x="6068330" y="2997052"/>
            <a:ext cx="2538000" cy="240219"/>
          </a:xfrm>
          <a:prstGeom prst="rect">
            <a:avLst/>
          </a:prstGeom>
        </p:spPr>
        <p:txBody>
          <a:bodyPr/>
          <a:lstStyle>
            <a:lvl1pPr algn="ctr">
              <a:lnSpc>
                <a:spcPct val="100000"/>
              </a:lnSpc>
              <a:defRPr lang="en-US" sz="1200" b="1" dirty="0">
                <a:solidFill>
                  <a:schemeClr val="accent1"/>
                </a:solidFill>
              </a:defRPr>
            </a:lvl1pPr>
            <a:lvl2pPr marL="128588" indent="-128588">
              <a:lnSpc>
                <a:spcPct val="100000"/>
              </a:lnSpc>
              <a:spcAft>
                <a:spcPts val="225"/>
              </a:spcAft>
              <a:buClr>
                <a:schemeClr val="accent1"/>
              </a:buClr>
              <a:buFont typeface="Arial" panose="020B0604020202020204" pitchFamily="34" charset="0"/>
              <a:buChar char="•"/>
              <a:defRPr lang="en-US" dirty="0"/>
            </a:lvl2pPr>
            <a:lvl3pPr marL="135459" indent="0">
              <a:buClrTx/>
              <a:buFont typeface="Arial" panose="020B0604020202020204" pitchFamily="34" charset="0"/>
              <a:buNone/>
              <a:defRPr/>
            </a:lvl3pPr>
          </a:lstStyle>
          <a:p>
            <a:pPr lvl="0"/>
            <a:r>
              <a:rPr lang="en-US" dirty="0"/>
              <a:t>[Bullet Heading]</a:t>
            </a:r>
          </a:p>
        </p:txBody>
      </p:sp>
      <p:sp>
        <p:nvSpPr>
          <p:cNvPr id="23" name="Text Placeholder 14">
            <a:extLst>
              <a:ext uri="{FF2B5EF4-FFF2-40B4-BE49-F238E27FC236}">
                <a16:creationId xmlns="" xmlns:a16="http://schemas.microsoft.com/office/drawing/2014/main" id="{ABE4C7F0-C749-4520-AA04-DB6CA99155AA}"/>
              </a:ext>
            </a:extLst>
          </p:cNvPr>
          <p:cNvSpPr>
            <a:spLocks noGrp="1"/>
          </p:cNvSpPr>
          <p:nvPr>
            <p:ph type="body" sz="quarter" idx="28"/>
          </p:nvPr>
        </p:nvSpPr>
        <p:spPr>
          <a:xfrm>
            <a:off x="6068330" y="3271189"/>
            <a:ext cx="2538000" cy="648000"/>
          </a:xfrm>
          <a:prstGeom prst="rect">
            <a:avLst/>
          </a:prstGeom>
        </p:spPr>
        <p:txBody>
          <a:bodyPr>
            <a:normAutofit/>
          </a:bodyPr>
          <a:lstStyle>
            <a:lvl1pPr algn="ctr">
              <a:lnSpc>
                <a:spcPct val="100000"/>
              </a:lnSpc>
              <a:defRPr lang="en-US" sz="1200" dirty="0"/>
            </a:lvl1pPr>
            <a:lvl2pPr marL="128588" indent="-128588" algn="ctr">
              <a:lnSpc>
                <a:spcPct val="100000"/>
              </a:lnSpc>
              <a:spcAft>
                <a:spcPts val="225"/>
              </a:spcAft>
              <a:buClr>
                <a:schemeClr val="accent1"/>
              </a:buClr>
              <a:buFont typeface="Arial" panose="020B0604020202020204" pitchFamily="34" charset="0"/>
              <a:buChar char="•"/>
              <a:defRPr lang="en-US" sz="1200" dirty="0"/>
            </a:lvl2pPr>
            <a:lvl3pPr marL="270000" indent="-134541">
              <a:buClrTx/>
              <a:buFont typeface="Arial" panose="020B0604020202020204" pitchFamily="34" charset="0"/>
              <a:buChar char="­"/>
              <a:defRPr/>
            </a:lvl3pPr>
          </a:lstStyle>
          <a:p>
            <a:pPr lvl="0"/>
            <a:r>
              <a:rPr lang="en-US"/>
              <a:t>Edit Master text styles</a:t>
            </a:r>
          </a:p>
          <a:p>
            <a:pPr lvl="1"/>
            <a:r>
              <a:rPr lang="en-US"/>
              <a:t>Second level</a:t>
            </a:r>
          </a:p>
        </p:txBody>
      </p:sp>
      <p:sp>
        <p:nvSpPr>
          <p:cNvPr id="24" name="Picture Placeholder 8">
            <a:extLst>
              <a:ext uri="{FF2B5EF4-FFF2-40B4-BE49-F238E27FC236}">
                <a16:creationId xmlns="" xmlns:a16="http://schemas.microsoft.com/office/drawing/2014/main" id="{10240862-4D4B-4BB9-8F4B-AA856CD17F50}"/>
              </a:ext>
            </a:extLst>
          </p:cNvPr>
          <p:cNvSpPr>
            <a:spLocks noGrp="1"/>
          </p:cNvSpPr>
          <p:nvPr>
            <p:ph type="pic" sz="quarter" idx="29" hasCustomPrompt="1"/>
          </p:nvPr>
        </p:nvSpPr>
        <p:spPr>
          <a:xfrm>
            <a:off x="1268790" y="4077242"/>
            <a:ext cx="1079923" cy="1199578"/>
          </a:xfrm>
          <a:prstGeom prst="rect">
            <a:avLst/>
          </a:prstGeom>
          <a:solidFill>
            <a:schemeClr val="bg2"/>
          </a:solidFill>
        </p:spPr>
        <p:txBody>
          <a:bodyPr anchor="ctr"/>
          <a:lstStyle>
            <a:lvl1pPr algn="ctr">
              <a:defRPr sz="900"/>
            </a:lvl1pPr>
          </a:lstStyle>
          <a:p>
            <a:r>
              <a:rPr lang="en-AU" dirty="0"/>
              <a:t>Click icon to insert icon</a:t>
            </a:r>
          </a:p>
          <a:p>
            <a:endParaRPr lang="en-AU" dirty="0"/>
          </a:p>
        </p:txBody>
      </p:sp>
      <p:sp>
        <p:nvSpPr>
          <p:cNvPr id="25" name="Text Placeholder 14">
            <a:extLst>
              <a:ext uri="{FF2B5EF4-FFF2-40B4-BE49-F238E27FC236}">
                <a16:creationId xmlns="" xmlns:a16="http://schemas.microsoft.com/office/drawing/2014/main" id="{58449337-35B4-44F8-8D00-F0C15EFB9CE5}"/>
              </a:ext>
            </a:extLst>
          </p:cNvPr>
          <p:cNvSpPr>
            <a:spLocks noGrp="1"/>
          </p:cNvSpPr>
          <p:nvPr>
            <p:ph type="body" sz="quarter" idx="30" hasCustomPrompt="1"/>
          </p:nvPr>
        </p:nvSpPr>
        <p:spPr>
          <a:xfrm>
            <a:off x="539751" y="5373387"/>
            <a:ext cx="2538000" cy="240219"/>
          </a:xfrm>
          <a:prstGeom prst="rect">
            <a:avLst/>
          </a:prstGeom>
        </p:spPr>
        <p:txBody>
          <a:bodyPr/>
          <a:lstStyle>
            <a:lvl1pPr algn="ctr">
              <a:lnSpc>
                <a:spcPct val="100000"/>
              </a:lnSpc>
              <a:defRPr lang="en-US" sz="1200" b="1" dirty="0">
                <a:solidFill>
                  <a:schemeClr val="accent1"/>
                </a:solidFill>
              </a:defRPr>
            </a:lvl1pPr>
            <a:lvl2pPr marL="128588" indent="-128588">
              <a:lnSpc>
                <a:spcPct val="100000"/>
              </a:lnSpc>
              <a:spcAft>
                <a:spcPts val="225"/>
              </a:spcAft>
              <a:buClr>
                <a:schemeClr val="accent1"/>
              </a:buClr>
              <a:buFont typeface="Arial" panose="020B0604020202020204" pitchFamily="34" charset="0"/>
              <a:buChar char="•"/>
              <a:defRPr lang="en-US" dirty="0"/>
            </a:lvl2pPr>
            <a:lvl3pPr marL="135459" indent="0">
              <a:buClrTx/>
              <a:buFont typeface="Arial" panose="020B0604020202020204" pitchFamily="34" charset="0"/>
              <a:buNone/>
              <a:defRPr/>
            </a:lvl3pPr>
          </a:lstStyle>
          <a:p>
            <a:pPr lvl="0"/>
            <a:r>
              <a:rPr lang="en-US" dirty="0"/>
              <a:t>[Bullet Heading]</a:t>
            </a:r>
          </a:p>
        </p:txBody>
      </p:sp>
      <p:sp>
        <p:nvSpPr>
          <p:cNvPr id="26" name="Text Placeholder 14">
            <a:extLst>
              <a:ext uri="{FF2B5EF4-FFF2-40B4-BE49-F238E27FC236}">
                <a16:creationId xmlns="" xmlns:a16="http://schemas.microsoft.com/office/drawing/2014/main" id="{2477189D-83D5-4749-BD7C-CADC0D1471D9}"/>
              </a:ext>
            </a:extLst>
          </p:cNvPr>
          <p:cNvSpPr>
            <a:spLocks noGrp="1"/>
          </p:cNvSpPr>
          <p:nvPr>
            <p:ph type="body" sz="quarter" idx="31"/>
          </p:nvPr>
        </p:nvSpPr>
        <p:spPr>
          <a:xfrm>
            <a:off x="539751" y="5647524"/>
            <a:ext cx="2538000" cy="648000"/>
          </a:xfrm>
          <a:prstGeom prst="rect">
            <a:avLst/>
          </a:prstGeom>
        </p:spPr>
        <p:txBody>
          <a:bodyPr>
            <a:normAutofit/>
          </a:bodyPr>
          <a:lstStyle>
            <a:lvl1pPr algn="ctr">
              <a:lnSpc>
                <a:spcPct val="100000"/>
              </a:lnSpc>
              <a:defRPr lang="en-US" sz="1200" dirty="0"/>
            </a:lvl1pPr>
            <a:lvl2pPr marL="128588" indent="-128588" algn="ctr">
              <a:lnSpc>
                <a:spcPct val="100000"/>
              </a:lnSpc>
              <a:spcAft>
                <a:spcPts val="225"/>
              </a:spcAft>
              <a:buClr>
                <a:schemeClr val="accent1"/>
              </a:buClr>
              <a:buFont typeface="Arial" panose="020B0604020202020204" pitchFamily="34" charset="0"/>
              <a:buChar char="•"/>
              <a:defRPr lang="en-US" sz="1200" dirty="0"/>
            </a:lvl2pPr>
            <a:lvl3pPr marL="270000" indent="-134541">
              <a:buClrTx/>
              <a:buFont typeface="Arial" panose="020B0604020202020204" pitchFamily="34" charset="0"/>
              <a:buChar char="­"/>
              <a:defRPr/>
            </a:lvl3pPr>
          </a:lstStyle>
          <a:p>
            <a:pPr lvl="0"/>
            <a:r>
              <a:rPr lang="en-US"/>
              <a:t>Edit Master text styles</a:t>
            </a:r>
          </a:p>
          <a:p>
            <a:pPr lvl="1"/>
            <a:r>
              <a:rPr lang="en-US"/>
              <a:t>Second level</a:t>
            </a:r>
          </a:p>
        </p:txBody>
      </p:sp>
      <p:sp>
        <p:nvSpPr>
          <p:cNvPr id="27" name="Picture Placeholder 8">
            <a:extLst>
              <a:ext uri="{FF2B5EF4-FFF2-40B4-BE49-F238E27FC236}">
                <a16:creationId xmlns="" xmlns:a16="http://schemas.microsoft.com/office/drawing/2014/main" id="{6618C35F-5F01-46A6-BF04-0CA9BDBAAB65}"/>
              </a:ext>
            </a:extLst>
          </p:cNvPr>
          <p:cNvSpPr>
            <a:spLocks noGrp="1"/>
          </p:cNvSpPr>
          <p:nvPr>
            <p:ph type="pic" sz="quarter" idx="32" hasCustomPrompt="1"/>
          </p:nvPr>
        </p:nvSpPr>
        <p:spPr>
          <a:xfrm>
            <a:off x="4032039" y="4077242"/>
            <a:ext cx="1079923" cy="1199578"/>
          </a:xfrm>
          <a:prstGeom prst="rect">
            <a:avLst/>
          </a:prstGeom>
          <a:solidFill>
            <a:schemeClr val="bg2"/>
          </a:solidFill>
        </p:spPr>
        <p:txBody>
          <a:bodyPr anchor="ctr"/>
          <a:lstStyle>
            <a:lvl1pPr algn="ctr">
              <a:defRPr sz="900"/>
            </a:lvl1pPr>
          </a:lstStyle>
          <a:p>
            <a:r>
              <a:rPr lang="en-AU" dirty="0"/>
              <a:t>Click icon to insert icon</a:t>
            </a:r>
          </a:p>
          <a:p>
            <a:endParaRPr lang="en-AU" dirty="0"/>
          </a:p>
        </p:txBody>
      </p:sp>
      <p:sp>
        <p:nvSpPr>
          <p:cNvPr id="28" name="Text Placeholder 14">
            <a:extLst>
              <a:ext uri="{FF2B5EF4-FFF2-40B4-BE49-F238E27FC236}">
                <a16:creationId xmlns="" xmlns:a16="http://schemas.microsoft.com/office/drawing/2014/main" id="{B63A3128-4CA8-48D5-B82E-7EDA918D7F39}"/>
              </a:ext>
            </a:extLst>
          </p:cNvPr>
          <p:cNvSpPr>
            <a:spLocks noGrp="1"/>
          </p:cNvSpPr>
          <p:nvPr>
            <p:ph type="body" sz="quarter" idx="33" hasCustomPrompt="1"/>
          </p:nvPr>
        </p:nvSpPr>
        <p:spPr>
          <a:xfrm>
            <a:off x="3302999" y="5373387"/>
            <a:ext cx="2538000" cy="240219"/>
          </a:xfrm>
          <a:prstGeom prst="rect">
            <a:avLst/>
          </a:prstGeom>
        </p:spPr>
        <p:txBody>
          <a:bodyPr/>
          <a:lstStyle>
            <a:lvl1pPr algn="ctr">
              <a:lnSpc>
                <a:spcPct val="100000"/>
              </a:lnSpc>
              <a:defRPr lang="en-US" sz="1200" b="1" dirty="0">
                <a:solidFill>
                  <a:schemeClr val="accent1"/>
                </a:solidFill>
              </a:defRPr>
            </a:lvl1pPr>
            <a:lvl2pPr marL="128588" indent="-128588">
              <a:lnSpc>
                <a:spcPct val="100000"/>
              </a:lnSpc>
              <a:spcAft>
                <a:spcPts val="225"/>
              </a:spcAft>
              <a:buClr>
                <a:schemeClr val="accent1"/>
              </a:buClr>
              <a:buFont typeface="Arial" panose="020B0604020202020204" pitchFamily="34" charset="0"/>
              <a:buChar char="•"/>
              <a:defRPr lang="en-US" dirty="0"/>
            </a:lvl2pPr>
            <a:lvl3pPr marL="135459" indent="0">
              <a:buClrTx/>
              <a:buFont typeface="Arial" panose="020B0604020202020204" pitchFamily="34" charset="0"/>
              <a:buNone/>
              <a:defRPr/>
            </a:lvl3pPr>
          </a:lstStyle>
          <a:p>
            <a:pPr lvl="0"/>
            <a:r>
              <a:rPr lang="en-US" dirty="0"/>
              <a:t>[Bullet Heading]</a:t>
            </a:r>
          </a:p>
        </p:txBody>
      </p:sp>
      <p:sp>
        <p:nvSpPr>
          <p:cNvPr id="29" name="Text Placeholder 14">
            <a:extLst>
              <a:ext uri="{FF2B5EF4-FFF2-40B4-BE49-F238E27FC236}">
                <a16:creationId xmlns="" xmlns:a16="http://schemas.microsoft.com/office/drawing/2014/main" id="{AB7F5300-022A-4183-A132-AA8EB6534A61}"/>
              </a:ext>
            </a:extLst>
          </p:cNvPr>
          <p:cNvSpPr>
            <a:spLocks noGrp="1"/>
          </p:cNvSpPr>
          <p:nvPr>
            <p:ph type="body" sz="quarter" idx="34"/>
          </p:nvPr>
        </p:nvSpPr>
        <p:spPr>
          <a:xfrm>
            <a:off x="3302999" y="5647524"/>
            <a:ext cx="2538000" cy="648000"/>
          </a:xfrm>
          <a:prstGeom prst="rect">
            <a:avLst/>
          </a:prstGeom>
        </p:spPr>
        <p:txBody>
          <a:bodyPr>
            <a:normAutofit/>
          </a:bodyPr>
          <a:lstStyle>
            <a:lvl1pPr algn="ctr">
              <a:lnSpc>
                <a:spcPct val="100000"/>
              </a:lnSpc>
              <a:defRPr lang="en-US" sz="1200" dirty="0"/>
            </a:lvl1pPr>
            <a:lvl2pPr marL="128588" indent="-128588" algn="ctr">
              <a:lnSpc>
                <a:spcPct val="100000"/>
              </a:lnSpc>
              <a:spcAft>
                <a:spcPts val="225"/>
              </a:spcAft>
              <a:buClr>
                <a:schemeClr val="accent1"/>
              </a:buClr>
              <a:buFont typeface="Arial" panose="020B0604020202020204" pitchFamily="34" charset="0"/>
              <a:buChar char="•"/>
              <a:defRPr lang="en-US" sz="1200" dirty="0"/>
            </a:lvl2pPr>
            <a:lvl3pPr marL="270000" indent="-134541">
              <a:buClrTx/>
              <a:buFont typeface="Arial" panose="020B0604020202020204" pitchFamily="34" charset="0"/>
              <a:buChar char="­"/>
              <a:defRPr/>
            </a:lvl3pPr>
          </a:lstStyle>
          <a:p>
            <a:pPr lvl="0"/>
            <a:r>
              <a:rPr lang="en-US"/>
              <a:t>Edit Master text styles</a:t>
            </a:r>
          </a:p>
          <a:p>
            <a:pPr lvl="1"/>
            <a:r>
              <a:rPr lang="en-US"/>
              <a:t>Second level</a:t>
            </a:r>
          </a:p>
        </p:txBody>
      </p:sp>
      <p:sp>
        <p:nvSpPr>
          <p:cNvPr id="30" name="Picture Placeholder 8">
            <a:extLst>
              <a:ext uri="{FF2B5EF4-FFF2-40B4-BE49-F238E27FC236}">
                <a16:creationId xmlns="" xmlns:a16="http://schemas.microsoft.com/office/drawing/2014/main" id="{CE2DF1AF-9EAD-40B3-B73C-07649220BF03}"/>
              </a:ext>
            </a:extLst>
          </p:cNvPr>
          <p:cNvSpPr>
            <a:spLocks noGrp="1"/>
          </p:cNvSpPr>
          <p:nvPr>
            <p:ph type="pic" sz="quarter" idx="35" hasCustomPrompt="1"/>
          </p:nvPr>
        </p:nvSpPr>
        <p:spPr>
          <a:xfrm>
            <a:off x="6797369" y="4077341"/>
            <a:ext cx="1079923" cy="1199578"/>
          </a:xfrm>
          <a:prstGeom prst="rect">
            <a:avLst/>
          </a:prstGeom>
          <a:solidFill>
            <a:schemeClr val="bg2"/>
          </a:solidFill>
        </p:spPr>
        <p:txBody>
          <a:bodyPr anchor="ctr"/>
          <a:lstStyle>
            <a:lvl1pPr algn="ctr">
              <a:defRPr sz="900"/>
            </a:lvl1pPr>
          </a:lstStyle>
          <a:p>
            <a:r>
              <a:rPr lang="en-AU" dirty="0"/>
              <a:t>Click icon to insert icon</a:t>
            </a:r>
          </a:p>
          <a:p>
            <a:endParaRPr lang="en-AU" dirty="0"/>
          </a:p>
        </p:txBody>
      </p:sp>
      <p:sp>
        <p:nvSpPr>
          <p:cNvPr id="31" name="Text Placeholder 14">
            <a:extLst>
              <a:ext uri="{FF2B5EF4-FFF2-40B4-BE49-F238E27FC236}">
                <a16:creationId xmlns="" xmlns:a16="http://schemas.microsoft.com/office/drawing/2014/main" id="{40CD5A08-CA4F-41B8-A1B0-488A6EC44817}"/>
              </a:ext>
            </a:extLst>
          </p:cNvPr>
          <p:cNvSpPr>
            <a:spLocks noGrp="1"/>
          </p:cNvSpPr>
          <p:nvPr>
            <p:ph type="body" sz="quarter" idx="36" hasCustomPrompt="1"/>
          </p:nvPr>
        </p:nvSpPr>
        <p:spPr>
          <a:xfrm>
            <a:off x="6068330" y="5373486"/>
            <a:ext cx="2538000" cy="240219"/>
          </a:xfrm>
          <a:prstGeom prst="rect">
            <a:avLst/>
          </a:prstGeom>
        </p:spPr>
        <p:txBody>
          <a:bodyPr/>
          <a:lstStyle>
            <a:lvl1pPr algn="ctr">
              <a:lnSpc>
                <a:spcPct val="100000"/>
              </a:lnSpc>
              <a:defRPr lang="en-US" sz="1200" b="1" dirty="0">
                <a:solidFill>
                  <a:schemeClr val="accent1"/>
                </a:solidFill>
              </a:defRPr>
            </a:lvl1pPr>
            <a:lvl2pPr marL="128588" indent="-128588">
              <a:lnSpc>
                <a:spcPct val="100000"/>
              </a:lnSpc>
              <a:spcAft>
                <a:spcPts val="225"/>
              </a:spcAft>
              <a:buClr>
                <a:schemeClr val="accent1"/>
              </a:buClr>
              <a:buFont typeface="Arial" panose="020B0604020202020204" pitchFamily="34" charset="0"/>
              <a:buChar char="•"/>
              <a:defRPr lang="en-US" dirty="0"/>
            </a:lvl2pPr>
            <a:lvl3pPr marL="135459" indent="0">
              <a:buClrTx/>
              <a:buFont typeface="Arial" panose="020B0604020202020204" pitchFamily="34" charset="0"/>
              <a:buNone/>
              <a:defRPr/>
            </a:lvl3pPr>
          </a:lstStyle>
          <a:p>
            <a:pPr lvl="0"/>
            <a:r>
              <a:rPr lang="en-US" dirty="0"/>
              <a:t>[Bullet Heading]</a:t>
            </a:r>
          </a:p>
        </p:txBody>
      </p:sp>
      <p:sp>
        <p:nvSpPr>
          <p:cNvPr id="32" name="Text Placeholder 14">
            <a:extLst>
              <a:ext uri="{FF2B5EF4-FFF2-40B4-BE49-F238E27FC236}">
                <a16:creationId xmlns="" xmlns:a16="http://schemas.microsoft.com/office/drawing/2014/main" id="{B722C2B9-2C83-4877-A90D-0CA01537B08C}"/>
              </a:ext>
            </a:extLst>
          </p:cNvPr>
          <p:cNvSpPr>
            <a:spLocks noGrp="1"/>
          </p:cNvSpPr>
          <p:nvPr>
            <p:ph type="body" sz="quarter" idx="37"/>
          </p:nvPr>
        </p:nvSpPr>
        <p:spPr>
          <a:xfrm>
            <a:off x="6068330" y="5647623"/>
            <a:ext cx="2538000" cy="648000"/>
          </a:xfrm>
          <a:prstGeom prst="rect">
            <a:avLst/>
          </a:prstGeom>
        </p:spPr>
        <p:txBody>
          <a:bodyPr>
            <a:normAutofit/>
          </a:bodyPr>
          <a:lstStyle>
            <a:lvl1pPr algn="ctr">
              <a:lnSpc>
                <a:spcPct val="100000"/>
              </a:lnSpc>
              <a:defRPr lang="en-US" sz="1200" dirty="0"/>
            </a:lvl1pPr>
            <a:lvl2pPr marL="128588" indent="-128588" algn="ctr">
              <a:lnSpc>
                <a:spcPct val="100000"/>
              </a:lnSpc>
              <a:spcAft>
                <a:spcPts val="225"/>
              </a:spcAft>
              <a:buClr>
                <a:schemeClr val="accent1"/>
              </a:buClr>
              <a:buFont typeface="Arial" panose="020B0604020202020204" pitchFamily="34" charset="0"/>
              <a:buChar char="•"/>
              <a:defRPr lang="en-US" sz="1200" dirty="0"/>
            </a:lvl2pPr>
            <a:lvl3pPr marL="270000" indent="-134541">
              <a:buClrTx/>
              <a:buFont typeface="Arial" panose="020B0604020202020204" pitchFamily="34" charset="0"/>
              <a:buChar char="­"/>
              <a:defRPr/>
            </a:lvl3pPr>
          </a:lstStyle>
          <a:p>
            <a:pPr lvl="0"/>
            <a:r>
              <a:rPr lang="en-US"/>
              <a:t>Edit Master text styles</a:t>
            </a:r>
          </a:p>
          <a:p>
            <a:pPr lvl="1"/>
            <a:r>
              <a:rPr lang="en-US"/>
              <a:t>Second level</a:t>
            </a:r>
          </a:p>
        </p:txBody>
      </p:sp>
      <p:sp>
        <p:nvSpPr>
          <p:cNvPr id="33" name="Rectangle 32">
            <a:extLst>
              <a:ext uri="{FF2B5EF4-FFF2-40B4-BE49-F238E27FC236}">
                <a16:creationId xmlns="" xmlns:a16="http://schemas.microsoft.com/office/drawing/2014/main" id="{6FF019EB-FA99-486B-BA02-92BE76012990}"/>
              </a:ext>
            </a:extLst>
          </p:cNvPr>
          <p:cNvSpPr/>
          <p:nvPr userDrawn="1"/>
        </p:nvSpPr>
        <p:spPr>
          <a:xfrm flipH="1">
            <a:off x="0" y="0"/>
            <a:ext cx="9144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350" b="0" i="0" dirty="0">
              <a:latin typeface="Century Gothic Regular"/>
            </a:endParaRPr>
          </a:p>
        </p:txBody>
      </p:sp>
      <p:pic>
        <p:nvPicPr>
          <p:cNvPr id="35" name="Picture 34">
            <a:extLst>
              <a:ext uri="{FF2B5EF4-FFF2-40B4-BE49-F238E27FC236}">
                <a16:creationId xmlns="" xmlns:a16="http://schemas.microsoft.com/office/drawing/2014/main" id="{F1882F53-3639-4FFE-AFD1-5428267B6B9D}"/>
              </a:ext>
            </a:extLst>
          </p:cNvPr>
          <p:cNvPicPr>
            <a:picLocks noChangeAspect="1"/>
          </p:cNvPicPr>
          <p:nvPr userDrawn="1"/>
        </p:nvPicPr>
        <p:blipFill>
          <a:blip r:embed="rId2"/>
          <a:stretch>
            <a:fillRect/>
          </a:stretch>
        </p:blipFill>
        <p:spPr>
          <a:xfrm>
            <a:off x="7723451" y="152896"/>
            <a:ext cx="908013" cy="324000"/>
          </a:xfrm>
          <a:prstGeom prst="rect">
            <a:avLst/>
          </a:prstGeom>
        </p:spPr>
      </p:pic>
      <p:sp>
        <p:nvSpPr>
          <p:cNvPr id="6" name="Title 5">
            <a:extLst>
              <a:ext uri="{FF2B5EF4-FFF2-40B4-BE49-F238E27FC236}">
                <a16:creationId xmlns="" xmlns:a16="http://schemas.microsoft.com/office/drawing/2014/main" id="{3D2A4C4A-3642-4CE3-8FB6-AFE5A9CA81FA}"/>
              </a:ext>
            </a:extLst>
          </p:cNvPr>
          <p:cNvSpPr>
            <a:spLocks noGrp="1"/>
          </p:cNvSpPr>
          <p:nvPr>
            <p:ph type="title"/>
          </p:nvPr>
        </p:nvSpPr>
        <p:spPr/>
        <p:txBody>
          <a:bodyPr/>
          <a:lstStyle/>
          <a:p>
            <a:r>
              <a:rPr lang="en-US"/>
              <a:t>Click to edit Master title style</a:t>
            </a:r>
            <a:endParaRPr lang="en-AU" dirty="0"/>
          </a:p>
        </p:txBody>
      </p:sp>
    </p:spTree>
    <p:extLst>
      <p:ext uri="{BB962C8B-B14F-4D97-AF65-F5344CB8AC3E}">
        <p14:creationId xmlns:p14="http://schemas.microsoft.com/office/powerpoint/2010/main" val="291264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userDrawn="1">
  <p:cSld name="Order">
    <p:spTree>
      <p:nvGrpSpPr>
        <p:cNvPr id="1" name=""/>
        <p:cNvGrpSpPr/>
        <p:nvPr/>
      </p:nvGrpSpPr>
      <p:grpSpPr>
        <a:xfrm>
          <a:off x="0" y="0"/>
          <a:ext cx="0" cy="0"/>
          <a:chOff x="0" y="0"/>
          <a:chExt cx="0" cy="0"/>
        </a:xfrm>
      </p:grpSpPr>
      <p:sp>
        <p:nvSpPr>
          <p:cNvPr id="34" name="Text Placeholder 14">
            <a:extLst>
              <a:ext uri="{FF2B5EF4-FFF2-40B4-BE49-F238E27FC236}">
                <a16:creationId xmlns="" xmlns:a16="http://schemas.microsoft.com/office/drawing/2014/main" id="{C9748A61-6439-491A-9457-33A20862D25C}"/>
              </a:ext>
            </a:extLst>
          </p:cNvPr>
          <p:cNvSpPr>
            <a:spLocks noGrp="1"/>
          </p:cNvSpPr>
          <p:nvPr>
            <p:ph type="body" sz="quarter" idx="29" hasCustomPrompt="1"/>
          </p:nvPr>
        </p:nvSpPr>
        <p:spPr>
          <a:xfrm>
            <a:off x="809378" y="1917008"/>
            <a:ext cx="1188231" cy="1584000"/>
          </a:xfrm>
          <a:prstGeom prst="rect">
            <a:avLst/>
          </a:prstGeom>
          <a:solidFill>
            <a:schemeClr val="accent1"/>
          </a:solidFill>
        </p:spPr>
        <p:txBody>
          <a:bodyPr lIns="72000" tIns="72000" rIns="72000" bIns="72000" anchor="ctr">
            <a:normAutofit/>
          </a:bodyPr>
          <a:lstStyle>
            <a:lvl1pPr algn="ctr">
              <a:lnSpc>
                <a:spcPct val="100000"/>
              </a:lnSpc>
              <a:defRPr lang="en-US" sz="2100" b="1" dirty="0">
                <a:solidFill>
                  <a:schemeClr val="bg1"/>
                </a:solidFill>
              </a:defRPr>
            </a:lvl1pPr>
            <a:lvl2pPr marL="128588" indent="-128588" algn="ctr">
              <a:lnSpc>
                <a:spcPct val="100000"/>
              </a:lnSpc>
              <a:spcAft>
                <a:spcPts val="225"/>
              </a:spcAft>
              <a:buClr>
                <a:schemeClr val="accent1"/>
              </a:buClr>
              <a:buFont typeface="Arial" panose="020B0604020202020204" pitchFamily="34" charset="0"/>
              <a:buChar char="•"/>
              <a:defRPr lang="en-US" dirty="0"/>
            </a:lvl2pPr>
            <a:lvl3pPr marL="270000" indent="-134541">
              <a:buClrTx/>
              <a:buFont typeface="Arial" panose="020B0604020202020204" pitchFamily="34" charset="0"/>
              <a:buChar char="­"/>
              <a:defRPr/>
            </a:lvl3pPr>
          </a:lstStyle>
          <a:p>
            <a:pPr lvl="0"/>
            <a:r>
              <a:rPr lang="en-US" dirty="0"/>
              <a:t>[00]</a:t>
            </a:r>
          </a:p>
        </p:txBody>
      </p:sp>
      <p:sp>
        <p:nvSpPr>
          <p:cNvPr id="3" name="Footer Placeholder 2">
            <a:extLst>
              <a:ext uri="{FF2B5EF4-FFF2-40B4-BE49-F238E27FC236}">
                <a16:creationId xmlns="" xmlns:a16="http://schemas.microsoft.com/office/drawing/2014/main" id="{CECE2774-14F3-4413-B606-C993C979694A}"/>
              </a:ext>
            </a:extLst>
          </p:cNvPr>
          <p:cNvSpPr>
            <a:spLocks noGrp="1"/>
          </p:cNvSpPr>
          <p:nvPr>
            <p:ph type="ftr" sz="quarter" idx="10"/>
          </p:nvPr>
        </p:nvSpPr>
        <p:spPr>
          <a:xfrm>
            <a:off x="521495" y="6519172"/>
            <a:ext cx="2520082" cy="240219"/>
          </a:xfrm>
          <a:prstGeom prst="rect">
            <a:avLst/>
          </a:prstGeom>
        </p:spPr>
        <p:txBody>
          <a:bodyPr/>
          <a:lstStyle>
            <a:lvl1pPr>
              <a:defRPr b="0" i="0">
                <a:latin typeface="Century Gothic Regular"/>
              </a:defRPr>
            </a:lvl1pPr>
          </a:lstStyle>
          <a:p>
            <a:endParaRPr lang="en-AU" dirty="0"/>
          </a:p>
        </p:txBody>
      </p:sp>
      <p:sp>
        <p:nvSpPr>
          <p:cNvPr id="4" name="Slide Number Placeholder 3">
            <a:extLst>
              <a:ext uri="{FF2B5EF4-FFF2-40B4-BE49-F238E27FC236}">
                <a16:creationId xmlns="" xmlns:a16="http://schemas.microsoft.com/office/drawing/2014/main" id="{CB771394-5B89-4C72-9322-C5B01C7801DF}"/>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15" name="Text Placeholder 14">
            <a:extLst>
              <a:ext uri="{FF2B5EF4-FFF2-40B4-BE49-F238E27FC236}">
                <a16:creationId xmlns="" xmlns:a16="http://schemas.microsoft.com/office/drawing/2014/main" id="{91089730-A73F-422F-BD54-BF23888B1D53}"/>
              </a:ext>
            </a:extLst>
          </p:cNvPr>
          <p:cNvSpPr>
            <a:spLocks noGrp="1"/>
          </p:cNvSpPr>
          <p:nvPr>
            <p:ph type="body" sz="quarter" idx="19" hasCustomPrompt="1"/>
          </p:nvPr>
        </p:nvSpPr>
        <p:spPr>
          <a:xfrm>
            <a:off x="521495" y="3861049"/>
            <a:ext cx="1763997" cy="240219"/>
          </a:xfrm>
          <a:prstGeom prst="rect">
            <a:avLst/>
          </a:prstGeom>
        </p:spPr>
        <p:txBody>
          <a:bodyPr/>
          <a:lstStyle>
            <a:lvl1pPr algn="ctr">
              <a:lnSpc>
                <a:spcPct val="100000"/>
              </a:lnSpc>
              <a:defRPr lang="en-US" sz="1200" b="1" dirty="0">
                <a:solidFill>
                  <a:schemeClr val="accent1"/>
                </a:solidFill>
              </a:defRPr>
            </a:lvl1pPr>
            <a:lvl2pPr marL="128588" indent="-128588">
              <a:lnSpc>
                <a:spcPct val="100000"/>
              </a:lnSpc>
              <a:spcAft>
                <a:spcPts val="225"/>
              </a:spcAft>
              <a:buClr>
                <a:schemeClr val="accent1"/>
              </a:buClr>
              <a:buFont typeface="Arial" panose="020B0604020202020204" pitchFamily="34" charset="0"/>
              <a:buChar char="•"/>
              <a:defRPr lang="en-US" dirty="0"/>
            </a:lvl2pPr>
            <a:lvl3pPr marL="135459" indent="0">
              <a:buClrTx/>
              <a:buFont typeface="Arial" panose="020B0604020202020204" pitchFamily="34" charset="0"/>
              <a:buNone/>
              <a:defRPr/>
            </a:lvl3pPr>
          </a:lstStyle>
          <a:p>
            <a:pPr lvl="0"/>
            <a:r>
              <a:rPr lang="en-US" dirty="0"/>
              <a:t>[Bullet Heading]</a:t>
            </a:r>
          </a:p>
        </p:txBody>
      </p:sp>
      <p:sp>
        <p:nvSpPr>
          <p:cNvPr id="16" name="Text Placeholder 14">
            <a:extLst>
              <a:ext uri="{FF2B5EF4-FFF2-40B4-BE49-F238E27FC236}">
                <a16:creationId xmlns="" xmlns:a16="http://schemas.microsoft.com/office/drawing/2014/main" id="{9BA9F9C4-C84A-43FB-A465-E020A9EB63D8}"/>
              </a:ext>
            </a:extLst>
          </p:cNvPr>
          <p:cNvSpPr>
            <a:spLocks noGrp="1"/>
          </p:cNvSpPr>
          <p:nvPr>
            <p:ph type="body" sz="quarter" idx="20"/>
          </p:nvPr>
        </p:nvSpPr>
        <p:spPr>
          <a:xfrm>
            <a:off x="521495" y="4135186"/>
            <a:ext cx="1763997" cy="1516648"/>
          </a:xfrm>
          <a:prstGeom prst="rect">
            <a:avLst/>
          </a:prstGeom>
        </p:spPr>
        <p:txBody>
          <a:bodyPr>
            <a:normAutofit/>
          </a:bodyPr>
          <a:lstStyle>
            <a:lvl1pPr algn="ctr">
              <a:lnSpc>
                <a:spcPct val="100000"/>
              </a:lnSpc>
              <a:defRPr lang="en-US" sz="1200" dirty="0"/>
            </a:lvl1pPr>
            <a:lvl2pPr marL="128588" indent="-128588" algn="ctr">
              <a:lnSpc>
                <a:spcPct val="100000"/>
              </a:lnSpc>
              <a:spcAft>
                <a:spcPts val="225"/>
              </a:spcAft>
              <a:buClr>
                <a:schemeClr val="accent1"/>
              </a:buClr>
              <a:buFont typeface="Arial" panose="020B0604020202020204" pitchFamily="34" charset="0"/>
              <a:buChar char="•"/>
              <a:defRPr lang="en-US" sz="1200" dirty="0"/>
            </a:lvl2pPr>
            <a:lvl3pPr marL="270000" indent="-134541">
              <a:buClrTx/>
              <a:buFont typeface="Arial" panose="020B0604020202020204" pitchFamily="34" charset="0"/>
              <a:buChar char="­"/>
              <a:defRPr/>
            </a:lvl3pPr>
          </a:lstStyle>
          <a:p>
            <a:pPr lvl="0"/>
            <a:r>
              <a:rPr lang="en-US"/>
              <a:t>Edit Master text styles</a:t>
            </a:r>
          </a:p>
          <a:p>
            <a:pPr lvl="1"/>
            <a:r>
              <a:rPr lang="en-US"/>
              <a:t>Second level</a:t>
            </a:r>
          </a:p>
        </p:txBody>
      </p:sp>
      <p:sp>
        <p:nvSpPr>
          <p:cNvPr id="5" name="Date Placeholder 4">
            <a:extLst>
              <a:ext uri="{FF2B5EF4-FFF2-40B4-BE49-F238E27FC236}">
                <a16:creationId xmlns="" xmlns:a16="http://schemas.microsoft.com/office/drawing/2014/main" id="{C6E195DD-3DD6-4BE8-8993-CA04B5EDA6E7}"/>
              </a:ext>
            </a:extLst>
          </p:cNvPr>
          <p:cNvSpPr>
            <a:spLocks noGrp="1"/>
          </p:cNvSpPr>
          <p:nvPr>
            <p:ph type="dt" sz="half" idx="22"/>
          </p:nvPr>
        </p:nvSpPr>
        <p:spPr>
          <a:xfrm>
            <a:off x="521494" y="151136"/>
            <a:ext cx="1782000" cy="241200"/>
          </a:xfrm>
          <a:prstGeom prst="rect">
            <a:avLst/>
          </a:prstGeom>
        </p:spPr>
        <p:txBody>
          <a:bodyPr/>
          <a:lstStyle/>
          <a:p>
            <a:pPr algn="l"/>
            <a:endParaRPr lang="en-AU" dirty="0"/>
          </a:p>
        </p:txBody>
      </p:sp>
      <p:sp>
        <p:nvSpPr>
          <p:cNvPr id="20" name="Text Placeholder 5">
            <a:extLst>
              <a:ext uri="{FF2B5EF4-FFF2-40B4-BE49-F238E27FC236}">
                <a16:creationId xmlns="" xmlns:a16="http://schemas.microsoft.com/office/drawing/2014/main" id="{0BBC08AD-280F-4174-A0CE-490AAFB979A2}"/>
              </a:ext>
            </a:extLst>
          </p:cNvPr>
          <p:cNvSpPr>
            <a:spLocks noGrp="1"/>
          </p:cNvSpPr>
          <p:nvPr>
            <p:ph type="body" sz="quarter" idx="15" hasCustomPrompt="1"/>
          </p:nvPr>
        </p:nvSpPr>
        <p:spPr>
          <a:xfrm>
            <a:off x="3300413" y="6524625"/>
            <a:ext cx="2538500" cy="241300"/>
          </a:xfrm>
        </p:spPr>
        <p:txBody>
          <a:bodyPr anchor="ctr">
            <a:normAutofit/>
          </a:bodyPr>
          <a:lstStyle>
            <a:lvl1pPr algn="ctr">
              <a:defRPr sz="750" b="1">
                <a:solidFill>
                  <a:schemeClr val="accent1"/>
                </a:solidFill>
              </a:defRPr>
            </a:lvl1pPr>
          </a:lstStyle>
          <a:p>
            <a:pPr lvl="0"/>
            <a:r>
              <a:rPr lang="en-US" dirty="0"/>
              <a:t>#[Hashtag text]</a:t>
            </a:r>
          </a:p>
        </p:txBody>
      </p:sp>
      <p:sp>
        <p:nvSpPr>
          <p:cNvPr id="36" name="Text Placeholder 14">
            <a:extLst>
              <a:ext uri="{FF2B5EF4-FFF2-40B4-BE49-F238E27FC236}">
                <a16:creationId xmlns="" xmlns:a16="http://schemas.microsoft.com/office/drawing/2014/main" id="{C17937B0-FDCD-421A-9652-36A59CE227A1}"/>
              </a:ext>
            </a:extLst>
          </p:cNvPr>
          <p:cNvSpPr>
            <a:spLocks noGrp="1"/>
          </p:cNvSpPr>
          <p:nvPr>
            <p:ph type="body" sz="quarter" idx="30" hasCustomPrompt="1"/>
          </p:nvPr>
        </p:nvSpPr>
        <p:spPr>
          <a:xfrm>
            <a:off x="2949090" y="1917008"/>
            <a:ext cx="1188231" cy="1584000"/>
          </a:xfrm>
          <a:prstGeom prst="rect">
            <a:avLst/>
          </a:prstGeom>
          <a:solidFill>
            <a:srgbClr val="962A8B"/>
          </a:solidFill>
        </p:spPr>
        <p:txBody>
          <a:bodyPr lIns="72000" tIns="72000" rIns="72000" bIns="72000" anchor="ctr">
            <a:normAutofit/>
          </a:bodyPr>
          <a:lstStyle>
            <a:lvl1pPr algn="ctr">
              <a:lnSpc>
                <a:spcPct val="100000"/>
              </a:lnSpc>
              <a:defRPr lang="en-US" sz="2100" b="1" dirty="0">
                <a:solidFill>
                  <a:schemeClr val="bg1"/>
                </a:solidFill>
              </a:defRPr>
            </a:lvl1pPr>
            <a:lvl2pPr marL="128588" indent="-128588" algn="ctr">
              <a:lnSpc>
                <a:spcPct val="100000"/>
              </a:lnSpc>
              <a:spcAft>
                <a:spcPts val="225"/>
              </a:spcAft>
              <a:buClr>
                <a:schemeClr val="accent1"/>
              </a:buClr>
              <a:buFont typeface="Arial" panose="020B0604020202020204" pitchFamily="34" charset="0"/>
              <a:buChar char="•"/>
              <a:defRPr lang="en-US" dirty="0"/>
            </a:lvl2pPr>
            <a:lvl3pPr marL="270000" indent="-134541">
              <a:buClrTx/>
              <a:buFont typeface="Arial" panose="020B0604020202020204" pitchFamily="34" charset="0"/>
              <a:buChar char="­"/>
              <a:defRPr/>
            </a:lvl3pPr>
          </a:lstStyle>
          <a:p>
            <a:pPr lvl="0"/>
            <a:r>
              <a:rPr lang="en-US" dirty="0"/>
              <a:t>[00]</a:t>
            </a:r>
          </a:p>
        </p:txBody>
      </p:sp>
      <p:sp>
        <p:nvSpPr>
          <p:cNvPr id="37" name="Text Placeholder 14">
            <a:extLst>
              <a:ext uri="{FF2B5EF4-FFF2-40B4-BE49-F238E27FC236}">
                <a16:creationId xmlns="" xmlns:a16="http://schemas.microsoft.com/office/drawing/2014/main" id="{7AB4A338-5CDA-4742-A7F5-F49D6BE9AD4F}"/>
              </a:ext>
            </a:extLst>
          </p:cNvPr>
          <p:cNvSpPr>
            <a:spLocks noGrp="1"/>
          </p:cNvSpPr>
          <p:nvPr>
            <p:ph type="body" sz="quarter" idx="31" hasCustomPrompt="1"/>
          </p:nvPr>
        </p:nvSpPr>
        <p:spPr>
          <a:xfrm>
            <a:off x="2661207" y="3861049"/>
            <a:ext cx="1763997" cy="240219"/>
          </a:xfrm>
          <a:prstGeom prst="rect">
            <a:avLst/>
          </a:prstGeom>
        </p:spPr>
        <p:txBody>
          <a:bodyPr/>
          <a:lstStyle>
            <a:lvl1pPr algn="ctr">
              <a:lnSpc>
                <a:spcPct val="100000"/>
              </a:lnSpc>
              <a:defRPr lang="en-US" sz="1200" b="1" dirty="0">
                <a:solidFill>
                  <a:schemeClr val="accent1"/>
                </a:solidFill>
              </a:defRPr>
            </a:lvl1pPr>
            <a:lvl2pPr marL="128588" indent="-128588">
              <a:lnSpc>
                <a:spcPct val="100000"/>
              </a:lnSpc>
              <a:spcAft>
                <a:spcPts val="225"/>
              </a:spcAft>
              <a:buClr>
                <a:schemeClr val="accent1"/>
              </a:buClr>
              <a:buFont typeface="Arial" panose="020B0604020202020204" pitchFamily="34" charset="0"/>
              <a:buChar char="•"/>
              <a:defRPr lang="en-US" dirty="0"/>
            </a:lvl2pPr>
            <a:lvl3pPr marL="135459" indent="0">
              <a:buClrTx/>
              <a:buFont typeface="Arial" panose="020B0604020202020204" pitchFamily="34" charset="0"/>
              <a:buNone/>
              <a:defRPr/>
            </a:lvl3pPr>
          </a:lstStyle>
          <a:p>
            <a:pPr lvl="0"/>
            <a:r>
              <a:rPr lang="en-US" dirty="0"/>
              <a:t>[Bullet Heading]</a:t>
            </a:r>
          </a:p>
        </p:txBody>
      </p:sp>
      <p:sp>
        <p:nvSpPr>
          <p:cNvPr id="38" name="Text Placeholder 14">
            <a:extLst>
              <a:ext uri="{FF2B5EF4-FFF2-40B4-BE49-F238E27FC236}">
                <a16:creationId xmlns="" xmlns:a16="http://schemas.microsoft.com/office/drawing/2014/main" id="{9452123C-C6A2-4D45-AF62-5B6E775B6C90}"/>
              </a:ext>
            </a:extLst>
          </p:cNvPr>
          <p:cNvSpPr>
            <a:spLocks noGrp="1"/>
          </p:cNvSpPr>
          <p:nvPr>
            <p:ph type="body" sz="quarter" idx="32"/>
          </p:nvPr>
        </p:nvSpPr>
        <p:spPr>
          <a:xfrm>
            <a:off x="2661207" y="4135186"/>
            <a:ext cx="1763997" cy="1516648"/>
          </a:xfrm>
          <a:prstGeom prst="rect">
            <a:avLst/>
          </a:prstGeom>
        </p:spPr>
        <p:txBody>
          <a:bodyPr>
            <a:normAutofit/>
          </a:bodyPr>
          <a:lstStyle>
            <a:lvl1pPr algn="ctr">
              <a:lnSpc>
                <a:spcPct val="100000"/>
              </a:lnSpc>
              <a:defRPr lang="en-US" sz="1200" dirty="0"/>
            </a:lvl1pPr>
            <a:lvl2pPr marL="128588" indent="-128588" algn="ctr">
              <a:lnSpc>
                <a:spcPct val="100000"/>
              </a:lnSpc>
              <a:spcAft>
                <a:spcPts val="225"/>
              </a:spcAft>
              <a:buClr>
                <a:schemeClr val="accent1"/>
              </a:buClr>
              <a:buFont typeface="Arial" panose="020B0604020202020204" pitchFamily="34" charset="0"/>
              <a:buChar char="•"/>
              <a:defRPr lang="en-US" sz="1200" dirty="0"/>
            </a:lvl2pPr>
            <a:lvl3pPr marL="270000" indent="-134541">
              <a:buClrTx/>
              <a:buFont typeface="Arial" panose="020B0604020202020204" pitchFamily="34" charset="0"/>
              <a:buChar char="­"/>
              <a:defRPr/>
            </a:lvl3pPr>
          </a:lstStyle>
          <a:p>
            <a:pPr lvl="0"/>
            <a:r>
              <a:rPr lang="en-US"/>
              <a:t>Edit Master text styles</a:t>
            </a:r>
          </a:p>
          <a:p>
            <a:pPr lvl="1"/>
            <a:r>
              <a:rPr lang="en-US"/>
              <a:t>Second level</a:t>
            </a:r>
          </a:p>
        </p:txBody>
      </p:sp>
      <p:sp>
        <p:nvSpPr>
          <p:cNvPr id="39" name="Text Placeholder 14">
            <a:extLst>
              <a:ext uri="{FF2B5EF4-FFF2-40B4-BE49-F238E27FC236}">
                <a16:creationId xmlns="" xmlns:a16="http://schemas.microsoft.com/office/drawing/2014/main" id="{3DCBEBCB-7877-4BC1-BA6D-4E809F947A5F}"/>
              </a:ext>
            </a:extLst>
          </p:cNvPr>
          <p:cNvSpPr>
            <a:spLocks noGrp="1"/>
          </p:cNvSpPr>
          <p:nvPr>
            <p:ph type="body" sz="quarter" idx="33" hasCustomPrompt="1"/>
          </p:nvPr>
        </p:nvSpPr>
        <p:spPr>
          <a:xfrm>
            <a:off x="5014620" y="1917008"/>
            <a:ext cx="1188231" cy="1584000"/>
          </a:xfrm>
          <a:prstGeom prst="rect">
            <a:avLst/>
          </a:prstGeom>
          <a:solidFill>
            <a:srgbClr val="999490"/>
          </a:solidFill>
        </p:spPr>
        <p:txBody>
          <a:bodyPr lIns="72000" tIns="72000" rIns="72000" bIns="72000" anchor="ctr">
            <a:normAutofit/>
          </a:bodyPr>
          <a:lstStyle>
            <a:lvl1pPr algn="ctr">
              <a:lnSpc>
                <a:spcPct val="100000"/>
              </a:lnSpc>
              <a:defRPr lang="en-US" sz="2100" b="1" dirty="0">
                <a:solidFill>
                  <a:schemeClr val="bg1"/>
                </a:solidFill>
              </a:defRPr>
            </a:lvl1pPr>
            <a:lvl2pPr marL="128588" indent="-128588" algn="ctr">
              <a:lnSpc>
                <a:spcPct val="100000"/>
              </a:lnSpc>
              <a:spcAft>
                <a:spcPts val="225"/>
              </a:spcAft>
              <a:buClr>
                <a:schemeClr val="accent1"/>
              </a:buClr>
              <a:buFont typeface="Arial" panose="020B0604020202020204" pitchFamily="34" charset="0"/>
              <a:buChar char="•"/>
              <a:defRPr lang="en-US" dirty="0"/>
            </a:lvl2pPr>
            <a:lvl3pPr marL="270000" indent="-134541">
              <a:buClrTx/>
              <a:buFont typeface="Arial" panose="020B0604020202020204" pitchFamily="34" charset="0"/>
              <a:buChar char="­"/>
              <a:defRPr/>
            </a:lvl3pPr>
          </a:lstStyle>
          <a:p>
            <a:pPr lvl="0"/>
            <a:r>
              <a:rPr lang="en-US" dirty="0"/>
              <a:t>[00]</a:t>
            </a:r>
          </a:p>
        </p:txBody>
      </p:sp>
      <p:sp>
        <p:nvSpPr>
          <p:cNvPr id="40" name="Text Placeholder 14">
            <a:extLst>
              <a:ext uri="{FF2B5EF4-FFF2-40B4-BE49-F238E27FC236}">
                <a16:creationId xmlns="" xmlns:a16="http://schemas.microsoft.com/office/drawing/2014/main" id="{2FE7559D-9529-40D4-8025-F2B8ED38A995}"/>
              </a:ext>
            </a:extLst>
          </p:cNvPr>
          <p:cNvSpPr>
            <a:spLocks noGrp="1"/>
          </p:cNvSpPr>
          <p:nvPr>
            <p:ph type="body" sz="quarter" idx="34" hasCustomPrompt="1"/>
          </p:nvPr>
        </p:nvSpPr>
        <p:spPr>
          <a:xfrm>
            <a:off x="4726737" y="3861049"/>
            <a:ext cx="1763997" cy="240219"/>
          </a:xfrm>
          <a:prstGeom prst="rect">
            <a:avLst/>
          </a:prstGeom>
        </p:spPr>
        <p:txBody>
          <a:bodyPr/>
          <a:lstStyle>
            <a:lvl1pPr algn="ctr">
              <a:lnSpc>
                <a:spcPct val="100000"/>
              </a:lnSpc>
              <a:defRPr lang="en-US" sz="1200" b="1" dirty="0">
                <a:solidFill>
                  <a:schemeClr val="accent1"/>
                </a:solidFill>
              </a:defRPr>
            </a:lvl1pPr>
            <a:lvl2pPr marL="128588" indent="-128588">
              <a:lnSpc>
                <a:spcPct val="100000"/>
              </a:lnSpc>
              <a:spcAft>
                <a:spcPts val="225"/>
              </a:spcAft>
              <a:buClr>
                <a:schemeClr val="accent1"/>
              </a:buClr>
              <a:buFont typeface="Arial" panose="020B0604020202020204" pitchFamily="34" charset="0"/>
              <a:buChar char="•"/>
              <a:defRPr lang="en-US" dirty="0"/>
            </a:lvl2pPr>
            <a:lvl3pPr marL="135459" indent="0">
              <a:buClrTx/>
              <a:buFont typeface="Arial" panose="020B0604020202020204" pitchFamily="34" charset="0"/>
              <a:buNone/>
              <a:defRPr/>
            </a:lvl3pPr>
          </a:lstStyle>
          <a:p>
            <a:pPr lvl="0"/>
            <a:r>
              <a:rPr lang="en-US" dirty="0"/>
              <a:t>[Bullet Heading]</a:t>
            </a:r>
          </a:p>
        </p:txBody>
      </p:sp>
      <p:sp>
        <p:nvSpPr>
          <p:cNvPr id="41" name="Text Placeholder 14">
            <a:extLst>
              <a:ext uri="{FF2B5EF4-FFF2-40B4-BE49-F238E27FC236}">
                <a16:creationId xmlns="" xmlns:a16="http://schemas.microsoft.com/office/drawing/2014/main" id="{2382D6B5-B43B-46F1-B879-42FA4CCBD202}"/>
              </a:ext>
            </a:extLst>
          </p:cNvPr>
          <p:cNvSpPr>
            <a:spLocks noGrp="1"/>
          </p:cNvSpPr>
          <p:nvPr>
            <p:ph type="body" sz="quarter" idx="35"/>
          </p:nvPr>
        </p:nvSpPr>
        <p:spPr>
          <a:xfrm>
            <a:off x="4726737" y="4135186"/>
            <a:ext cx="1763997" cy="1516648"/>
          </a:xfrm>
          <a:prstGeom prst="rect">
            <a:avLst/>
          </a:prstGeom>
        </p:spPr>
        <p:txBody>
          <a:bodyPr>
            <a:normAutofit/>
          </a:bodyPr>
          <a:lstStyle>
            <a:lvl1pPr algn="ctr">
              <a:lnSpc>
                <a:spcPct val="100000"/>
              </a:lnSpc>
              <a:defRPr lang="en-US" sz="1200" dirty="0"/>
            </a:lvl1pPr>
            <a:lvl2pPr marL="128588" indent="-128588" algn="ctr">
              <a:lnSpc>
                <a:spcPct val="100000"/>
              </a:lnSpc>
              <a:spcAft>
                <a:spcPts val="225"/>
              </a:spcAft>
              <a:buClr>
                <a:schemeClr val="accent1"/>
              </a:buClr>
              <a:buFont typeface="Arial" panose="020B0604020202020204" pitchFamily="34" charset="0"/>
              <a:buChar char="•"/>
              <a:defRPr lang="en-US" sz="1200" dirty="0"/>
            </a:lvl2pPr>
            <a:lvl3pPr marL="270000" indent="-134541">
              <a:buClrTx/>
              <a:buFont typeface="Arial" panose="020B0604020202020204" pitchFamily="34" charset="0"/>
              <a:buChar char="­"/>
              <a:defRPr/>
            </a:lvl3pPr>
          </a:lstStyle>
          <a:p>
            <a:pPr lvl="0"/>
            <a:r>
              <a:rPr lang="en-US"/>
              <a:t>Edit Master text styles</a:t>
            </a:r>
          </a:p>
          <a:p>
            <a:pPr lvl="1"/>
            <a:r>
              <a:rPr lang="en-US"/>
              <a:t>Second level</a:t>
            </a:r>
          </a:p>
        </p:txBody>
      </p:sp>
      <p:sp>
        <p:nvSpPr>
          <p:cNvPr id="42" name="Text Placeholder 14">
            <a:extLst>
              <a:ext uri="{FF2B5EF4-FFF2-40B4-BE49-F238E27FC236}">
                <a16:creationId xmlns="" xmlns:a16="http://schemas.microsoft.com/office/drawing/2014/main" id="{791F1A27-3497-4ECD-AAAC-804B3DF8F9FB}"/>
              </a:ext>
            </a:extLst>
          </p:cNvPr>
          <p:cNvSpPr>
            <a:spLocks noGrp="1"/>
          </p:cNvSpPr>
          <p:nvPr>
            <p:ph type="body" sz="quarter" idx="36" hasCustomPrompt="1"/>
          </p:nvPr>
        </p:nvSpPr>
        <p:spPr>
          <a:xfrm>
            <a:off x="7136076" y="1917008"/>
            <a:ext cx="1188231" cy="1584000"/>
          </a:xfrm>
          <a:prstGeom prst="rect">
            <a:avLst/>
          </a:prstGeom>
          <a:solidFill>
            <a:srgbClr val="D7D1CC"/>
          </a:solidFill>
        </p:spPr>
        <p:txBody>
          <a:bodyPr lIns="72000" tIns="72000" rIns="72000" bIns="72000" anchor="ctr">
            <a:normAutofit/>
          </a:bodyPr>
          <a:lstStyle>
            <a:lvl1pPr algn="ctr">
              <a:lnSpc>
                <a:spcPct val="100000"/>
              </a:lnSpc>
              <a:defRPr lang="en-US" sz="2100" b="1" dirty="0">
                <a:solidFill>
                  <a:schemeClr val="bg1"/>
                </a:solidFill>
              </a:defRPr>
            </a:lvl1pPr>
            <a:lvl2pPr marL="128588" indent="-128588" algn="ctr">
              <a:lnSpc>
                <a:spcPct val="100000"/>
              </a:lnSpc>
              <a:spcAft>
                <a:spcPts val="225"/>
              </a:spcAft>
              <a:buClr>
                <a:schemeClr val="accent1"/>
              </a:buClr>
              <a:buFont typeface="Arial" panose="020B0604020202020204" pitchFamily="34" charset="0"/>
              <a:buChar char="•"/>
              <a:defRPr lang="en-US" dirty="0"/>
            </a:lvl2pPr>
            <a:lvl3pPr marL="270000" indent="-134541">
              <a:buClrTx/>
              <a:buFont typeface="Arial" panose="020B0604020202020204" pitchFamily="34" charset="0"/>
              <a:buChar char="­"/>
              <a:defRPr/>
            </a:lvl3pPr>
          </a:lstStyle>
          <a:p>
            <a:pPr lvl="0"/>
            <a:r>
              <a:rPr lang="en-US" dirty="0"/>
              <a:t>[00]</a:t>
            </a:r>
          </a:p>
        </p:txBody>
      </p:sp>
      <p:sp>
        <p:nvSpPr>
          <p:cNvPr id="43" name="Text Placeholder 14">
            <a:extLst>
              <a:ext uri="{FF2B5EF4-FFF2-40B4-BE49-F238E27FC236}">
                <a16:creationId xmlns="" xmlns:a16="http://schemas.microsoft.com/office/drawing/2014/main" id="{E0498A31-1633-4E6B-8EAE-AF4FDE6233F0}"/>
              </a:ext>
            </a:extLst>
          </p:cNvPr>
          <p:cNvSpPr>
            <a:spLocks noGrp="1"/>
          </p:cNvSpPr>
          <p:nvPr>
            <p:ph type="body" sz="quarter" idx="37" hasCustomPrompt="1"/>
          </p:nvPr>
        </p:nvSpPr>
        <p:spPr>
          <a:xfrm>
            <a:off x="6848193" y="3861049"/>
            <a:ext cx="1763997" cy="240219"/>
          </a:xfrm>
          <a:prstGeom prst="rect">
            <a:avLst/>
          </a:prstGeom>
        </p:spPr>
        <p:txBody>
          <a:bodyPr/>
          <a:lstStyle>
            <a:lvl1pPr algn="ctr">
              <a:lnSpc>
                <a:spcPct val="100000"/>
              </a:lnSpc>
              <a:defRPr lang="en-US" sz="1200" b="1" dirty="0">
                <a:solidFill>
                  <a:schemeClr val="accent1"/>
                </a:solidFill>
              </a:defRPr>
            </a:lvl1pPr>
            <a:lvl2pPr marL="128588" indent="-128588">
              <a:lnSpc>
                <a:spcPct val="100000"/>
              </a:lnSpc>
              <a:spcAft>
                <a:spcPts val="225"/>
              </a:spcAft>
              <a:buClr>
                <a:schemeClr val="accent1"/>
              </a:buClr>
              <a:buFont typeface="Arial" panose="020B0604020202020204" pitchFamily="34" charset="0"/>
              <a:buChar char="•"/>
              <a:defRPr lang="en-US" dirty="0"/>
            </a:lvl2pPr>
            <a:lvl3pPr marL="135459" indent="0">
              <a:buClrTx/>
              <a:buFont typeface="Arial" panose="020B0604020202020204" pitchFamily="34" charset="0"/>
              <a:buNone/>
              <a:defRPr/>
            </a:lvl3pPr>
          </a:lstStyle>
          <a:p>
            <a:pPr lvl="0"/>
            <a:r>
              <a:rPr lang="en-US" dirty="0"/>
              <a:t>[Bullet Heading]</a:t>
            </a:r>
          </a:p>
        </p:txBody>
      </p:sp>
      <p:sp>
        <p:nvSpPr>
          <p:cNvPr id="44" name="Text Placeholder 14">
            <a:extLst>
              <a:ext uri="{FF2B5EF4-FFF2-40B4-BE49-F238E27FC236}">
                <a16:creationId xmlns="" xmlns:a16="http://schemas.microsoft.com/office/drawing/2014/main" id="{9A54FCE6-6684-449A-86E0-142437219426}"/>
              </a:ext>
            </a:extLst>
          </p:cNvPr>
          <p:cNvSpPr>
            <a:spLocks noGrp="1"/>
          </p:cNvSpPr>
          <p:nvPr>
            <p:ph type="body" sz="quarter" idx="38"/>
          </p:nvPr>
        </p:nvSpPr>
        <p:spPr>
          <a:xfrm>
            <a:off x="6848193" y="4135186"/>
            <a:ext cx="1763997" cy="1516648"/>
          </a:xfrm>
          <a:prstGeom prst="rect">
            <a:avLst/>
          </a:prstGeom>
        </p:spPr>
        <p:txBody>
          <a:bodyPr>
            <a:normAutofit/>
          </a:bodyPr>
          <a:lstStyle>
            <a:lvl1pPr algn="ctr">
              <a:lnSpc>
                <a:spcPct val="100000"/>
              </a:lnSpc>
              <a:defRPr lang="en-US" sz="1200" dirty="0"/>
            </a:lvl1pPr>
            <a:lvl2pPr marL="128588" indent="-128588" algn="ctr">
              <a:lnSpc>
                <a:spcPct val="100000"/>
              </a:lnSpc>
              <a:spcAft>
                <a:spcPts val="225"/>
              </a:spcAft>
              <a:buClr>
                <a:schemeClr val="accent1"/>
              </a:buClr>
              <a:buFont typeface="Arial" panose="020B0604020202020204" pitchFamily="34" charset="0"/>
              <a:buChar char="•"/>
              <a:defRPr lang="en-US" sz="1200" dirty="0"/>
            </a:lvl2pPr>
            <a:lvl3pPr marL="270000" indent="-134541">
              <a:buClrTx/>
              <a:buFont typeface="Arial" panose="020B0604020202020204" pitchFamily="34" charset="0"/>
              <a:buChar char="­"/>
              <a:defRPr/>
            </a:lvl3pPr>
          </a:lstStyle>
          <a:p>
            <a:pPr lvl="0"/>
            <a:r>
              <a:rPr lang="en-US"/>
              <a:t>Edit Master text styles</a:t>
            </a:r>
          </a:p>
          <a:p>
            <a:pPr lvl="1"/>
            <a:r>
              <a:rPr lang="en-US"/>
              <a:t>Second level</a:t>
            </a:r>
          </a:p>
        </p:txBody>
      </p:sp>
      <p:sp>
        <p:nvSpPr>
          <p:cNvPr id="45" name="Rectangle 44">
            <a:extLst>
              <a:ext uri="{FF2B5EF4-FFF2-40B4-BE49-F238E27FC236}">
                <a16:creationId xmlns="" xmlns:a16="http://schemas.microsoft.com/office/drawing/2014/main" id="{895140AB-DCE2-4DB2-81B5-60470D8E34C0}"/>
              </a:ext>
            </a:extLst>
          </p:cNvPr>
          <p:cNvSpPr/>
          <p:nvPr userDrawn="1"/>
        </p:nvSpPr>
        <p:spPr>
          <a:xfrm flipH="1">
            <a:off x="0" y="0"/>
            <a:ext cx="9144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350" b="0" i="0" dirty="0">
              <a:latin typeface="Century Gothic Regular"/>
            </a:endParaRPr>
          </a:p>
        </p:txBody>
      </p:sp>
      <p:pic>
        <p:nvPicPr>
          <p:cNvPr id="21" name="Picture 20">
            <a:extLst>
              <a:ext uri="{FF2B5EF4-FFF2-40B4-BE49-F238E27FC236}">
                <a16:creationId xmlns="" xmlns:a16="http://schemas.microsoft.com/office/drawing/2014/main" id="{83BF142C-8B85-4BCA-8B54-67CC7F92FF43}"/>
              </a:ext>
            </a:extLst>
          </p:cNvPr>
          <p:cNvPicPr>
            <a:picLocks noChangeAspect="1"/>
          </p:cNvPicPr>
          <p:nvPr userDrawn="1"/>
        </p:nvPicPr>
        <p:blipFill>
          <a:blip r:embed="rId2"/>
          <a:stretch>
            <a:fillRect/>
          </a:stretch>
        </p:blipFill>
        <p:spPr>
          <a:xfrm>
            <a:off x="7723451" y="152896"/>
            <a:ext cx="908013" cy="324000"/>
          </a:xfrm>
          <a:prstGeom prst="rect">
            <a:avLst/>
          </a:prstGeom>
        </p:spPr>
      </p:pic>
      <p:sp>
        <p:nvSpPr>
          <p:cNvPr id="6" name="Title 5">
            <a:extLst>
              <a:ext uri="{FF2B5EF4-FFF2-40B4-BE49-F238E27FC236}">
                <a16:creationId xmlns="" xmlns:a16="http://schemas.microsoft.com/office/drawing/2014/main" id="{FC67645D-435A-4DA4-9CBA-77E7F4B501FE}"/>
              </a:ext>
            </a:extLst>
          </p:cNvPr>
          <p:cNvSpPr>
            <a:spLocks noGrp="1"/>
          </p:cNvSpPr>
          <p:nvPr>
            <p:ph type="title"/>
          </p:nvPr>
        </p:nvSpPr>
        <p:spPr/>
        <p:txBody>
          <a:bodyPr/>
          <a:lstStyle/>
          <a:p>
            <a:r>
              <a:rPr lang="en-US"/>
              <a:t>Click to edit Master title style</a:t>
            </a:r>
            <a:endParaRPr lang="en-AU" dirty="0"/>
          </a:p>
        </p:txBody>
      </p:sp>
    </p:spTree>
    <p:extLst>
      <p:ext uri="{BB962C8B-B14F-4D97-AF65-F5344CB8AC3E}">
        <p14:creationId xmlns:p14="http://schemas.microsoft.com/office/powerpoint/2010/main" val="3575245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preserve="1" userDrawn="1">
  <p:cSld name="Text with Dark Purple Block">
    <p:spTree>
      <p:nvGrpSpPr>
        <p:cNvPr id="1" name=""/>
        <p:cNvGrpSpPr/>
        <p:nvPr/>
      </p:nvGrpSpPr>
      <p:grpSpPr>
        <a:xfrm>
          <a:off x="0" y="0"/>
          <a:ext cx="0" cy="0"/>
          <a:chOff x="0" y="0"/>
          <a:chExt cx="0" cy="0"/>
        </a:xfrm>
      </p:grpSpPr>
      <p:sp>
        <p:nvSpPr>
          <p:cNvPr id="3" name="Footer Placeholder 2">
            <a:extLst>
              <a:ext uri="{FF2B5EF4-FFF2-40B4-BE49-F238E27FC236}">
                <a16:creationId xmlns="" xmlns:a16="http://schemas.microsoft.com/office/drawing/2014/main" id="{BE05E8E5-FC3F-4B02-8560-314161E65934}"/>
              </a:ext>
            </a:extLst>
          </p:cNvPr>
          <p:cNvSpPr>
            <a:spLocks noGrp="1"/>
          </p:cNvSpPr>
          <p:nvPr>
            <p:ph type="ftr" sz="quarter" idx="10"/>
          </p:nvPr>
        </p:nvSpPr>
        <p:spPr>
          <a:xfrm>
            <a:off x="521495" y="6519172"/>
            <a:ext cx="2520082" cy="240219"/>
          </a:xfrm>
          <a:prstGeom prst="rect">
            <a:avLst/>
          </a:prstGeom>
        </p:spPr>
        <p:txBody>
          <a:bodyPr/>
          <a:lstStyle>
            <a:lvl1pPr>
              <a:defRPr b="0" i="0">
                <a:latin typeface="Century Gothic Regular"/>
              </a:defRPr>
            </a:lvl1pPr>
          </a:lstStyle>
          <a:p>
            <a:endParaRPr lang="en-AU" dirty="0"/>
          </a:p>
        </p:txBody>
      </p:sp>
      <p:sp>
        <p:nvSpPr>
          <p:cNvPr id="4" name="Slide Number Placeholder 3">
            <a:extLst>
              <a:ext uri="{FF2B5EF4-FFF2-40B4-BE49-F238E27FC236}">
                <a16:creationId xmlns="" xmlns:a16="http://schemas.microsoft.com/office/drawing/2014/main" id="{5B783E44-C534-44A2-8F6E-F9372FE5C6E2}"/>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7" name="Text Placeholder 6">
            <a:extLst>
              <a:ext uri="{FF2B5EF4-FFF2-40B4-BE49-F238E27FC236}">
                <a16:creationId xmlns="" xmlns:a16="http://schemas.microsoft.com/office/drawing/2014/main" id="{50BF09EC-4B00-4B1E-B06B-0D0F89DA05A2}"/>
              </a:ext>
            </a:extLst>
          </p:cNvPr>
          <p:cNvSpPr>
            <a:spLocks noGrp="1"/>
          </p:cNvSpPr>
          <p:nvPr>
            <p:ph type="body" sz="quarter" idx="14"/>
          </p:nvPr>
        </p:nvSpPr>
        <p:spPr>
          <a:xfrm>
            <a:off x="4572002" y="1700214"/>
            <a:ext cx="4050505" cy="4608515"/>
          </a:xfrm>
          <a:prstGeom prst="rect">
            <a:avLst/>
          </a:prstGeom>
          <a:solidFill>
            <a:schemeClr val="accent1"/>
          </a:solidFill>
        </p:spPr>
        <p:txBody>
          <a:bodyPr anchor="ctr">
            <a:normAutofit/>
          </a:bodyPr>
          <a:lstStyle>
            <a:lvl1pPr algn="ctr">
              <a:defRPr sz="1350">
                <a:solidFill>
                  <a:schemeClr val="bg1"/>
                </a:solidFill>
              </a:defRPr>
            </a:lvl1pPr>
          </a:lstStyle>
          <a:p>
            <a:pPr lvl="0"/>
            <a:r>
              <a:rPr lang="en-US"/>
              <a:t>Edit Master text styles</a:t>
            </a:r>
          </a:p>
        </p:txBody>
      </p:sp>
      <p:sp>
        <p:nvSpPr>
          <p:cNvPr id="10" name="Text Placeholder 5">
            <a:extLst>
              <a:ext uri="{FF2B5EF4-FFF2-40B4-BE49-F238E27FC236}">
                <a16:creationId xmlns="" xmlns:a16="http://schemas.microsoft.com/office/drawing/2014/main" id="{17F97712-4CC3-452D-A157-BEE84E80571D}"/>
              </a:ext>
            </a:extLst>
          </p:cNvPr>
          <p:cNvSpPr>
            <a:spLocks noGrp="1"/>
          </p:cNvSpPr>
          <p:nvPr>
            <p:ph type="body" sz="quarter" idx="15"/>
          </p:nvPr>
        </p:nvSpPr>
        <p:spPr>
          <a:xfrm>
            <a:off x="521495" y="1700214"/>
            <a:ext cx="3898356" cy="4608515"/>
          </a:xfrm>
          <a:prstGeom prst="rect">
            <a:avLst/>
          </a:prstGeom>
        </p:spPr>
        <p:txBody>
          <a:bodyPr/>
          <a:lstStyle>
            <a:lvl1pPr>
              <a:lnSpc>
                <a:spcPct val="100000"/>
              </a:lnSpc>
              <a:defRPr lang="en-US" dirty="0"/>
            </a:lvl1pPr>
            <a:lvl2pPr>
              <a:defRPr lang="en-US" dirty="0"/>
            </a:lvl2pPr>
            <a:lvl3pPr>
              <a:defRPr lang="en-US" dirty="0"/>
            </a:lvl3pPr>
            <a:lvl4pPr>
              <a:defRPr lang="en-US" dirty="0"/>
            </a:lvl4pPr>
            <a:lvl5pPr>
              <a:spcAft>
                <a:spcPts val="450"/>
              </a:spcAft>
              <a:defRPr lang="en-US" dirty="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Date Placeholder 4">
            <a:extLst>
              <a:ext uri="{FF2B5EF4-FFF2-40B4-BE49-F238E27FC236}">
                <a16:creationId xmlns="" xmlns:a16="http://schemas.microsoft.com/office/drawing/2014/main" id="{DF44E802-988F-4822-AAD4-8AB16076B2C0}"/>
              </a:ext>
            </a:extLst>
          </p:cNvPr>
          <p:cNvSpPr>
            <a:spLocks noGrp="1"/>
          </p:cNvSpPr>
          <p:nvPr>
            <p:ph type="dt" sz="half" idx="16"/>
          </p:nvPr>
        </p:nvSpPr>
        <p:spPr>
          <a:xfrm>
            <a:off x="521494" y="151136"/>
            <a:ext cx="1782000" cy="241200"/>
          </a:xfrm>
          <a:prstGeom prst="rect">
            <a:avLst/>
          </a:prstGeom>
        </p:spPr>
        <p:txBody>
          <a:bodyPr/>
          <a:lstStyle/>
          <a:p>
            <a:pPr algn="l"/>
            <a:endParaRPr lang="en-AU" dirty="0"/>
          </a:p>
        </p:txBody>
      </p:sp>
      <p:sp>
        <p:nvSpPr>
          <p:cNvPr id="11" name="Text Placeholder 5">
            <a:extLst>
              <a:ext uri="{FF2B5EF4-FFF2-40B4-BE49-F238E27FC236}">
                <a16:creationId xmlns="" xmlns:a16="http://schemas.microsoft.com/office/drawing/2014/main" id="{F5F6752E-685A-46CF-8D29-A5D4E0013D21}"/>
              </a:ext>
            </a:extLst>
          </p:cNvPr>
          <p:cNvSpPr>
            <a:spLocks noGrp="1"/>
          </p:cNvSpPr>
          <p:nvPr>
            <p:ph type="body" sz="quarter" idx="17" hasCustomPrompt="1"/>
          </p:nvPr>
        </p:nvSpPr>
        <p:spPr>
          <a:xfrm>
            <a:off x="3300413" y="6524625"/>
            <a:ext cx="2538500" cy="241300"/>
          </a:xfrm>
        </p:spPr>
        <p:txBody>
          <a:bodyPr anchor="ctr">
            <a:normAutofit/>
          </a:bodyPr>
          <a:lstStyle>
            <a:lvl1pPr algn="ctr">
              <a:defRPr sz="750" b="1">
                <a:solidFill>
                  <a:schemeClr val="accent1"/>
                </a:solidFill>
              </a:defRPr>
            </a:lvl1pPr>
          </a:lstStyle>
          <a:p>
            <a:pPr lvl="0"/>
            <a:r>
              <a:rPr lang="en-US" dirty="0"/>
              <a:t>#[Hashtag text]</a:t>
            </a:r>
          </a:p>
        </p:txBody>
      </p:sp>
      <p:sp>
        <p:nvSpPr>
          <p:cNvPr id="9" name="Rectangle 8">
            <a:extLst>
              <a:ext uri="{FF2B5EF4-FFF2-40B4-BE49-F238E27FC236}">
                <a16:creationId xmlns="" xmlns:a16="http://schemas.microsoft.com/office/drawing/2014/main" id="{6DD1DFD8-8A09-48BC-87A4-4F57F6D6FE1B}"/>
              </a:ext>
            </a:extLst>
          </p:cNvPr>
          <p:cNvSpPr/>
          <p:nvPr userDrawn="1"/>
        </p:nvSpPr>
        <p:spPr>
          <a:xfrm flipH="1">
            <a:off x="0" y="0"/>
            <a:ext cx="9144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350" b="0" i="0" dirty="0">
              <a:latin typeface="Century Gothic Regular"/>
            </a:endParaRPr>
          </a:p>
        </p:txBody>
      </p:sp>
      <p:pic>
        <p:nvPicPr>
          <p:cNvPr id="13" name="Picture 12">
            <a:extLst>
              <a:ext uri="{FF2B5EF4-FFF2-40B4-BE49-F238E27FC236}">
                <a16:creationId xmlns="" xmlns:a16="http://schemas.microsoft.com/office/drawing/2014/main" id="{976C9786-9794-4BE5-BBFE-4B339825F287}"/>
              </a:ext>
            </a:extLst>
          </p:cNvPr>
          <p:cNvPicPr>
            <a:picLocks noChangeAspect="1"/>
          </p:cNvPicPr>
          <p:nvPr userDrawn="1"/>
        </p:nvPicPr>
        <p:blipFill>
          <a:blip r:embed="rId2"/>
          <a:stretch>
            <a:fillRect/>
          </a:stretch>
        </p:blipFill>
        <p:spPr>
          <a:xfrm>
            <a:off x="7723451" y="152896"/>
            <a:ext cx="908013" cy="324000"/>
          </a:xfrm>
          <a:prstGeom prst="rect">
            <a:avLst/>
          </a:prstGeom>
        </p:spPr>
      </p:pic>
      <p:sp>
        <p:nvSpPr>
          <p:cNvPr id="2" name="Title 1">
            <a:extLst>
              <a:ext uri="{FF2B5EF4-FFF2-40B4-BE49-F238E27FC236}">
                <a16:creationId xmlns="" xmlns:a16="http://schemas.microsoft.com/office/drawing/2014/main" id="{A9EE0658-31AB-4AA9-B241-6C41D88C9769}"/>
              </a:ext>
            </a:extLst>
          </p:cNvPr>
          <p:cNvSpPr>
            <a:spLocks noGrp="1"/>
          </p:cNvSpPr>
          <p:nvPr>
            <p:ph type="title" hasCustomPrompt="1"/>
          </p:nvPr>
        </p:nvSpPr>
        <p:spPr/>
        <p:txBody>
          <a:bodyPr/>
          <a:lstStyle/>
          <a:p>
            <a:r>
              <a:rPr lang="en-US" dirty="0"/>
              <a:t>to edit Master title style</a:t>
            </a:r>
            <a:endParaRPr lang="en-AU" dirty="0"/>
          </a:p>
        </p:txBody>
      </p:sp>
    </p:spTree>
    <p:extLst>
      <p:ext uri="{BB962C8B-B14F-4D97-AF65-F5344CB8AC3E}">
        <p14:creationId xmlns:p14="http://schemas.microsoft.com/office/powerpoint/2010/main" val="3131744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userDrawn="1">
  <p:cSld name="Text with Purple Block">
    <p:spTree>
      <p:nvGrpSpPr>
        <p:cNvPr id="1" name=""/>
        <p:cNvGrpSpPr/>
        <p:nvPr/>
      </p:nvGrpSpPr>
      <p:grpSpPr>
        <a:xfrm>
          <a:off x="0" y="0"/>
          <a:ext cx="0" cy="0"/>
          <a:chOff x="0" y="0"/>
          <a:chExt cx="0" cy="0"/>
        </a:xfrm>
      </p:grpSpPr>
      <p:sp>
        <p:nvSpPr>
          <p:cNvPr id="7" name="Text Placeholder 6">
            <a:extLst>
              <a:ext uri="{FF2B5EF4-FFF2-40B4-BE49-F238E27FC236}">
                <a16:creationId xmlns="" xmlns:a16="http://schemas.microsoft.com/office/drawing/2014/main" id="{50BF09EC-4B00-4B1E-B06B-0D0F89DA05A2}"/>
              </a:ext>
            </a:extLst>
          </p:cNvPr>
          <p:cNvSpPr>
            <a:spLocks noGrp="1"/>
          </p:cNvSpPr>
          <p:nvPr>
            <p:ph type="body" sz="quarter" idx="14"/>
          </p:nvPr>
        </p:nvSpPr>
        <p:spPr>
          <a:xfrm>
            <a:off x="4572002" y="1700213"/>
            <a:ext cx="4050505" cy="4608513"/>
          </a:xfrm>
          <a:prstGeom prst="rect">
            <a:avLst/>
          </a:prstGeom>
          <a:solidFill>
            <a:srgbClr val="962A8B"/>
          </a:solidFill>
        </p:spPr>
        <p:txBody>
          <a:bodyPr anchor="ctr">
            <a:normAutofit/>
          </a:bodyPr>
          <a:lstStyle>
            <a:lvl1pPr algn="ctr">
              <a:defRPr sz="1350">
                <a:solidFill>
                  <a:schemeClr val="bg1"/>
                </a:solidFill>
              </a:defRPr>
            </a:lvl1pPr>
          </a:lstStyle>
          <a:p>
            <a:pPr lvl="0"/>
            <a:r>
              <a:rPr lang="en-US"/>
              <a:t>Edit Master text styles</a:t>
            </a:r>
          </a:p>
        </p:txBody>
      </p:sp>
      <p:sp>
        <p:nvSpPr>
          <p:cNvPr id="8" name="Text Placeholder 5">
            <a:extLst>
              <a:ext uri="{FF2B5EF4-FFF2-40B4-BE49-F238E27FC236}">
                <a16:creationId xmlns="" xmlns:a16="http://schemas.microsoft.com/office/drawing/2014/main" id="{1500BB1C-3C6B-46AF-8AA4-A4BA72712C80}"/>
              </a:ext>
            </a:extLst>
          </p:cNvPr>
          <p:cNvSpPr>
            <a:spLocks noGrp="1"/>
          </p:cNvSpPr>
          <p:nvPr>
            <p:ph type="body" sz="quarter" idx="15"/>
          </p:nvPr>
        </p:nvSpPr>
        <p:spPr>
          <a:xfrm>
            <a:off x="521100" y="1700212"/>
            <a:ext cx="3906835" cy="4608516"/>
          </a:xfrm>
          <a:prstGeom prst="rect">
            <a:avLst/>
          </a:prstGeom>
        </p:spPr>
        <p:txBody>
          <a:bodyPr/>
          <a:lstStyle>
            <a:lvl1pPr>
              <a:lnSpc>
                <a:spcPct val="100000"/>
              </a:lnSpc>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Title 5">
            <a:extLst>
              <a:ext uri="{FF2B5EF4-FFF2-40B4-BE49-F238E27FC236}">
                <a16:creationId xmlns="" xmlns:a16="http://schemas.microsoft.com/office/drawing/2014/main" id="{8574EA24-97F9-47A1-937E-B8E4F532769A}"/>
              </a:ext>
            </a:extLst>
          </p:cNvPr>
          <p:cNvSpPr>
            <a:spLocks noGrp="1"/>
          </p:cNvSpPr>
          <p:nvPr>
            <p:ph type="title"/>
          </p:nvPr>
        </p:nvSpPr>
        <p:spPr/>
        <p:txBody>
          <a:bodyPr/>
          <a:lstStyle/>
          <a:p>
            <a:r>
              <a:rPr lang="en-US"/>
              <a:t>Click to edit Master title style</a:t>
            </a:r>
            <a:endParaRPr lang="en-AU" dirty="0"/>
          </a:p>
        </p:txBody>
      </p:sp>
      <p:sp>
        <p:nvSpPr>
          <p:cNvPr id="9" name="Date Placeholder 8">
            <a:extLst>
              <a:ext uri="{FF2B5EF4-FFF2-40B4-BE49-F238E27FC236}">
                <a16:creationId xmlns="" xmlns:a16="http://schemas.microsoft.com/office/drawing/2014/main" id="{7E45B7E6-67E2-4417-B8C5-36EEB1A4FA61}"/>
              </a:ext>
            </a:extLst>
          </p:cNvPr>
          <p:cNvSpPr>
            <a:spLocks noGrp="1"/>
          </p:cNvSpPr>
          <p:nvPr>
            <p:ph type="dt" sz="half" idx="16"/>
          </p:nvPr>
        </p:nvSpPr>
        <p:spPr>
          <a:xfrm>
            <a:off x="521494" y="151136"/>
            <a:ext cx="1782000" cy="241200"/>
          </a:xfrm>
          <a:prstGeom prst="rect">
            <a:avLst/>
          </a:prstGeom>
        </p:spPr>
        <p:txBody>
          <a:bodyPr/>
          <a:lstStyle/>
          <a:p>
            <a:pPr algn="l"/>
            <a:endParaRPr lang="en-AU" dirty="0"/>
          </a:p>
        </p:txBody>
      </p:sp>
      <p:sp>
        <p:nvSpPr>
          <p:cNvPr id="10" name="Footer Placeholder 9">
            <a:extLst>
              <a:ext uri="{FF2B5EF4-FFF2-40B4-BE49-F238E27FC236}">
                <a16:creationId xmlns="" xmlns:a16="http://schemas.microsoft.com/office/drawing/2014/main" id="{356B92F1-D406-4B16-A1AC-4B90521D92A1}"/>
              </a:ext>
            </a:extLst>
          </p:cNvPr>
          <p:cNvSpPr>
            <a:spLocks noGrp="1"/>
          </p:cNvSpPr>
          <p:nvPr>
            <p:ph type="ftr" sz="quarter" idx="17"/>
          </p:nvPr>
        </p:nvSpPr>
        <p:spPr>
          <a:xfrm>
            <a:off x="521495" y="6519172"/>
            <a:ext cx="2520082" cy="240219"/>
          </a:xfrm>
          <a:prstGeom prst="rect">
            <a:avLst/>
          </a:prstGeom>
        </p:spPr>
        <p:txBody>
          <a:bodyPr/>
          <a:lstStyle>
            <a:lvl1pPr>
              <a:defRPr b="0" i="0">
                <a:latin typeface="Century Gothic Regular"/>
              </a:defRPr>
            </a:lvl1pPr>
          </a:lstStyle>
          <a:p>
            <a:endParaRPr lang="en-AU" dirty="0"/>
          </a:p>
        </p:txBody>
      </p:sp>
      <p:sp>
        <p:nvSpPr>
          <p:cNvPr id="11" name="Slide Number Placeholder 10">
            <a:extLst>
              <a:ext uri="{FF2B5EF4-FFF2-40B4-BE49-F238E27FC236}">
                <a16:creationId xmlns="" xmlns:a16="http://schemas.microsoft.com/office/drawing/2014/main" id="{4EF75C0A-DA87-49E7-AF8C-E35E9D6CA405}"/>
              </a:ext>
            </a:extLst>
          </p:cNvPr>
          <p:cNvSpPr>
            <a:spLocks noGrp="1"/>
          </p:cNvSpPr>
          <p:nvPr>
            <p:ph type="sldNum" sz="quarter" idx="18"/>
          </p:nvPr>
        </p:nvSpPr>
        <p:spPr/>
        <p:txBody>
          <a:bodyPr/>
          <a:lstStyle/>
          <a:p>
            <a:fld id="{E917DE0E-AFB1-41FD-BC35-27DB61CA125F}" type="slidenum">
              <a:rPr lang="en-AU" smtClean="0"/>
              <a:pPr/>
              <a:t>‹#›</a:t>
            </a:fld>
            <a:endParaRPr lang="en-AU" dirty="0"/>
          </a:p>
        </p:txBody>
      </p:sp>
      <p:sp>
        <p:nvSpPr>
          <p:cNvPr id="13" name="Text Placeholder 5">
            <a:extLst>
              <a:ext uri="{FF2B5EF4-FFF2-40B4-BE49-F238E27FC236}">
                <a16:creationId xmlns="" xmlns:a16="http://schemas.microsoft.com/office/drawing/2014/main" id="{B11690AC-7C51-47ED-9DD6-4A98D2E79BBF}"/>
              </a:ext>
            </a:extLst>
          </p:cNvPr>
          <p:cNvSpPr>
            <a:spLocks noGrp="1"/>
          </p:cNvSpPr>
          <p:nvPr>
            <p:ph type="body" sz="quarter" idx="19" hasCustomPrompt="1"/>
          </p:nvPr>
        </p:nvSpPr>
        <p:spPr>
          <a:xfrm>
            <a:off x="3300413" y="6524625"/>
            <a:ext cx="2538500" cy="241300"/>
          </a:xfrm>
        </p:spPr>
        <p:txBody>
          <a:bodyPr anchor="ctr">
            <a:normAutofit/>
          </a:bodyPr>
          <a:lstStyle>
            <a:lvl1pPr algn="ctr">
              <a:defRPr sz="750" b="1">
                <a:solidFill>
                  <a:schemeClr val="accent1"/>
                </a:solidFill>
              </a:defRPr>
            </a:lvl1pPr>
          </a:lstStyle>
          <a:p>
            <a:pPr lvl="0"/>
            <a:r>
              <a:rPr lang="en-US" dirty="0"/>
              <a:t>#[Hashtag text]</a:t>
            </a:r>
          </a:p>
        </p:txBody>
      </p:sp>
      <p:sp>
        <p:nvSpPr>
          <p:cNvPr id="12" name="Rectangle 11">
            <a:extLst>
              <a:ext uri="{FF2B5EF4-FFF2-40B4-BE49-F238E27FC236}">
                <a16:creationId xmlns="" xmlns:a16="http://schemas.microsoft.com/office/drawing/2014/main" id="{F2CACF9F-55D3-4152-BDFF-84674C07B2BE}"/>
              </a:ext>
            </a:extLst>
          </p:cNvPr>
          <p:cNvSpPr/>
          <p:nvPr userDrawn="1"/>
        </p:nvSpPr>
        <p:spPr>
          <a:xfrm flipH="1">
            <a:off x="0" y="0"/>
            <a:ext cx="9144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350" b="0" i="0" dirty="0">
              <a:latin typeface="Century Gothic Regular"/>
            </a:endParaRPr>
          </a:p>
        </p:txBody>
      </p:sp>
      <p:pic>
        <p:nvPicPr>
          <p:cNvPr id="15" name="Picture 14">
            <a:extLst>
              <a:ext uri="{FF2B5EF4-FFF2-40B4-BE49-F238E27FC236}">
                <a16:creationId xmlns="" xmlns:a16="http://schemas.microsoft.com/office/drawing/2014/main" id="{3574170D-AC78-463A-B8E0-8E87954EAB8D}"/>
              </a:ext>
            </a:extLst>
          </p:cNvPr>
          <p:cNvPicPr>
            <a:picLocks noChangeAspect="1"/>
          </p:cNvPicPr>
          <p:nvPr userDrawn="1"/>
        </p:nvPicPr>
        <p:blipFill>
          <a:blip r:embed="rId2"/>
          <a:stretch>
            <a:fillRect/>
          </a:stretch>
        </p:blipFill>
        <p:spPr>
          <a:xfrm>
            <a:off x="7723451" y="152896"/>
            <a:ext cx="908013" cy="324000"/>
          </a:xfrm>
          <a:prstGeom prst="rect">
            <a:avLst/>
          </a:prstGeom>
        </p:spPr>
      </p:pic>
    </p:spTree>
    <p:extLst>
      <p:ext uri="{BB962C8B-B14F-4D97-AF65-F5344CB8AC3E}">
        <p14:creationId xmlns:p14="http://schemas.microsoft.com/office/powerpoint/2010/main" val="16284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8D930F4-6FE4-4AF0-BCEB-E5A3661E49E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7739211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userDrawn="1">
  <p:cSld name="Text with Neutral 1 Block">
    <p:spTree>
      <p:nvGrpSpPr>
        <p:cNvPr id="1" name=""/>
        <p:cNvGrpSpPr/>
        <p:nvPr/>
      </p:nvGrpSpPr>
      <p:grpSpPr>
        <a:xfrm>
          <a:off x="0" y="0"/>
          <a:ext cx="0" cy="0"/>
          <a:chOff x="0" y="0"/>
          <a:chExt cx="0" cy="0"/>
        </a:xfrm>
      </p:grpSpPr>
      <p:sp>
        <p:nvSpPr>
          <p:cNvPr id="3" name="Footer Placeholder 2">
            <a:extLst>
              <a:ext uri="{FF2B5EF4-FFF2-40B4-BE49-F238E27FC236}">
                <a16:creationId xmlns="" xmlns:a16="http://schemas.microsoft.com/office/drawing/2014/main" id="{BE05E8E5-FC3F-4B02-8560-314161E65934}"/>
              </a:ext>
            </a:extLst>
          </p:cNvPr>
          <p:cNvSpPr>
            <a:spLocks noGrp="1"/>
          </p:cNvSpPr>
          <p:nvPr>
            <p:ph type="ftr" sz="quarter" idx="10"/>
          </p:nvPr>
        </p:nvSpPr>
        <p:spPr>
          <a:xfrm>
            <a:off x="521495" y="6519172"/>
            <a:ext cx="2520082" cy="240219"/>
          </a:xfrm>
          <a:prstGeom prst="rect">
            <a:avLst/>
          </a:prstGeom>
        </p:spPr>
        <p:txBody>
          <a:bodyPr/>
          <a:lstStyle>
            <a:lvl1pPr>
              <a:defRPr b="0" i="0">
                <a:latin typeface="Century Gothic Regular"/>
              </a:defRPr>
            </a:lvl1pPr>
          </a:lstStyle>
          <a:p>
            <a:endParaRPr lang="en-AU" dirty="0"/>
          </a:p>
        </p:txBody>
      </p:sp>
      <p:sp>
        <p:nvSpPr>
          <p:cNvPr id="4" name="Slide Number Placeholder 3">
            <a:extLst>
              <a:ext uri="{FF2B5EF4-FFF2-40B4-BE49-F238E27FC236}">
                <a16:creationId xmlns="" xmlns:a16="http://schemas.microsoft.com/office/drawing/2014/main" id="{5B783E44-C534-44A2-8F6E-F9372FE5C6E2}"/>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7" name="Text Placeholder 6">
            <a:extLst>
              <a:ext uri="{FF2B5EF4-FFF2-40B4-BE49-F238E27FC236}">
                <a16:creationId xmlns="" xmlns:a16="http://schemas.microsoft.com/office/drawing/2014/main" id="{50BF09EC-4B00-4B1E-B06B-0D0F89DA05A2}"/>
              </a:ext>
            </a:extLst>
          </p:cNvPr>
          <p:cNvSpPr>
            <a:spLocks noGrp="1"/>
          </p:cNvSpPr>
          <p:nvPr>
            <p:ph type="body" sz="quarter" idx="14"/>
          </p:nvPr>
        </p:nvSpPr>
        <p:spPr>
          <a:xfrm>
            <a:off x="4572002" y="1700214"/>
            <a:ext cx="4050504" cy="4608515"/>
          </a:xfrm>
          <a:prstGeom prst="rect">
            <a:avLst/>
          </a:prstGeom>
          <a:solidFill>
            <a:srgbClr val="D7D1CC"/>
          </a:solidFill>
        </p:spPr>
        <p:txBody>
          <a:bodyPr anchor="ctr">
            <a:normAutofit/>
          </a:bodyPr>
          <a:lstStyle>
            <a:lvl1pPr algn="ctr">
              <a:defRPr sz="1350">
                <a:solidFill>
                  <a:schemeClr val="tx1"/>
                </a:solidFill>
              </a:defRPr>
            </a:lvl1pPr>
          </a:lstStyle>
          <a:p>
            <a:pPr lvl="0"/>
            <a:r>
              <a:rPr lang="en-US"/>
              <a:t>Edit Master text styles</a:t>
            </a:r>
          </a:p>
        </p:txBody>
      </p:sp>
      <p:sp>
        <p:nvSpPr>
          <p:cNvPr id="10" name="Text Placeholder 5">
            <a:extLst>
              <a:ext uri="{FF2B5EF4-FFF2-40B4-BE49-F238E27FC236}">
                <a16:creationId xmlns="" xmlns:a16="http://schemas.microsoft.com/office/drawing/2014/main" id="{643BCE34-49B7-4BA0-8263-6432C37E47F9}"/>
              </a:ext>
            </a:extLst>
          </p:cNvPr>
          <p:cNvSpPr>
            <a:spLocks noGrp="1"/>
          </p:cNvSpPr>
          <p:nvPr>
            <p:ph type="body" sz="quarter" idx="15"/>
          </p:nvPr>
        </p:nvSpPr>
        <p:spPr>
          <a:xfrm>
            <a:off x="521100" y="1700214"/>
            <a:ext cx="3906835" cy="4608515"/>
          </a:xfrm>
          <a:prstGeom prst="rect">
            <a:avLst/>
          </a:prstGeom>
        </p:spPr>
        <p:txBody>
          <a:bodyPr/>
          <a:lstStyle>
            <a:lvl1pPr>
              <a:lnSpc>
                <a:spcPct val="100000"/>
              </a:lnSpc>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Date Placeholder 1">
            <a:extLst>
              <a:ext uri="{FF2B5EF4-FFF2-40B4-BE49-F238E27FC236}">
                <a16:creationId xmlns="" xmlns:a16="http://schemas.microsoft.com/office/drawing/2014/main" id="{DA8FA6D2-EF83-4585-B84E-EC3FACE3286F}"/>
              </a:ext>
            </a:extLst>
          </p:cNvPr>
          <p:cNvSpPr>
            <a:spLocks noGrp="1"/>
          </p:cNvSpPr>
          <p:nvPr>
            <p:ph type="dt" sz="half" idx="16"/>
          </p:nvPr>
        </p:nvSpPr>
        <p:spPr>
          <a:xfrm>
            <a:off x="521494" y="151136"/>
            <a:ext cx="1782000" cy="241200"/>
          </a:xfrm>
          <a:prstGeom prst="rect">
            <a:avLst/>
          </a:prstGeom>
        </p:spPr>
        <p:txBody>
          <a:bodyPr/>
          <a:lstStyle/>
          <a:p>
            <a:pPr algn="l"/>
            <a:endParaRPr lang="en-AU" dirty="0"/>
          </a:p>
        </p:txBody>
      </p:sp>
      <p:sp>
        <p:nvSpPr>
          <p:cNvPr id="5" name="Title 4">
            <a:extLst>
              <a:ext uri="{FF2B5EF4-FFF2-40B4-BE49-F238E27FC236}">
                <a16:creationId xmlns="" xmlns:a16="http://schemas.microsoft.com/office/drawing/2014/main" id="{5045A20B-3961-4824-8B5F-429563405594}"/>
              </a:ext>
            </a:extLst>
          </p:cNvPr>
          <p:cNvSpPr>
            <a:spLocks noGrp="1"/>
          </p:cNvSpPr>
          <p:nvPr>
            <p:ph type="title"/>
          </p:nvPr>
        </p:nvSpPr>
        <p:spPr/>
        <p:txBody>
          <a:bodyPr/>
          <a:lstStyle/>
          <a:p>
            <a:r>
              <a:rPr lang="en-US"/>
              <a:t>Click to edit Master title style</a:t>
            </a:r>
            <a:endParaRPr lang="en-AU" dirty="0"/>
          </a:p>
        </p:txBody>
      </p:sp>
      <p:sp>
        <p:nvSpPr>
          <p:cNvPr id="9" name="Text Placeholder 5">
            <a:extLst>
              <a:ext uri="{FF2B5EF4-FFF2-40B4-BE49-F238E27FC236}">
                <a16:creationId xmlns="" xmlns:a16="http://schemas.microsoft.com/office/drawing/2014/main" id="{DB36345A-6B2C-4967-909A-6BAA4D16DEDF}"/>
              </a:ext>
            </a:extLst>
          </p:cNvPr>
          <p:cNvSpPr>
            <a:spLocks noGrp="1"/>
          </p:cNvSpPr>
          <p:nvPr>
            <p:ph type="body" sz="quarter" idx="17" hasCustomPrompt="1"/>
          </p:nvPr>
        </p:nvSpPr>
        <p:spPr>
          <a:xfrm>
            <a:off x="3300413" y="6524625"/>
            <a:ext cx="2538500" cy="241300"/>
          </a:xfrm>
        </p:spPr>
        <p:txBody>
          <a:bodyPr anchor="ctr">
            <a:normAutofit/>
          </a:bodyPr>
          <a:lstStyle>
            <a:lvl1pPr algn="ctr">
              <a:defRPr sz="750" b="1">
                <a:solidFill>
                  <a:schemeClr val="accent1"/>
                </a:solidFill>
              </a:defRPr>
            </a:lvl1pPr>
          </a:lstStyle>
          <a:p>
            <a:pPr lvl="0"/>
            <a:r>
              <a:rPr lang="en-US" dirty="0"/>
              <a:t>#[Hashtag text]</a:t>
            </a:r>
          </a:p>
        </p:txBody>
      </p:sp>
      <p:sp>
        <p:nvSpPr>
          <p:cNvPr id="11" name="Rectangle 10">
            <a:extLst>
              <a:ext uri="{FF2B5EF4-FFF2-40B4-BE49-F238E27FC236}">
                <a16:creationId xmlns="" xmlns:a16="http://schemas.microsoft.com/office/drawing/2014/main" id="{2DA7A291-5EAC-486D-928E-F46ED8B55AD0}"/>
              </a:ext>
            </a:extLst>
          </p:cNvPr>
          <p:cNvSpPr/>
          <p:nvPr userDrawn="1"/>
        </p:nvSpPr>
        <p:spPr>
          <a:xfrm flipH="1">
            <a:off x="0" y="0"/>
            <a:ext cx="9144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350" b="0" i="0" dirty="0">
              <a:latin typeface="Century Gothic Regular"/>
            </a:endParaRPr>
          </a:p>
        </p:txBody>
      </p:sp>
      <p:pic>
        <p:nvPicPr>
          <p:cNvPr id="13" name="Picture 12">
            <a:extLst>
              <a:ext uri="{FF2B5EF4-FFF2-40B4-BE49-F238E27FC236}">
                <a16:creationId xmlns="" xmlns:a16="http://schemas.microsoft.com/office/drawing/2014/main" id="{CD6EAF7D-7C9B-4789-AC1C-A7AF349D1D21}"/>
              </a:ext>
            </a:extLst>
          </p:cNvPr>
          <p:cNvPicPr>
            <a:picLocks noChangeAspect="1"/>
          </p:cNvPicPr>
          <p:nvPr userDrawn="1"/>
        </p:nvPicPr>
        <p:blipFill>
          <a:blip r:embed="rId2"/>
          <a:stretch>
            <a:fillRect/>
          </a:stretch>
        </p:blipFill>
        <p:spPr>
          <a:xfrm>
            <a:off x="7723451" y="152896"/>
            <a:ext cx="908013" cy="324000"/>
          </a:xfrm>
          <a:prstGeom prst="rect">
            <a:avLst/>
          </a:prstGeom>
        </p:spPr>
      </p:pic>
    </p:spTree>
    <p:extLst>
      <p:ext uri="{BB962C8B-B14F-4D97-AF65-F5344CB8AC3E}">
        <p14:creationId xmlns:p14="http://schemas.microsoft.com/office/powerpoint/2010/main" val="2302675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Text with Neutral 2 Block">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5B783E44-C534-44A2-8F6E-F9372FE5C6E2}"/>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7" name="Text Placeholder 6">
            <a:extLst>
              <a:ext uri="{FF2B5EF4-FFF2-40B4-BE49-F238E27FC236}">
                <a16:creationId xmlns="" xmlns:a16="http://schemas.microsoft.com/office/drawing/2014/main" id="{50BF09EC-4B00-4B1E-B06B-0D0F89DA05A2}"/>
              </a:ext>
            </a:extLst>
          </p:cNvPr>
          <p:cNvSpPr>
            <a:spLocks noGrp="1"/>
          </p:cNvSpPr>
          <p:nvPr>
            <p:ph type="body" sz="quarter" idx="14"/>
          </p:nvPr>
        </p:nvSpPr>
        <p:spPr>
          <a:xfrm>
            <a:off x="4572002" y="1700213"/>
            <a:ext cx="4050505" cy="4608512"/>
          </a:xfrm>
          <a:prstGeom prst="rect">
            <a:avLst/>
          </a:prstGeom>
          <a:solidFill>
            <a:srgbClr val="999490"/>
          </a:solidFill>
        </p:spPr>
        <p:txBody>
          <a:bodyPr anchor="ctr">
            <a:normAutofit/>
          </a:bodyPr>
          <a:lstStyle>
            <a:lvl1pPr algn="ctr">
              <a:defRPr sz="1350">
                <a:solidFill>
                  <a:schemeClr val="bg1"/>
                </a:solidFill>
              </a:defRPr>
            </a:lvl1pPr>
          </a:lstStyle>
          <a:p>
            <a:pPr lvl="0"/>
            <a:r>
              <a:rPr lang="en-US"/>
              <a:t>Edit Master text styles</a:t>
            </a:r>
          </a:p>
        </p:txBody>
      </p:sp>
      <p:sp>
        <p:nvSpPr>
          <p:cNvPr id="9" name="Text Placeholder 5">
            <a:extLst>
              <a:ext uri="{FF2B5EF4-FFF2-40B4-BE49-F238E27FC236}">
                <a16:creationId xmlns="" xmlns:a16="http://schemas.microsoft.com/office/drawing/2014/main" id="{00D8A284-12F0-43E7-820E-1E72AC40E17F}"/>
              </a:ext>
            </a:extLst>
          </p:cNvPr>
          <p:cNvSpPr>
            <a:spLocks noGrp="1"/>
          </p:cNvSpPr>
          <p:nvPr>
            <p:ph type="body" sz="quarter" idx="15"/>
          </p:nvPr>
        </p:nvSpPr>
        <p:spPr>
          <a:xfrm>
            <a:off x="521100" y="1700213"/>
            <a:ext cx="3906835" cy="4608515"/>
          </a:xfrm>
          <a:prstGeom prst="rect">
            <a:avLst/>
          </a:prstGeom>
        </p:spPr>
        <p:txBody>
          <a:bodyPr/>
          <a:lstStyle>
            <a:lvl1pPr>
              <a:lnSpc>
                <a:spcPct val="100000"/>
              </a:lnSpc>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Date Placeholder 4">
            <a:extLst>
              <a:ext uri="{FF2B5EF4-FFF2-40B4-BE49-F238E27FC236}">
                <a16:creationId xmlns="" xmlns:a16="http://schemas.microsoft.com/office/drawing/2014/main" id="{74C7241E-C81A-4E97-A038-49339AFE0279}"/>
              </a:ext>
            </a:extLst>
          </p:cNvPr>
          <p:cNvSpPr>
            <a:spLocks noGrp="1"/>
          </p:cNvSpPr>
          <p:nvPr>
            <p:ph type="dt" sz="half" idx="16"/>
          </p:nvPr>
        </p:nvSpPr>
        <p:spPr>
          <a:xfrm>
            <a:off x="521494" y="151136"/>
            <a:ext cx="1782000" cy="241200"/>
          </a:xfrm>
          <a:prstGeom prst="rect">
            <a:avLst/>
          </a:prstGeom>
        </p:spPr>
        <p:txBody>
          <a:bodyPr/>
          <a:lstStyle/>
          <a:p>
            <a:pPr algn="l"/>
            <a:endParaRPr lang="en-AU" dirty="0"/>
          </a:p>
        </p:txBody>
      </p:sp>
      <p:sp>
        <p:nvSpPr>
          <p:cNvPr id="6" name="Title 5">
            <a:extLst>
              <a:ext uri="{FF2B5EF4-FFF2-40B4-BE49-F238E27FC236}">
                <a16:creationId xmlns="" xmlns:a16="http://schemas.microsoft.com/office/drawing/2014/main" id="{F3255835-9B81-4FE6-A19A-BDEACE6D532E}"/>
              </a:ext>
            </a:extLst>
          </p:cNvPr>
          <p:cNvSpPr>
            <a:spLocks noGrp="1"/>
          </p:cNvSpPr>
          <p:nvPr>
            <p:ph type="title"/>
          </p:nvPr>
        </p:nvSpPr>
        <p:spPr/>
        <p:txBody>
          <a:bodyPr/>
          <a:lstStyle/>
          <a:p>
            <a:r>
              <a:rPr lang="en-US"/>
              <a:t>Click to edit Master title style</a:t>
            </a:r>
            <a:endParaRPr lang="en-AU" dirty="0"/>
          </a:p>
        </p:txBody>
      </p:sp>
      <p:sp>
        <p:nvSpPr>
          <p:cNvPr id="10" name="Rectangle 9">
            <a:extLst>
              <a:ext uri="{FF2B5EF4-FFF2-40B4-BE49-F238E27FC236}">
                <a16:creationId xmlns="" xmlns:a16="http://schemas.microsoft.com/office/drawing/2014/main" id="{13000394-8C62-4535-AFCB-49065079CFAF}"/>
              </a:ext>
            </a:extLst>
          </p:cNvPr>
          <p:cNvSpPr/>
          <p:nvPr userDrawn="1"/>
        </p:nvSpPr>
        <p:spPr>
          <a:xfrm flipH="1">
            <a:off x="0" y="0"/>
            <a:ext cx="9144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350" b="0" i="0" dirty="0">
              <a:latin typeface="Century Gothic Regular"/>
            </a:endParaRPr>
          </a:p>
        </p:txBody>
      </p:sp>
      <p:pic>
        <p:nvPicPr>
          <p:cNvPr id="13" name="Picture 12">
            <a:extLst>
              <a:ext uri="{FF2B5EF4-FFF2-40B4-BE49-F238E27FC236}">
                <a16:creationId xmlns="" xmlns:a16="http://schemas.microsoft.com/office/drawing/2014/main" id="{A9739123-EB1E-4E5F-B70D-F7DEE2CEE7E1}"/>
              </a:ext>
            </a:extLst>
          </p:cNvPr>
          <p:cNvPicPr>
            <a:picLocks noChangeAspect="1"/>
          </p:cNvPicPr>
          <p:nvPr userDrawn="1"/>
        </p:nvPicPr>
        <p:blipFill>
          <a:blip r:embed="rId2"/>
          <a:stretch>
            <a:fillRect/>
          </a:stretch>
        </p:blipFill>
        <p:spPr>
          <a:xfrm>
            <a:off x="7723451" y="152896"/>
            <a:ext cx="908013" cy="324000"/>
          </a:xfrm>
          <a:prstGeom prst="rect">
            <a:avLst/>
          </a:prstGeom>
        </p:spPr>
      </p:pic>
    </p:spTree>
    <p:extLst>
      <p:ext uri="{BB962C8B-B14F-4D97-AF65-F5344CB8AC3E}">
        <p14:creationId xmlns:p14="http://schemas.microsoft.com/office/powerpoint/2010/main" val="2705457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userDrawn="1">
  <p:cSld name="Three Pullouts">
    <p:spTree>
      <p:nvGrpSpPr>
        <p:cNvPr id="1" name=""/>
        <p:cNvGrpSpPr/>
        <p:nvPr/>
      </p:nvGrpSpPr>
      <p:grpSpPr>
        <a:xfrm>
          <a:off x="0" y="0"/>
          <a:ext cx="0" cy="0"/>
          <a:chOff x="0" y="0"/>
          <a:chExt cx="0" cy="0"/>
        </a:xfrm>
      </p:grpSpPr>
      <p:sp>
        <p:nvSpPr>
          <p:cNvPr id="13" name="Text Placeholder 6">
            <a:extLst>
              <a:ext uri="{FF2B5EF4-FFF2-40B4-BE49-F238E27FC236}">
                <a16:creationId xmlns="" xmlns:a16="http://schemas.microsoft.com/office/drawing/2014/main" id="{EA75515C-08B2-490C-B8D9-273E0B4B793E}"/>
              </a:ext>
            </a:extLst>
          </p:cNvPr>
          <p:cNvSpPr>
            <a:spLocks noGrp="1"/>
          </p:cNvSpPr>
          <p:nvPr>
            <p:ph type="body" sz="quarter" idx="21" hasCustomPrompt="1"/>
          </p:nvPr>
        </p:nvSpPr>
        <p:spPr>
          <a:xfrm>
            <a:off x="6084095" y="1700213"/>
            <a:ext cx="2538411" cy="4615710"/>
          </a:xfrm>
          <a:prstGeom prst="rect">
            <a:avLst/>
          </a:prstGeom>
          <a:solidFill>
            <a:schemeClr val="accent1"/>
          </a:solidFill>
        </p:spPr>
        <p:txBody>
          <a:bodyPr lIns="180000" tIns="108000" rIns="180000" bIns="180000" anchor="t">
            <a:normAutofit/>
          </a:bodyPr>
          <a:lstStyle>
            <a:lvl1pPr marL="214313" indent="-214313" algn="l">
              <a:buClr>
                <a:schemeClr val="bg1"/>
              </a:buClr>
              <a:buFont typeface="Arial" panose="020B0604020202020204" pitchFamily="34" charset="0"/>
              <a:buChar char="•"/>
              <a:defRPr sz="1050">
                <a:solidFill>
                  <a:schemeClr val="bg1"/>
                </a:solidFill>
              </a:defRPr>
            </a:lvl1pPr>
          </a:lstStyle>
          <a:p>
            <a:pPr lvl="0"/>
            <a:r>
              <a:rPr lang="en-AU" dirty="0"/>
              <a:t>[Enter text – You can change the colour of this placeholder under the ‘Shape fill’ menu]</a:t>
            </a:r>
          </a:p>
        </p:txBody>
      </p:sp>
      <p:sp>
        <p:nvSpPr>
          <p:cNvPr id="4" name="Slide Number Placeholder 3">
            <a:extLst>
              <a:ext uri="{FF2B5EF4-FFF2-40B4-BE49-F238E27FC236}">
                <a16:creationId xmlns="" xmlns:a16="http://schemas.microsoft.com/office/drawing/2014/main" id="{4886D46C-E3B9-4EED-8ECB-83007B70FCF7}"/>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5" name="Date Placeholder 4">
            <a:extLst>
              <a:ext uri="{FF2B5EF4-FFF2-40B4-BE49-F238E27FC236}">
                <a16:creationId xmlns="" xmlns:a16="http://schemas.microsoft.com/office/drawing/2014/main" id="{2EFFA529-ABC2-48D5-B054-69D988F2D0EC}"/>
              </a:ext>
            </a:extLst>
          </p:cNvPr>
          <p:cNvSpPr>
            <a:spLocks noGrp="1"/>
          </p:cNvSpPr>
          <p:nvPr>
            <p:ph type="dt" sz="half" idx="17"/>
          </p:nvPr>
        </p:nvSpPr>
        <p:spPr>
          <a:xfrm>
            <a:off x="521494" y="151136"/>
            <a:ext cx="1782000" cy="241200"/>
          </a:xfrm>
          <a:prstGeom prst="rect">
            <a:avLst/>
          </a:prstGeom>
        </p:spPr>
        <p:txBody>
          <a:bodyPr/>
          <a:lstStyle/>
          <a:p>
            <a:pPr algn="l"/>
            <a:endParaRPr lang="en-AU" dirty="0"/>
          </a:p>
        </p:txBody>
      </p:sp>
      <p:sp>
        <p:nvSpPr>
          <p:cNvPr id="6" name="Title 5">
            <a:extLst>
              <a:ext uri="{FF2B5EF4-FFF2-40B4-BE49-F238E27FC236}">
                <a16:creationId xmlns="" xmlns:a16="http://schemas.microsoft.com/office/drawing/2014/main" id="{7DA12390-A044-4D48-96A4-00A2D51D906B}"/>
              </a:ext>
            </a:extLst>
          </p:cNvPr>
          <p:cNvSpPr>
            <a:spLocks noGrp="1"/>
          </p:cNvSpPr>
          <p:nvPr>
            <p:ph type="title"/>
          </p:nvPr>
        </p:nvSpPr>
        <p:spPr/>
        <p:txBody>
          <a:bodyPr/>
          <a:lstStyle/>
          <a:p>
            <a:r>
              <a:rPr lang="en-US"/>
              <a:t>Click to edit Master title style</a:t>
            </a:r>
            <a:endParaRPr lang="en-AU" dirty="0"/>
          </a:p>
        </p:txBody>
      </p:sp>
      <p:sp>
        <p:nvSpPr>
          <p:cNvPr id="10" name="Text Placeholder 6">
            <a:extLst>
              <a:ext uri="{FF2B5EF4-FFF2-40B4-BE49-F238E27FC236}">
                <a16:creationId xmlns="" xmlns:a16="http://schemas.microsoft.com/office/drawing/2014/main" id="{5A8D97C9-2BD4-40D2-8A9C-5D0FDC041E5C}"/>
              </a:ext>
            </a:extLst>
          </p:cNvPr>
          <p:cNvSpPr>
            <a:spLocks noGrp="1"/>
          </p:cNvSpPr>
          <p:nvPr>
            <p:ph type="body" sz="quarter" idx="19" hasCustomPrompt="1"/>
          </p:nvPr>
        </p:nvSpPr>
        <p:spPr>
          <a:xfrm>
            <a:off x="521496" y="1700213"/>
            <a:ext cx="2538411" cy="4615710"/>
          </a:xfrm>
          <a:prstGeom prst="rect">
            <a:avLst/>
          </a:prstGeom>
          <a:solidFill>
            <a:srgbClr val="962A8B"/>
          </a:solidFill>
        </p:spPr>
        <p:txBody>
          <a:bodyPr lIns="180000" tIns="108000" rIns="180000" bIns="180000" anchor="t">
            <a:normAutofit/>
          </a:bodyPr>
          <a:lstStyle>
            <a:lvl1pPr marL="214313" indent="-214313" algn="l">
              <a:buClr>
                <a:schemeClr val="bg1"/>
              </a:buClr>
              <a:buFont typeface="Arial" panose="020B0604020202020204" pitchFamily="34" charset="0"/>
              <a:buChar char="•"/>
              <a:defRPr sz="1050">
                <a:solidFill>
                  <a:schemeClr val="bg1"/>
                </a:solidFill>
              </a:defRPr>
            </a:lvl1pPr>
          </a:lstStyle>
          <a:p>
            <a:pPr lvl="0"/>
            <a:r>
              <a:rPr lang="en-AU" dirty="0"/>
              <a:t>[Enter text – You can change the colour of this placeholder under the ‘Shape fill’ menu]</a:t>
            </a:r>
          </a:p>
        </p:txBody>
      </p:sp>
      <p:sp>
        <p:nvSpPr>
          <p:cNvPr id="12" name="Text Placeholder 6">
            <a:extLst>
              <a:ext uri="{FF2B5EF4-FFF2-40B4-BE49-F238E27FC236}">
                <a16:creationId xmlns="" xmlns:a16="http://schemas.microsoft.com/office/drawing/2014/main" id="{2409A6CC-1C55-4870-8E22-205BA52568D4}"/>
              </a:ext>
            </a:extLst>
          </p:cNvPr>
          <p:cNvSpPr>
            <a:spLocks noGrp="1"/>
          </p:cNvSpPr>
          <p:nvPr>
            <p:ph type="body" sz="quarter" idx="20" hasCustomPrompt="1"/>
          </p:nvPr>
        </p:nvSpPr>
        <p:spPr>
          <a:xfrm>
            <a:off x="3290441" y="1692905"/>
            <a:ext cx="2538411" cy="4615710"/>
          </a:xfrm>
          <a:prstGeom prst="rect">
            <a:avLst/>
          </a:prstGeom>
          <a:solidFill>
            <a:srgbClr val="999490"/>
          </a:solidFill>
        </p:spPr>
        <p:txBody>
          <a:bodyPr lIns="180000" tIns="108000" rIns="180000" bIns="180000" anchor="t">
            <a:normAutofit/>
          </a:bodyPr>
          <a:lstStyle>
            <a:lvl1pPr marL="214313" indent="-214313" algn="l">
              <a:buClr>
                <a:schemeClr val="bg1"/>
              </a:buClr>
              <a:buFont typeface="Arial" panose="020B0604020202020204" pitchFamily="34" charset="0"/>
              <a:buChar char="•"/>
              <a:defRPr sz="1050">
                <a:solidFill>
                  <a:schemeClr val="bg1"/>
                </a:solidFill>
              </a:defRPr>
            </a:lvl1pPr>
          </a:lstStyle>
          <a:p>
            <a:pPr lvl="0"/>
            <a:r>
              <a:rPr lang="en-AU" dirty="0"/>
              <a:t>[Enter text – You can change the colour of this placeholder under the ‘Shape fill’ menu]</a:t>
            </a:r>
          </a:p>
        </p:txBody>
      </p:sp>
      <p:sp>
        <p:nvSpPr>
          <p:cNvPr id="14" name="Rectangle 13">
            <a:extLst>
              <a:ext uri="{FF2B5EF4-FFF2-40B4-BE49-F238E27FC236}">
                <a16:creationId xmlns="" xmlns:a16="http://schemas.microsoft.com/office/drawing/2014/main" id="{1E1AC039-02E7-49D5-B557-F29BDF128A9E}"/>
              </a:ext>
            </a:extLst>
          </p:cNvPr>
          <p:cNvSpPr/>
          <p:nvPr userDrawn="1"/>
        </p:nvSpPr>
        <p:spPr>
          <a:xfrm flipH="1">
            <a:off x="0" y="0"/>
            <a:ext cx="9144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350" b="0" i="0" dirty="0">
              <a:latin typeface="Century Gothic Regular"/>
            </a:endParaRPr>
          </a:p>
        </p:txBody>
      </p:sp>
      <p:pic>
        <p:nvPicPr>
          <p:cNvPr id="16" name="Picture 15">
            <a:extLst>
              <a:ext uri="{FF2B5EF4-FFF2-40B4-BE49-F238E27FC236}">
                <a16:creationId xmlns="" xmlns:a16="http://schemas.microsoft.com/office/drawing/2014/main" id="{7AE48569-D32E-4698-B1DF-F6D3A1B423B0}"/>
              </a:ext>
            </a:extLst>
          </p:cNvPr>
          <p:cNvPicPr>
            <a:picLocks noChangeAspect="1"/>
          </p:cNvPicPr>
          <p:nvPr userDrawn="1"/>
        </p:nvPicPr>
        <p:blipFill>
          <a:blip r:embed="rId2"/>
          <a:stretch>
            <a:fillRect/>
          </a:stretch>
        </p:blipFill>
        <p:spPr>
          <a:xfrm>
            <a:off x="7723451" y="152896"/>
            <a:ext cx="908013" cy="324000"/>
          </a:xfrm>
          <a:prstGeom prst="rect">
            <a:avLst/>
          </a:prstGeom>
        </p:spPr>
      </p:pic>
    </p:spTree>
    <p:extLst>
      <p:ext uri="{BB962C8B-B14F-4D97-AF65-F5344CB8AC3E}">
        <p14:creationId xmlns:p14="http://schemas.microsoft.com/office/powerpoint/2010/main" val="2371481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userDrawn="1">
  <p:cSld name="Multi-layout 1">
    <p:spTree>
      <p:nvGrpSpPr>
        <p:cNvPr id="1" name=""/>
        <p:cNvGrpSpPr/>
        <p:nvPr/>
      </p:nvGrpSpPr>
      <p:grpSpPr>
        <a:xfrm>
          <a:off x="0" y="0"/>
          <a:ext cx="0" cy="0"/>
          <a:chOff x="0" y="0"/>
          <a:chExt cx="0" cy="0"/>
        </a:xfrm>
      </p:grpSpPr>
      <p:sp>
        <p:nvSpPr>
          <p:cNvPr id="12" name="Content Placeholder 11">
            <a:extLst>
              <a:ext uri="{FF2B5EF4-FFF2-40B4-BE49-F238E27FC236}">
                <a16:creationId xmlns="" xmlns:a16="http://schemas.microsoft.com/office/drawing/2014/main" id="{C06D0029-C709-49E4-ADBE-DE71FBF91E19}"/>
              </a:ext>
            </a:extLst>
          </p:cNvPr>
          <p:cNvSpPr>
            <a:spLocks noGrp="1"/>
          </p:cNvSpPr>
          <p:nvPr>
            <p:ph sz="quarter" idx="15"/>
          </p:nvPr>
        </p:nvSpPr>
        <p:spPr>
          <a:xfrm>
            <a:off x="521100" y="3593713"/>
            <a:ext cx="3898900" cy="2715015"/>
          </a:xfrm>
          <a:prstGeom prst="rect">
            <a:avLst/>
          </a:prstGeom>
        </p:spPr>
        <p:txBody>
          <a:bodyPr/>
          <a:lstStyle>
            <a:lvl1pPr>
              <a:defRPr lang="en-US" dirty="0" smtClean="0"/>
            </a:lvl1pPr>
            <a:lvl2pPr>
              <a:defRPr lang="en-US" dirty="0" smtClean="0"/>
            </a:lvl2pPr>
            <a:lvl3pPr>
              <a:defRPr lang="en-US" dirty="0" smtClean="0"/>
            </a:lvl3pPr>
            <a:lvl4pPr>
              <a:defRPr lang="en-US" dirty="0" smtClean="0"/>
            </a:lvl4pPr>
            <a:lvl5pPr>
              <a:defRPr lang="en-US" dirty="0" smtClean="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4" name="Content Placeholder 13">
            <a:extLst>
              <a:ext uri="{FF2B5EF4-FFF2-40B4-BE49-F238E27FC236}">
                <a16:creationId xmlns="" xmlns:a16="http://schemas.microsoft.com/office/drawing/2014/main" id="{842AA681-0A5C-4843-AFF7-8900ED2A6D68}"/>
              </a:ext>
            </a:extLst>
          </p:cNvPr>
          <p:cNvSpPr>
            <a:spLocks noGrp="1"/>
          </p:cNvSpPr>
          <p:nvPr>
            <p:ph sz="quarter" idx="16" hasCustomPrompt="1"/>
          </p:nvPr>
        </p:nvSpPr>
        <p:spPr>
          <a:xfrm>
            <a:off x="4716464" y="2024810"/>
            <a:ext cx="3898800" cy="2427894"/>
          </a:xfrm>
          <a:prstGeom prst="rect">
            <a:avLst/>
          </a:prstGeom>
        </p:spPr>
        <p:txBody>
          <a:bodyPr/>
          <a:lstStyle>
            <a:lvl1pPr>
              <a:defRPr/>
            </a:lvl1pPr>
          </a:lstStyle>
          <a:p>
            <a:pPr lvl="0"/>
            <a:r>
              <a:rPr lang="en-US" dirty="0"/>
              <a:t> </a:t>
            </a:r>
            <a:endParaRPr lang="en-AU" dirty="0"/>
          </a:p>
        </p:txBody>
      </p:sp>
      <p:sp>
        <p:nvSpPr>
          <p:cNvPr id="16" name="Content Placeholder 11">
            <a:extLst>
              <a:ext uri="{FF2B5EF4-FFF2-40B4-BE49-F238E27FC236}">
                <a16:creationId xmlns="" xmlns:a16="http://schemas.microsoft.com/office/drawing/2014/main" id="{C1A5F930-F83B-4616-AC17-D7231CE87421}"/>
              </a:ext>
            </a:extLst>
          </p:cNvPr>
          <p:cNvSpPr>
            <a:spLocks noGrp="1"/>
          </p:cNvSpPr>
          <p:nvPr>
            <p:ph sz="quarter" idx="17"/>
          </p:nvPr>
        </p:nvSpPr>
        <p:spPr>
          <a:xfrm>
            <a:off x="4716465" y="4602159"/>
            <a:ext cx="3898900" cy="1700191"/>
          </a:xfrm>
          <a:prstGeom prst="rect">
            <a:avLst/>
          </a:prstGeom>
        </p:spPr>
        <p:txBody>
          <a:bodyPr/>
          <a:lstStyle>
            <a:lvl1pPr>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 xmlns:a16="http://schemas.microsoft.com/office/drawing/2014/main" id="{0ABFF14A-9BDE-42F0-AA14-E13CCFE3E4FE}"/>
              </a:ext>
            </a:extLst>
          </p:cNvPr>
          <p:cNvSpPr>
            <a:spLocks noGrp="1"/>
          </p:cNvSpPr>
          <p:nvPr>
            <p:ph type="body" sz="quarter" idx="18"/>
          </p:nvPr>
        </p:nvSpPr>
        <p:spPr>
          <a:xfrm>
            <a:off x="521100" y="1700808"/>
            <a:ext cx="3898899" cy="1743450"/>
          </a:xfrm>
          <a:prstGeom prst="rect">
            <a:avLst/>
          </a:prstGeom>
        </p:spPr>
        <p:txBody>
          <a:bodyPr/>
          <a:lstStyle/>
          <a:p>
            <a:pPr lvl="0"/>
            <a:r>
              <a:rPr lang="en-US"/>
              <a:t>Edit Master text styles</a:t>
            </a:r>
          </a:p>
        </p:txBody>
      </p:sp>
      <p:sp>
        <p:nvSpPr>
          <p:cNvPr id="13" name="Content Placeholder 11">
            <a:extLst>
              <a:ext uri="{FF2B5EF4-FFF2-40B4-BE49-F238E27FC236}">
                <a16:creationId xmlns="" xmlns:a16="http://schemas.microsoft.com/office/drawing/2014/main" id="{47FC4A52-417F-4863-97DD-E656EA43AC92}"/>
              </a:ext>
            </a:extLst>
          </p:cNvPr>
          <p:cNvSpPr>
            <a:spLocks noGrp="1"/>
          </p:cNvSpPr>
          <p:nvPr>
            <p:ph sz="quarter" idx="19" hasCustomPrompt="1"/>
          </p:nvPr>
        </p:nvSpPr>
        <p:spPr>
          <a:xfrm>
            <a:off x="4716465" y="1700809"/>
            <a:ext cx="3898900" cy="324000"/>
          </a:xfrm>
          <a:prstGeom prst="rect">
            <a:avLst/>
          </a:prstGeom>
        </p:spPr>
        <p:txBody>
          <a:bodyPr>
            <a:normAutofit/>
          </a:bodyPr>
          <a:lstStyle>
            <a:lvl5pPr>
              <a:defRPr lang="en-AU" sz="1500" b="1" dirty="0"/>
            </a:lvl5pPr>
          </a:lstStyle>
          <a:p>
            <a:pPr lvl="4"/>
            <a:r>
              <a:rPr lang="en-US" dirty="0"/>
              <a:t>Fifth level</a:t>
            </a:r>
            <a:endParaRPr lang="en-AU" dirty="0"/>
          </a:p>
        </p:txBody>
      </p:sp>
      <p:sp>
        <p:nvSpPr>
          <p:cNvPr id="7" name="Title 6">
            <a:extLst>
              <a:ext uri="{FF2B5EF4-FFF2-40B4-BE49-F238E27FC236}">
                <a16:creationId xmlns="" xmlns:a16="http://schemas.microsoft.com/office/drawing/2014/main" id="{5A696586-6988-4D6B-BE2D-2C0EDF447A61}"/>
              </a:ext>
            </a:extLst>
          </p:cNvPr>
          <p:cNvSpPr>
            <a:spLocks noGrp="1"/>
          </p:cNvSpPr>
          <p:nvPr>
            <p:ph type="title"/>
          </p:nvPr>
        </p:nvSpPr>
        <p:spPr/>
        <p:txBody>
          <a:bodyPr/>
          <a:lstStyle/>
          <a:p>
            <a:r>
              <a:rPr lang="en-US"/>
              <a:t>Click to edit Master title style</a:t>
            </a:r>
            <a:endParaRPr lang="en-AU" dirty="0"/>
          </a:p>
        </p:txBody>
      </p:sp>
      <p:sp>
        <p:nvSpPr>
          <p:cNvPr id="2" name="Date Placeholder 1">
            <a:extLst>
              <a:ext uri="{FF2B5EF4-FFF2-40B4-BE49-F238E27FC236}">
                <a16:creationId xmlns="" xmlns:a16="http://schemas.microsoft.com/office/drawing/2014/main" id="{2D4702DF-17BD-46ED-A802-86B361F2E09F}"/>
              </a:ext>
            </a:extLst>
          </p:cNvPr>
          <p:cNvSpPr>
            <a:spLocks noGrp="1"/>
          </p:cNvSpPr>
          <p:nvPr>
            <p:ph type="dt" sz="half" idx="20"/>
          </p:nvPr>
        </p:nvSpPr>
        <p:spPr>
          <a:xfrm>
            <a:off x="521494" y="151136"/>
            <a:ext cx="1782000" cy="241200"/>
          </a:xfrm>
          <a:prstGeom prst="rect">
            <a:avLst/>
          </a:prstGeom>
        </p:spPr>
        <p:txBody>
          <a:bodyPr/>
          <a:lstStyle/>
          <a:p>
            <a:pPr algn="l"/>
            <a:endParaRPr lang="en-AU" dirty="0"/>
          </a:p>
        </p:txBody>
      </p:sp>
      <p:sp>
        <p:nvSpPr>
          <p:cNvPr id="4" name="Slide Number Placeholder 3">
            <a:extLst>
              <a:ext uri="{FF2B5EF4-FFF2-40B4-BE49-F238E27FC236}">
                <a16:creationId xmlns="" xmlns:a16="http://schemas.microsoft.com/office/drawing/2014/main" id="{1C4A7C89-2B79-461C-8BD1-C3E341EC7BC0}"/>
              </a:ext>
            </a:extLst>
          </p:cNvPr>
          <p:cNvSpPr>
            <a:spLocks noGrp="1"/>
          </p:cNvSpPr>
          <p:nvPr>
            <p:ph type="sldNum" sz="quarter" idx="22"/>
          </p:nvPr>
        </p:nvSpPr>
        <p:spPr/>
        <p:txBody>
          <a:bodyPr/>
          <a:lstStyle/>
          <a:p>
            <a:fld id="{E917DE0E-AFB1-41FD-BC35-27DB61CA125F}" type="slidenum">
              <a:rPr lang="en-AU" smtClean="0"/>
              <a:pPr/>
              <a:t>‹#›</a:t>
            </a:fld>
            <a:endParaRPr lang="en-AU" dirty="0"/>
          </a:p>
        </p:txBody>
      </p:sp>
      <p:sp>
        <p:nvSpPr>
          <p:cNvPr id="17" name="Rectangle 16">
            <a:extLst>
              <a:ext uri="{FF2B5EF4-FFF2-40B4-BE49-F238E27FC236}">
                <a16:creationId xmlns="" xmlns:a16="http://schemas.microsoft.com/office/drawing/2014/main" id="{FB3B4A2E-6294-4DC9-8779-3231A7E9B5C2}"/>
              </a:ext>
            </a:extLst>
          </p:cNvPr>
          <p:cNvSpPr/>
          <p:nvPr userDrawn="1"/>
        </p:nvSpPr>
        <p:spPr>
          <a:xfrm flipH="1">
            <a:off x="0" y="0"/>
            <a:ext cx="9144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350" b="0" i="0" dirty="0">
              <a:latin typeface="Century Gothic Regular"/>
            </a:endParaRPr>
          </a:p>
        </p:txBody>
      </p:sp>
      <p:pic>
        <p:nvPicPr>
          <p:cNvPr id="19" name="Picture 18">
            <a:extLst>
              <a:ext uri="{FF2B5EF4-FFF2-40B4-BE49-F238E27FC236}">
                <a16:creationId xmlns="" xmlns:a16="http://schemas.microsoft.com/office/drawing/2014/main" id="{4BCAB502-16F2-4A19-97A1-C081D226597B}"/>
              </a:ext>
            </a:extLst>
          </p:cNvPr>
          <p:cNvPicPr>
            <a:picLocks noChangeAspect="1"/>
          </p:cNvPicPr>
          <p:nvPr userDrawn="1"/>
        </p:nvPicPr>
        <p:blipFill>
          <a:blip r:embed="rId2"/>
          <a:stretch>
            <a:fillRect/>
          </a:stretch>
        </p:blipFill>
        <p:spPr>
          <a:xfrm>
            <a:off x="7723451" y="152896"/>
            <a:ext cx="908013" cy="324000"/>
          </a:xfrm>
          <a:prstGeom prst="rect">
            <a:avLst/>
          </a:prstGeom>
        </p:spPr>
      </p:pic>
    </p:spTree>
    <p:extLst>
      <p:ext uri="{BB962C8B-B14F-4D97-AF65-F5344CB8AC3E}">
        <p14:creationId xmlns:p14="http://schemas.microsoft.com/office/powerpoint/2010/main" val="107058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userDrawn="1">
  <p:cSld name="Multi-layout 2">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F0CDDBB4-F82B-408D-A3AC-301DFBE50D71}"/>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19" name="Content Placeholder 18">
            <a:extLst>
              <a:ext uri="{FF2B5EF4-FFF2-40B4-BE49-F238E27FC236}">
                <a16:creationId xmlns="" xmlns:a16="http://schemas.microsoft.com/office/drawing/2014/main" id="{1680838C-6DDD-4367-8C7B-8D49AA3A036A}"/>
              </a:ext>
            </a:extLst>
          </p:cNvPr>
          <p:cNvSpPr>
            <a:spLocks noGrp="1"/>
          </p:cNvSpPr>
          <p:nvPr>
            <p:ph sz="quarter" idx="19" hasCustomPrompt="1"/>
          </p:nvPr>
        </p:nvSpPr>
        <p:spPr>
          <a:xfrm>
            <a:off x="4714875" y="2677685"/>
            <a:ext cx="3914999" cy="1615411"/>
          </a:xfrm>
          <a:prstGeom prst="rect">
            <a:avLst/>
          </a:prstGeom>
        </p:spPr>
        <p:txBody>
          <a:bodyPr/>
          <a:lstStyle/>
          <a:p>
            <a:pPr lvl="0"/>
            <a:r>
              <a:rPr lang="en-AU" dirty="0"/>
              <a:t> </a:t>
            </a:r>
          </a:p>
        </p:txBody>
      </p:sp>
      <p:sp>
        <p:nvSpPr>
          <p:cNvPr id="20" name="Content Placeholder 18">
            <a:extLst>
              <a:ext uri="{FF2B5EF4-FFF2-40B4-BE49-F238E27FC236}">
                <a16:creationId xmlns="" xmlns:a16="http://schemas.microsoft.com/office/drawing/2014/main" id="{8C9CC71C-D628-4B8C-8AB1-D318B0D686CF}"/>
              </a:ext>
            </a:extLst>
          </p:cNvPr>
          <p:cNvSpPr>
            <a:spLocks noGrp="1"/>
          </p:cNvSpPr>
          <p:nvPr>
            <p:ph sz="quarter" idx="20" hasCustomPrompt="1"/>
          </p:nvPr>
        </p:nvSpPr>
        <p:spPr>
          <a:xfrm>
            <a:off x="4714875" y="4694142"/>
            <a:ext cx="3914997" cy="1615178"/>
          </a:xfrm>
          <a:prstGeom prst="rect">
            <a:avLst/>
          </a:prstGeom>
        </p:spPr>
        <p:txBody>
          <a:bodyPr/>
          <a:lstStyle>
            <a:lvl1pPr>
              <a:defRPr/>
            </a:lvl1pPr>
          </a:lstStyle>
          <a:p>
            <a:pPr lvl="0"/>
            <a:r>
              <a:rPr lang="en-US" dirty="0"/>
              <a:t> </a:t>
            </a:r>
            <a:endParaRPr lang="en-AU" dirty="0"/>
          </a:p>
        </p:txBody>
      </p:sp>
      <p:sp>
        <p:nvSpPr>
          <p:cNvPr id="12" name="Text Placeholder 5">
            <a:extLst>
              <a:ext uri="{FF2B5EF4-FFF2-40B4-BE49-F238E27FC236}">
                <a16:creationId xmlns="" xmlns:a16="http://schemas.microsoft.com/office/drawing/2014/main" id="{47EF0A71-527C-4177-BD73-0A32F4F3B7C2}"/>
              </a:ext>
            </a:extLst>
          </p:cNvPr>
          <p:cNvSpPr>
            <a:spLocks noGrp="1"/>
          </p:cNvSpPr>
          <p:nvPr>
            <p:ph type="body" sz="quarter" idx="25"/>
          </p:nvPr>
        </p:nvSpPr>
        <p:spPr>
          <a:xfrm>
            <a:off x="4714875" y="2279659"/>
            <a:ext cx="3916602" cy="324000"/>
          </a:xfrm>
          <a:prstGeom prst="rect">
            <a:avLst/>
          </a:prstGeom>
        </p:spPr>
        <p:txBody>
          <a:bodyPr/>
          <a:lstStyle>
            <a:lvl1pPr>
              <a:lnSpc>
                <a:spcPct val="100000"/>
              </a:lnSpc>
              <a:defRPr sz="900" b="1">
                <a:solidFill>
                  <a:schemeClr val="accent1"/>
                </a:solidFill>
              </a:defRPr>
            </a:lvl1pPr>
            <a:lvl6pPr>
              <a:defRPr b="0"/>
            </a:lvl6pPr>
          </a:lstStyle>
          <a:p>
            <a:pPr lvl="0"/>
            <a:r>
              <a:rPr lang="en-US"/>
              <a:t>Edit Master text styles</a:t>
            </a:r>
          </a:p>
        </p:txBody>
      </p:sp>
      <p:sp>
        <p:nvSpPr>
          <p:cNvPr id="14" name="Text Placeholder 5">
            <a:extLst>
              <a:ext uri="{FF2B5EF4-FFF2-40B4-BE49-F238E27FC236}">
                <a16:creationId xmlns="" xmlns:a16="http://schemas.microsoft.com/office/drawing/2014/main" id="{FFFB469D-AB37-445A-8C5C-9EDAC47CC608}"/>
              </a:ext>
            </a:extLst>
          </p:cNvPr>
          <p:cNvSpPr>
            <a:spLocks noGrp="1"/>
          </p:cNvSpPr>
          <p:nvPr>
            <p:ph type="body" sz="quarter" idx="26"/>
          </p:nvPr>
        </p:nvSpPr>
        <p:spPr>
          <a:xfrm>
            <a:off x="4714875" y="4401144"/>
            <a:ext cx="3916602" cy="324000"/>
          </a:xfrm>
          <a:prstGeom prst="rect">
            <a:avLst/>
          </a:prstGeom>
        </p:spPr>
        <p:txBody>
          <a:bodyPr/>
          <a:lstStyle>
            <a:lvl1pPr>
              <a:lnSpc>
                <a:spcPct val="100000"/>
              </a:lnSpc>
              <a:defRPr sz="900" b="1">
                <a:solidFill>
                  <a:schemeClr val="accent1"/>
                </a:solidFill>
              </a:defRPr>
            </a:lvl1pPr>
            <a:lvl6pPr>
              <a:defRPr b="0"/>
            </a:lvl6pPr>
          </a:lstStyle>
          <a:p>
            <a:pPr lvl="0"/>
            <a:r>
              <a:rPr lang="en-US"/>
              <a:t>Edit Master text styles</a:t>
            </a:r>
          </a:p>
        </p:txBody>
      </p:sp>
      <p:sp>
        <p:nvSpPr>
          <p:cNvPr id="9" name="Text Placeholder 8">
            <a:extLst>
              <a:ext uri="{FF2B5EF4-FFF2-40B4-BE49-F238E27FC236}">
                <a16:creationId xmlns="" xmlns:a16="http://schemas.microsoft.com/office/drawing/2014/main" id="{892F6810-4203-426A-BA3F-12E853FD972A}"/>
              </a:ext>
            </a:extLst>
          </p:cNvPr>
          <p:cNvSpPr>
            <a:spLocks noGrp="1"/>
          </p:cNvSpPr>
          <p:nvPr>
            <p:ph type="body" sz="quarter" idx="28"/>
          </p:nvPr>
        </p:nvSpPr>
        <p:spPr>
          <a:xfrm>
            <a:off x="521100" y="2279197"/>
            <a:ext cx="3887788" cy="2013899"/>
          </a:xfrm>
        </p:spPr>
        <p:txBody>
          <a:bodyPr/>
          <a:lstStyle>
            <a:lvl1pPr>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1" name="Text Placeholder 8">
            <a:extLst>
              <a:ext uri="{FF2B5EF4-FFF2-40B4-BE49-F238E27FC236}">
                <a16:creationId xmlns="" xmlns:a16="http://schemas.microsoft.com/office/drawing/2014/main" id="{5608E6E7-0CC5-4C1B-8095-7EA4A3FE80AB}"/>
              </a:ext>
            </a:extLst>
          </p:cNvPr>
          <p:cNvSpPr>
            <a:spLocks noGrp="1"/>
          </p:cNvSpPr>
          <p:nvPr>
            <p:ph type="body" sz="quarter" idx="29"/>
          </p:nvPr>
        </p:nvSpPr>
        <p:spPr>
          <a:xfrm>
            <a:off x="521100" y="4401144"/>
            <a:ext cx="3887788" cy="1908176"/>
          </a:xfrm>
        </p:spPr>
        <p:txBody>
          <a:bodyPr/>
          <a:lstStyle>
            <a:lvl1pPr>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p:txBody>
      </p:sp>
      <p:sp>
        <p:nvSpPr>
          <p:cNvPr id="5" name="Date Placeholder 4">
            <a:extLst>
              <a:ext uri="{FF2B5EF4-FFF2-40B4-BE49-F238E27FC236}">
                <a16:creationId xmlns="" xmlns:a16="http://schemas.microsoft.com/office/drawing/2014/main" id="{E99A2EF0-E71D-47A8-8995-F59268EA0BBD}"/>
              </a:ext>
            </a:extLst>
          </p:cNvPr>
          <p:cNvSpPr>
            <a:spLocks noGrp="1"/>
          </p:cNvSpPr>
          <p:nvPr>
            <p:ph type="dt" sz="half" idx="30"/>
          </p:nvPr>
        </p:nvSpPr>
        <p:spPr>
          <a:xfrm>
            <a:off x="521494" y="151136"/>
            <a:ext cx="1782000" cy="241200"/>
          </a:xfrm>
          <a:prstGeom prst="rect">
            <a:avLst/>
          </a:prstGeom>
        </p:spPr>
        <p:txBody>
          <a:bodyPr/>
          <a:lstStyle/>
          <a:p>
            <a:pPr algn="l"/>
            <a:endParaRPr lang="en-AU" dirty="0"/>
          </a:p>
        </p:txBody>
      </p:sp>
      <p:sp>
        <p:nvSpPr>
          <p:cNvPr id="7" name="Title 6">
            <a:extLst>
              <a:ext uri="{FF2B5EF4-FFF2-40B4-BE49-F238E27FC236}">
                <a16:creationId xmlns="" xmlns:a16="http://schemas.microsoft.com/office/drawing/2014/main" id="{6AE219F9-19D4-45A2-9D79-6847ED38E26C}"/>
              </a:ext>
            </a:extLst>
          </p:cNvPr>
          <p:cNvSpPr>
            <a:spLocks noGrp="1"/>
          </p:cNvSpPr>
          <p:nvPr>
            <p:ph type="title"/>
          </p:nvPr>
        </p:nvSpPr>
        <p:spPr/>
        <p:txBody>
          <a:bodyPr/>
          <a:lstStyle/>
          <a:p>
            <a:r>
              <a:rPr lang="en-US"/>
              <a:t>Click to edit Master title style</a:t>
            </a:r>
            <a:endParaRPr lang="en-AU" dirty="0"/>
          </a:p>
        </p:txBody>
      </p:sp>
      <p:sp>
        <p:nvSpPr>
          <p:cNvPr id="15" name="Rectangle 14">
            <a:extLst>
              <a:ext uri="{FF2B5EF4-FFF2-40B4-BE49-F238E27FC236}">
                <a16:creationId xmlns="" xmlns:a16="http://schemas.microsoft.com/office/drawing/2014/main" id="{301F3FBD-B2FA-4ECC-94B3-AE0A46E7AD40}"/>
              </a:ext>
            </a:extLst>
          </p:cNvPr>
          <p:cNvSpPr/>
          <p:nvPr userDrawn="1"/>
        </p:nvSpPr>
        <p:spPr>
          <a:xfrm flipH="1">
            <a:off x="0" y="0"/>
            <a:ext cx="9144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350" b="0" i="0" dirty="0">
              <a:latin typeface="Century Gothic Regular"/>
            </a:endParaRPr>
          </a:p>
        </p:txBody>
      </p:sp>
      <p:pic>
        <p:nvPicPr>
          <p:cNvPr id="18" name="Picture 17">
            <a:extLst>
              <a:ext uri="{FF2B5EF4-FFF2-40B4-BE49-F238E27FC236}">
                <a16:creationId xmlns="" xmlns:a16="http://schemas.microsoft.com/office/drawing/2014/main" id="{B9D1DA3F-F774-45EB-B6E3-EB3EBFC56BF8}"/>
              </a:ext>
            </a:extLst>
          </p:cNvPr>
          <p:cNvPicPr>
            <a:picLocks noChangeAspect="1"/>
          </p:cNvPicPr>
          <p:nvPr userDrawn="1"/>
        </p:nvPicPr>
        <p:blipFill>
          <a:blip r:embed="rId2"/>
          <a:stretch>
            <a:fillRect/>
          </a:stretch>
        </p:blipFill>
        <p:spPr>
          <a:xfrm>
            <a:off x="7723451" y="152896"/>
            <a:ext cx="908013" cy="324000"/>
          </a:xfrm>
          <a:prstGeom prst="rect">
            <a:avLst/>
          </a:prstGeom>
        </p:spPr>
      </p:pic>
      <p:sp>
        <p:nvSpPr>
          <p:cNvPr id="17" name="Text Placeholder 5">
            <a:extLst>
              <a:ext uri="{FF2B5EF4-FFF2-40B4-BE49-F238E27FC236}">
                <a16:creationId xmlns="" xmlns:a16="http://schemas.microsoft.com/office/drawing/2014/main" id="{59483DB6-35E8-41E9-930B-445C4EFE7A77}"/>
              </a:ext>
            </a:extLst>
          </p:cNvPr>
          <p:cNvSpPr>
            <a:spLocks noGrp="1"/>
          </p:cNvSpPr>
          <p:nvPr>
            <p:ph type="body" sz="quarter" idx="31" hasCustomPrompt="1"/>
          </p:nvPr>
        </p:nvSpPr>
        <p:spPr>
          <a:xfrm>
            <a:off x="521494" y="1700808"/>
            <a:ext cx="8101013" cy="504825"/>
          </a:xfrm>
        </p:spPr>
        <p:txBody>
          <a:bodyPr>
            <a:normAutofit/>
          </a:bodyPr>
          <a:lstStyle>
            <a:lvl1pPr>
              <a:defRPr sz="1500" b="1">
                <a:solidFill>
                  <a:schemeClr val="accent1"/>
                </a:solidFill>
              </a:defRPr>
            </a:lvl1pPr>
            <a:lvl2pPr marL="459" indent="0">
              <a:buNone/>
              <a:defRPr/>
            </a:lvl2pPr>
          </a:lstStyle>
          <a:p>
            <a:pPr lvl="0"/>
            <a:r>
              <a:rPr lang="en-US" dirty="0"/>
              <a:t>[Subtitle]</a:t>
            </a:r>
          </a:p>
        </p:txBody>
      </p:sp>
    </p:spTree>
    <p:extLst>
      <p:ext uri="{BB962C8B-B14F-4D97-AF65-F5344CB8AC3E}">
        <p14:creationId xmlns:p14="http://schemas.microsoft.com/office/powerpoint/2010/main" val="104149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B9EE8B-9737-4CD0-834C-9321616FE29F}"/>
              </a:ext>
            </a:extLst>
          </p:cNvPr>
          <p:cNvSpPr>
            <a:spLocks noGrp="1"/>
          </p:cNvSpPr>
          <p:nvPr>
            <p:ph type="title"/>
          </p:nvPr>
        </p:nvSpPr>
        <p:spPr/>
        <p:txBody>
          <a:bodyPr/>
          <a:lstStyle>
            <a:lvl1pPr>
              <a:defRPr baseline="0"/>
            </a:lvl1pPr>
          </a:lstStyle>
          <a:p>
            <a:r>
              <a:rPr lang="en-US" dirty="0"/>
              <a:t>Click to edit Master title style</a:t>
            </a:r>
            <a:endParaRPr lang="en-AU" dirty="0"/>
          </a:p>
        </p:txBody>
      </p:sp>
      <p:sp>
        <p:nvSpPr>
          <p:cNvPr id="5" name="Date Placeholder 4">
            <a:extLst>
              <a:ext uri="{FF2B5EF4-FFF2-40B4-BE49-F238E27FC236}">
                <a16:creationId xmlns="" xmlns:a16="http://schemas.microsoft.com/office/drawing/2014/main" id="{B4E54BAE-986D-4AFD-89E0-A19E4D265928}"/>
              </a:ext>
            </a:extLst>
          </p:cNvPr>
          <p:cNvSpPr>
            <a:spLocks noGrp="1"/>
          </p:cNvSpPr>
          <p:nvPr>
            <p:ph type="dt" sz="half" idx="16"/>
          </p:nvPr>
        </p:nvSpPr>
        <p:spPr>
          <a:xfrm>
            <a:off x="521494" y="151136"/>
            <a:ext cx="1782000" cy="241200"/>
          </a:xfrm>
          <a:prstGeom prst="rect">
            <a:avLst/>
          </a:prstGeom>
        </p:spPr>
        <p:txBody>
          <a:bodyPr/>
          <a:lstStyle/>
          <a:p>
            <a:pPr algn="l"/>
            <a:endParaRPr lang="en-AU" dirty="0"/>
          </a:p>
        </p:txBody>
      </p:sp>
      <p:sp>
        <p:nvSpPr>
          <p:cNvPr id="9" name="Rectangle 8">
            <a:extLst>
              <a:ext uri="{FF2B5EF4-FFF2-40B4-BE49-F238E27FC236}">
                <a16:creationId xmlns="" xmlns:a16="http://schemas.microsoft.com/office/drawing/2014/main" id="{547FA311-E5C8-49FB-A70D-B5D69EF896F4}"/>
              </a:ext>
            </a:extLst>
          </p:cNvPr>
          <p:cNvSpPr/>
          <p:nvPr userDrawn="1"/>
        </p:nvSpPr>
        <p:spPr>
          <a:xfrm flipH="1">
            <a:off x="0" y="0"/>
            <a:ext cx="9144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350" b="0" i="0" dirty="0">
              <a:latin typeface="Century Gothic Regular"/>
            </a:endParaRPr>
          </a:p>
        </p:txBody>
      </p:sp>
      <p:pic>
        <p:nvPicPr>
          <p:cNvPr id="11" name="Picture 10">
            <a:extLst>
              <a:ext uri="{FF2B5EF4-FFF2-40B4-BE49-F238E27FC236}">
                <a16:creationId xmlns="" xmlns:a16="http://schemas.microsoft.com/office/drawing/2014/main" id="{577DAC2F-25B2-40B2-B3C3-AEDF3893C15B}"/>
              </a:ext>
            </a:extLst>
          </p:cNvPr>
          <p:cNvPicPr>
            <a:picLocks noChangeAspect="1"/>
          </p:cNvPicPr>
          <p:nvPr userDrawn="1"/>
        </p:nvPicPr>
        <p:blipFill>
          <a:blip r:embed="rId2"/>
          <a:stretch>
            <a:fillRect/>
          </a:stretch>
        </p:blipFill>
        <p:spPr>
          <a:xfrm>
            <a:off x="7723451" y="152896"/>
            <a:ext cx="908013" cy="324000"/>
          </a:xfrm>
          <a:prstGeom prst="rect">
            <a:avLst/>
          </a:prstGeom>
        </p:spPr>
      </p:pic>
    </p:spTree>
    <p:extLst>
      <p:ext uri="{BB962C8B-B14F-4D97-AF65-F5344CB8AC3E}">
        <p14:creationId xmlns:p14="http://schemas.microsoft.com/office/powerpoint/2010/main" val="3474622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userDrawn="1">
  <p:cSld name="Blank Brande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19933EA7-FE92-4C6D-8733-61E671888999}"/>
              </a:ext>
            </a:extLst>
          </p:cNvPr>
          <p:cNvSpPr/>
          <p:nvPr userDrawn="1"/>
        </p:nvSpPr>
        <p:spPr>
          <a:xfrm>
            <a:off x="2" y="-27384"/>
            <a:ext cx="9143999"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b="0" i="0" dirty="0">
              <a:latin typeface="Century Gothic Regular"/>
            </a:endParaRPr>
          </a:p>
        </p:txBody>
      </p:sp>
      <p:pic>
        <p:nvPicPr>
          <p:cNvPr id="4" name="Picture 3">
            <a:extLst>
              <a:ext uri="{FF2B5EF4-FFF2-40B4-BE49-F238E27FC236}">
                <a16:creationId xmlns="" xmlns:a16="http://schemas.microsoft.com/office/drawing/2014/main" id="{A4A50E81-A697-4D2A-9C73-3BBE321DFC06}"/>
              </a:ext>
            </a:extLst>
          </p:cNvPr>
          <p:cNvPicPr>
            <a:picLocks noChangeAspect="1"/>
          </p:cNvPicPr>
          <p:nvPr userDrawn="1"/>
        </p:nvPicPr>
        <p:blipFill rotWithShape="1">
          <a:blip r:embed="rId2">
            <a:extLst>
              <a:ext uri="{28A0092B-C50C-407E-A947-70E740481C1C}">
                <a14:useLocalDpi xmlns:a14="http://schemas.microsoft.com/office/drawing/2010/main"/>
              </a:ext>
            </a:extLst>
          </a:blip>
          <a:srcRect r="42155"/>
          <a:stretch/>
        </p:blipFill>
        <p:spPr>
          <a:xfrm>
            <a:off x="7703455" y="152896"/>
            <a:ext cx="928010" cy="324000"/>
          </a:xfrm>
          <a:prstGeom prst="rect">
            <a:avLst/>
          </a:prstGeom>
        </p:spPr>
      </p:pic>
    </p:spTree>
    <p:extLst>
      <p:ext uri="{BB962C8B-B14F-4D97-AF65-F5344CB8AC3E}">
        <p14:creationId xmlns:p14="http://schemas.microsoft.com/office/powerpoint/2010/main" val="15202254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6DBD1DEA-6C0B-48CD-8886-623BD6330C76}"/>
              </a:ext>
            </a:extLst>
          </p:cNvPr>
          <p:cNvSpPr/>
          <p:nvPr userDrawn="1"/>
        </p:nvSpPr>
        <p:spPr>
          <a:xfrm>
            <a:off x="0" y="0"/>
            <a:ext cx="9144000" cy="6858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350" b="0" i="0" dirty="0">
              <a:latin typeface="Century Gothic Regular"/>
            </a:endParaRPr>
          </a:p>
        </p:txBody>
      </p:sp>
      <p:sp>
        <p:nvSpPr>
          <p:cNvPr id="2" name="Title 1"/>
          <p:cNvSpPr>
            <a:spLocks noGrp="1"/>
          </p:cNvSpPr>
          <p:nvPr>
            <p:ph type="title"/>
          </p:nvPr>
        </p:nvSpPr>
        <p:spPr>
          <a:xfrm>
            <a:off x="521100" y="1082189"/>
            <a:ext cx="8058004" cy="720081"/>
          </a:xfrm>
        </p:spPr>
        <p:txBody>
          <a:bodyPr anchor="b">
            <a:noAutofit/>
          </a:bodyPr>
          <a:lstStyle>
            <a:lvl1pPr>
              <a:lnSpc>
                <a:spcPts val="3780"/>
              </a:lnSpc>
              <a:defRPr sz="3150">
                <a:solidFill>
                  <a:schemeClr val="bg1"/>
                </a:solidFill>
              </a:defRPr>
            </a:lvl1pPr>
          </a:lstStyle>
          <a:p>
            <a:r>
              <a:rPr lang="en-US"/>
              <a:t>Click to edit Master title style</a:t>
            </a:r>
            <a:endParaRPr lang="en-AU" dirty="0"/>
          </a:p>
        </p:txBody>
      </p:sp>
      <p:sp>
        <p:nvSpPr>
          <p:cNvPr id="7" name="Text Placeholder 6"/>
          <p:cNvSpPr>
            <a:spLocks noGrp="1"/>
          </p:cNvSpPr>
          <p:nvPr>
            <p:ph type="body" sz="quarter" idx="10" hasCustomPrompt="1"/>
          </p:nvPr>
        </p:nvSpPr>
        <p:spPr>
          <a:xfrm>
            <a:off x="521101" y="1876347"/>
            <a:ext cx="2440697" cy="832577"/>
          </a:xfrm>
          <a:prstGeom prst="rect">
            <a:avLst/>
          </a:prstGeom>
        </p:spPr>
        <p:txBody>
          <a:bodyPr>
            <a:normAutofit/>
          </a:bodyPr>
          <a:lstStyle>
            <a:lvl1pPr marL="0" indent="0">
              <a:lnSpc>
                <a:spcPct val="100000"/>
              </a:lnSpc>
              <a:spcBef>
                <a:spcPts val="0"/>
              </a:spcBef>
              <a:spcAft>
                <a:spcPts val="0"/>
              </a:spcAft>
              <a:buNone/>
              <a:defRPr sz="900">
                <a:solidFill>
                  <a:schemeClr val="bg1"/>
                </a:solidFill>
              </a:defRPr>
            </a:lvl1pPr>
          </a:lstStyle>
          <a:p>
            <a:pPr lvl="0"/>
            <a:r>
              <a:rPr lang="en-US" dirty="0"/>
              <a:t>Click to edit </a:t>
            </a:r>
            <a:br>
              <a:rPr lang="en-US" dirty="0"/>
            </a:br>
            <a:r>
              <a:rPr lang="en-US" dirty="0"/>
              <a:t>Master text styles</a:t>
            </a:r>
          </a:p>
        </p:txBody>
      </p:sp>
      <p:sp>
        <p:nvSpPr>
          <p:cNvPr id="11" name="Text Placeholder 6">
            <a:extLst>
              <a:ext uri="{FF2B5EF4-FFF2-40B4-BE49-F238E27FC236}">
                <a16:creationId xmlns="" xmlns:a16="http://schemas.microsoft.com/office/drawing/2014/main" id="{0758AADB-42F9-44FF-A436-0031B6B2680A}"/>
              </a:ext>
            </a:extLst>
          </p:cNvPr>
          <p:cNvSpPr>
            <a:spLocks noGrp="1"/>
          </p:cNvSpPr>
          <p:nvPr>
            <p:ph type="body" sz="quarter" idx="11" hasCustomPrompt="1"/>
          </p:nvPr>
        </p:nvSpPr>
        <p:spPr>
          <a:xfrm>
            <a:off x="815632" y="2852940"/>
            <a:ext cx="2564072" cy="202889"/>
          </a:xfrm>
          <a:prstGeom prst="rect">
            <a:avLst/>
          </a:prstGeom>
        </p:spPr>
        <p:txBody>
          <a:bodyPr>
            <a:normAutofit/>
          </a:bodyPr>
          <a:lstStyle>
            <a:lvl1pPr marL="0" indent="0">
              <a:lnSpc>
                <a:spcPts val="1125"/>
              </a:lnSpc>
              <a:spcAft>
                <a:spcPts val="0"/>
              </a:spcAft>
              <a:buNone/>
              <a:defRPr sz="713">
                <a:solidFill>
                  <a:schemeClr val="bg1"/>
                </a:solidFill>
              </a:defRPr>
            </a:lvl1pPr>
          </a:lstStyle>
          <a:p>
            <a:pPr lvl="0"/>
            <a:r>
              <a:rPr lang="en-US" dirty="0"/>
              <a:t>Click to edit Master text styles</a:t>
            </a:r>
          </a:p>
        </p:txBody>
      </p:sp>
      <p:sp>
        <p:nvSpPr>
          <p:cNvPr id="15" name="Text Placeholder 6">
            <a:extLst>
              <a:ext uri="{FF2B5EF4-FFF2-40B4-BE49-F238E27FC236}">
                <a16:creationId xmlns="" xmlns:a16="http://schemas.microsoft.com/office/drawing/2014/main" id="{9EB3BAB6-8B24-4F70-BDDC-75B91A4FB1D5}"/>
              </a:ext>
            </a:extLst>
          </p:cNvPr>
          <p:cNvSpPr>
            <a:spLocks noGrp="1"/>
          </p:cNvSpPr>
          <p:nvPr>
            <p:ph type="body" sz="quarter" idx="12" hasCustomPrompt="1"/>
          </p:nvPr>
        </p:nvSpPr>
        <p:spPr>
          <a:xfrm>
            <a:off x="815632" y="3125022"/>
            <a:ext cx="2564072" cy="202889"/>
          </a:xfrm>
          <a:prstGeom prst="rect">
            <a:avLst/>
          </a:prstGeom>
        </p:spPr>
        <p:txBody>
          <a:bodyPr>
            <a:normAutofit/>
          </a:bodyPr>
          <a:lstStyle>
            <a:lvl1pPr marL="0" indent="0">
              <a:lnSpc>
                <a:spcPts val="1125"/>
              </a:lnSpc>
              <a:spcAft>
                <a:spcPts val="0"/>
              </a:spcAft>
              <a:buNone/>
              <a:defRPr sz="713">
                <a:solidFill>
                  <a:schemeClr val="bg1"/>
                </a:solidFill>
              </a:defRPr>
            </a:lvl1pPr>
          </a:lstStyle>
          <a:p>
            <a:pPr lvl="0"/>
            <a:r>
              <a:rPr lang="en-US" dirty="0"/>
              <a:t>Click to edit Master text styles</a:t>
            </a:r>
          </a:p>
        </p:txBody>
      </p:sp>
      <p:sp>
        <p:nvSpPr>
          <p:cNvPr id="20" name="Right Triangle 3">
            <a:extLst>
              <a:ext uri="{FF2B5EF4-FFF2-40B4-BE49-F238E27FC236}">
                <a16:creationId xmlns="" xmlns:a16="http://schemas.microsoft.com/office/drawing/2014/main" id="{98BF4DE5-D126-4077-BBC8-5F3A09BC0E5C}"/>
              </a:ext>
            </a:extLst>
          </p:cNvPr>
          <p:cNvSpPr/>
          <p:nvPr userDrawn="1"/>
        </p:nvSpPr>
        <p:spPr>
          <a:xfrm>
            <a:off x="1" y="4076700"/>
            <a:ext cx="1916906" cy="2781300"/>
          </a:xfrm>
          <a:custGeom>
            <a:avLst/>
            <a:gdLst>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Lst>
            <a:ahLst/>
            <a:cxnLst>
              <a:cxn ang="0">
                <a:pos x="connsiteX0" y="connsiteY0"/>
              </a:cxn>
              <a:cxn ang="0">
                <a:pos x="connsiteX1" y="connsiteY1"/>
              </a:cxn>
              <a:cxn ang="0">
                <a:pos x="connsiteX2" y="connsiteY2"/>
              </a:cxn>
              <a:cxn ang="0">
                <a:pos x="connsiteX3" y="connsiteY3"/>
              </a:cxn>
            </a:cxnLst>
            <a:rect l="l" t="t" r="r" b="b"/>
            <a:pathLst>
              <a:path w="2555875" h="2781300">
                <a:moveTo>
                  <a:pt x="0" y="2781300"/>
                </a:moveTo>
                <a:lnTo>
                  <a:pt x="0" y="0"/>
                </a:lnTo>
                <a:cubicBezTo>
                  <a:pt x="158687" y="1674158"/>
                  <a:pt x="1584388" y="2511611"/>
                  <a:pt x="2555875" y="2781300"/>
                </a:cubicBezTo>
                <a:lnTo>
                  <a:pt x="0" y="27813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b="0" i="0" dirty="0">
              <a:latin typeface="Century Gothic Regular"/>
            </a:endParaRPr>
          </a:p>
        </p:txBody>
      </p:sp>
      <p:sp>
        <p:nvSpPr>
          <p:cNvPr id="13" name="Text Placeholder 6">
            <a:extLst>
              <a:ext uri="{FF2B5EF4-FFF2-40B4-BE49-F238E27FC236}">
                <a16:creationId xmlns="" xmlns:a16="http://schemas.microsoft.com/office/drawing/2014/main" id="{B8A2EB93-6CF0-469A-B44D-3B50AF0CEE6D}"/>
              </a:ext>
            </a:extLst>
          </p:cNvPr>
          <p:cNvSpPr>
            <a:spLocks noGrp="1"/>
          </p:cNvSpPr>
          <p:nvPr>
            <p:ph type="body" sz="quarter" idx="13" hasCustomPrompt="1"/>
          </p:nvPr>
        </p:nvSpPr>
        <p:spPr>
          <a:xfrm>
            <a:off x="815632" y="3415095"/>
            <a:ext cx="2564072" cy="202889"/>
          </a:xfrm>
          <a:prstGeom prst="rect">
            <a:avLst/>
          </a:prstGeom>
        </p:spPr>
        <p:txBody>
          <a:bodyPr>
            <a:normAutofit/>
          </a:bodyPr>
          <a:lstStyle>
            <a:lvl1pPr marL="0" indent="0">
              <a:lnSpc>
                <a:spcPts val="1125"/>
              </a:lnSpc>
              <a:spcAft>
                <a:spcPts val="0"/>
              </a:spcAft>
              <a:buNone/>
              <a:defRPr sz="713">
                <a:solidFill>
                  <a:schemeClr val="bg1"/>
                </a:solidFill>
              </a:defRPr>
            </a:lvl1pPr>
          </a:lstStyle>
          <a:p>
            <a:pPr lvl="0"/>
            <a:r>
              <a:rPr lang="en-US" dirty="0"/>
              <a:t>Click to edit Master text styles</a:t>
            </a:r>
          </a:p>
        </p:txBody>
      </p:sp>
      <p:sp>
        <p:nvSpPr>
          <p:cNvPr id="16" name="Text Placeholder 6">
            <a:extLst>
              <a:ext uri="{FF2B5EF4-FFF2-40B4-BE49-F238E27FC236}">
                <a16:creationId xmlns="" xmlns:a16="http://schemas.microsoft.com/office/drawing/2014/main" id="{81CEC2A5-BF8B-405F-BFB8-A7AC93A346C2}"/>
              </a:ext>
            </a:extLst>
          </p:cNvPr>
          <p:cNvSpPr>
            <a:spLocks noGrp="1"/>
          </p:cNvSpPr>
          <p:nvPr>
            <p:ph type="body" sz="quarter" idx="14" hasCustomPrompt="1"/>
          </p:nvPr>
        </p:nvSpPr>
        <p:spPr>
          <a:xfrm>
            <a:off x="815632" y="3687177"/>
            <a:ext cx="2564072" cy="202889"/>
          </a:xfrm>
          <a:prstGeom prst="rect">
            <a:avLst/>
          </a:prstGeom>
        </p:spPr>
        <p:txBody>
          <a:bodyPr>
            <a:normAutofit/>
          </a:bodyPr>
          <a:lstStyle>
            <a:lvl1pPr marL="0" indent="0">
              <a:lnSpc>
                <a:spcPts val="1125"/>
              </a:lnSpc>
              <a:spcAft>
                <a:spcPts val="0"/>
              </a:spcAft>
              <a:buNone/>
              <a:defRPr sz="713">
                <a:solidFill>
                  <a:schemeClr val="bg1"/>
                </a:solidFill>
              </a:defRPr>
            </a:lvl1pPr>
          </a:lstStyle>
          <a:p>
            <a:pPr lvl="0"/>
            <a:r>
              <a:rPr lang="en-US" dirty="0"/>
              <a:t>Click to edit Master text styles</a:t>
            </a:r>
          </a:p>
        </p:txBody>
      </p:sp>
      <p:sp>
        <p:nvSpPr>
          <p:cNvPr id="18" name="Text Placeholder 6">
            <a:extLst>
              <a:ext uri="{FF2B5EF4-FFF2-40B4-BE49-F238E27FC236}">
                <a16:creationId xmlns="" xmlns:a16="http://schemas.microsoft.com/office/drawing/2014/main" id="{191147DD-03AA-4BA3-AFAA-F070EDBA94F2}"/>
              </a:ext>
            </a:extLst>
          </p:cNvPr>
          <p:cNvSpPr>
            <a:spLocks noGrp="1"/>
          </p:cNvSpPr>
          <p:nvPr>
            <p:ph type="body" sz="quarter" idx="15" hasCustomPrompt="1"/>
          </p:nvPr>
        </p:nvSpPr>
        <p:spPr>
          <a:xfrm>
            <a:off x="815632" y="3957494"/>
            <a:ext cx="2564072" cy="202889"/>
          </a:xfrm>
          <a:prstGeom prst="rect">
            <a:avLst/>
          </a:prstGeom>
        </p:spPr>
        <p:txBody>
          <a:bodyPr>
            <a:normAutofit/>
          </a:bodyPr>
          <a:lstStyle>
            <a:lvl1pPr marL="0" indent="0">
              <a:lnSpc>
                <a:spcPts val="1125"/>
              </a:lnSpc>
              <a:spcAft>
                <a:spcPts val="0"/>
              </a:spcAft>
              <a:buNone/>
              <a:defRPr sz="713">
                <a:solidFill>
                  <a:schemeClr val="bg1"/>
                </a:solidFill>
              </a:defRPr>
            </a:lvl1pPr>
          </a:lstStyle>
          <a:p>
            <a:pPr lvl="0"/>
            <a:r>
              <a:rPr lang="en-US" dirty="0"/>
              <a:t>Click to edit Master text styles</a:t>
            </a:r>
          </a:p>
        </p:txBody>
      </p:sp>
      <p:sp>
        <p:nvSpPr>
          <p:cNvPr id="19" name="Graphic 1">
            <a:extLst>
              <a:ext uri="{FF2B5EF4-FFF2-40B4-BE49-F238E27FC236}">
                <a16:creationId xmlns="" xmlns:a16="http://schemas.microsoft.com/office/drawing/2014/main" id="{6B4A31B5-8366-4D72-B33B-C4528CEC8D4B}"/>
              </a:ext>
            </a:extLst>
          </p:cNvPr>
          <p:cNvSpPr/>
          <p:nvPr userDrawn="1"/>
        </p:nvSpPr>
        <p:spPr>
          <a:xfrm>
            <a:off x="7434318" y="5571760"/>
            <a:ext cx="1709682" cy="1286241"/>
          </a:xfrm>
          <a:custGeom>
            <a:avLst/>
            <a:gdLst>
              <a:gd name="connsiteX0" fmla="*/ 1704499 w 1704975"/>
              <a:gd name="connsiteY0" fmla="*/ 961382 h 962025"/>
              <a:gd name="connsiteX1" fmla="*/ 1172051 w 1704975"/>
              <a:gd name="connsiteY1" fmla="*/ 803267 h 962025"/>
              <a:gd name="connsiteX2" fmla="*/ 589121 w 1704975"/>
              <a:gd name="connsiteY2" fmla="*/ 611815 h 962025"/>
              <a:gd name="connsiteX3" fmla="*/ 7144 w 1704975"/>
              <a:gd name="connsiteY3" fmla="*/ 768977 h 962025"/>
              <a:gd name="connsiteX4" fmla="*/ 764381 w 1704975"/>
              <a:gd name="connsiteY4" fmla="*/ 128897 h 962025"/>
              <a:gd name="connsiteX5" fmla="*/ 1614011 w 1704975"/>
              <a:gd name="connsiteY5" fmla="*/ 72700 h 962025"/>
              <a:gd name="connsiteX6" fmla="*/ 1705451 w 1704975"/>
              <a:gd name="connsiteY6" fmla="*/ 104132 h 962025"/>
              <a:gd name="connsiteX7" fmla="*/ 1704499 w 1704975"/>
              <a:gd name="connsiteY7" fmla="*/ 961382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4975" h="962025">
                <a:moveTo>
                  <a:pt x="1704499" y="961382"/>
                </a:moveTo>
                <a:cubicBezTo>
                  <a:pt x="1523524" y="935665"/>
                  <a:pt x="1348264" y="859465"/>
                  <a:pt x="1172051" y="803267"/>
                </a:cubicBezTo>
                <a:cubicBezTo>
                  <a:pt x="976789" y="741355"/>
                  <a:pt x="788194" y="654677"/>
                  <a:pt x="589121" y="611815"/>
                </a:cubicBezTo>
                <a:cubicBezTo>
                  <a:pt x="301466" y="550855"/>
                  <a:pt x="224314" y="585145"/>
                  <a:pt x="7144" y="768977"/>
                </a:cubicBezTo>
                <a:cubicBezTo>
                  <a:pt x="50006" y="717542"/>
                  <a:pt x="525304" y="253675"/>
                  <a:pt x="764381" y="128897"/>
                </a:cubicBezTo>
                <a:cubicBezTo>
                  <a:pt x="1040606" y="-14930"/>
                  <a:pt x="1321594" y="-28265"/>
                  <a:pt x="1614011" y="72700"/>
                </a:cubicBezTo>
                <a:cubicBezTo>
                  <a:pt x="1644491" y="83177"/>
                  <a:pt x="1674971" y="93655"/>
                  <a:pt x="1705451" y="104132"/>
                </a:cubicBezTo>
                <a:lnTo>
                  <a:pt x="1704499" y="961382"/>
                </a:lnTo>
                <a:close/>
              </a:path>
            </a:pathLst>
          </a:custGeom>
          <a:solidFill>
            <a:schemeClr val="bg1"/>
          </a:solidFill>
          <a:ln w="9525" cap="flat">
            <a:noFill/>
            <a:prstDash val="solid"/>
            <a:miter/>
          </a:ln>
        </p:spPr>
        <p:txBody>
          <a:bodyPr rtlCol="0" anchor="ctr"/>
          <a:lstStyle/>
          <a:p>
            <a:endParaRPr lang="en-AU" sz="1350" b="0" i="0" dirty="0">
              <a:latin typeface="Century Gothic Regular"/>
            </a:endParaRPr>
          </a:p>
        </p:txBody>
      </p:sp>
      <p:pic>
        <p:nvPicPr>
          <p:cNvPr id="22" name="Picture 21">
            <a:extLst>
              <a:ext uri="{FF2B5EF4-FFF2-40B4-BE49-F238E27FC236}">
                <a16:creationId xmlns="" xmlns:a16="http://schemas.microsoft.com/office/drawing/2014/main" id="{B864D713-B046-4FE6-BDD7-EE4264F7C42D}"/>
              </a:ext>
            </a:extLst>
          </p:cNvPr>
          <p:cNvPicPr>
            <a:picLocks noChangeAspect="1"/>
          </p:cNvPicPr>
          <p:nvPr userDrawn="1"/>
        </p:nvPicPr>
        <p:blipFill>
          <a:blip r:embed="rId2"/>
          <a:stretch>
            <a:fillRect/>
          </a:stretch>
        </p:blipFill>
        <p:spPr>
          <a:xfrm>
            <a:off x="521494" y="207631"/>
            <a:ext cx="2403000" cy="472463"/>
          </a:xfrm>
          <a:prstGeom prst="rect">
            <a:avLst/>
          </a:prstGeom>
        </p:spPr>
      </p:pic>
    </p:spTree>
    <p:extLst>
      <p:ext uri="{BB962C8B-B14F-4D97-AF65-F5344CB8AC3E}">
        <p14:creationId xmlns:p14="http://schemas.microsoft.com/office/powerpoint/2010/main" val="953241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userDrawn="1">
  <p:cSld name="Thank You 2">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7ED9BE05-DABC-48CC-9999-1581840BE656}"/>
              </a:ext>
            </a:extLst>
          </p:cNvPr>
          <p:cNvSpPr/>
          <p:nvPr userDrawn="1"/>
        </p:nvSpPr>
        <p:spPr>
          <a:xfrm>
            <a:off x="0" y="0"/>
            <a:ext cx="9144000" cy="9288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350" b="0" i="0" dirty="0">
              <a:latin typeface="Century Gothic Regular"/>
            </a:endParaRPr>
          </a:p>
        </p:txBody>
      </p:sp>
      <p:sp>
        <p:nvSpPr>
          <p:cNvPr id="11" name="Text Placeholder 6">
            <a:extLst>
              <a:ext uri="{FF2B5EF4-FFF2-40B4-BE49-F238E27FC236}">
                <a16:creationId xmlns="" xmlns:a16="http://schemas.microsoft.com/office/drawing/2014/main" id="{F3CE2D37-876C-4C8F-A6C5-0AB063A0B4CD}"/>
              </a:ext>
            </a:extLst>
          </p:cNvPr>
          <p:cNvSpPr>
            <a:spLocks noGrp="1"/>
          </p:cNvSpPr>
          <p:nvPr>
            <p:ph type="body" sz="quarter" idx="13" hasCustomPrompt="1"/>
          </p:nvPr>
        </p:nvSpPr>
        <p:spPr>
          <a:xfrm>
            <a:off x="521101" y="1876347"/>
            <a:ext cx="2440697" cy="832577"/>
          </a:xfrm>
          <a:prstGeom prst="rect">
            <a:avLst/>
          </a:prstGeom>
        </p:spPr>
        <p:txBody>
          <a:bodyPr>
            <a:normAutofit/>
          </a:bodyPr>
          <a:lstStyle>
            <a:lvl1pPr marL="0" indent="0">
              <a:lnSpc>
                <a:spcPct val="100000"/>
              </a:lnSpc>
              <a:spcBef>
                <a:spcPts val="0"/>
              </a:spcBef>
              <a:spcAft>
                <a:spcPts val="0"/>
              </a:spcAft>
              <a:buNone/>
              <a:defRPr sz="900">
                <a:solidFill>
                  <a:schemeClr val="tx1"/>
                </a:solidFill>
              </a:defRPr>
            </a:lvl1pPr>
          </a:lstStyle>
          <a:p>
            <a:pPr lvl="0"/>
            <a:r>
              <a:rPr lang="en-US" dirty="0"/>
              <a:t>Click to edit Master text styles</a:t>
            </a:r>
          </a:p>
        </p:txBody>
      </p:sp>
      <p:sp>
        <p:nvSpPr>
          <p:cNvPr id="18" name="Text Placeholder 6">
            <a:extLst>
              <a:ext uri="{FF2B5EF4-FFF2-40B4-BE49-F238E27FC236}">
                <a16:creationId xmlns="" xmlns:a16="http://schemas.microsoft.com/office/drawing/2014/main" id="{36F77BFB-AD63-495E-A4EA-EE2AFB4F9E57}"/>
              </a:ext>
            </a:extLst>
          </p:cNvPr>
          <p:cNvSpPr>
            <a:spLocks noGrp="1"/>
          </p:cNvSpPr>
          <p:nvPr>
            <p:ph type="body" sz="quarter" idx="11" hasCustomPrompt="1"/>
          </p:nvPr>
        </p:nvSpPr>
        <p:spPr>
          <a:xfrm>
            <a:off x="815632" y="2852940"/>
            <a:ext cx="2564072" cy="202889"/>
          </a:xfrm>
          <a:prstGeom prst="rect">
            <a:avLst/>
          </a:prstGeom>
        </p:spPr>
        <p:txBody>
          <a:bodyPr>
            <a:normAutofit/>
          </a:bodyPr>
          <a:lstStyle>
            <a:lvl1pPr marL="0" indent="0">
              <a:lnSpc>
                <a:spcPts val="1125"/>
              </a:lnSpc>
              <a:spcAft>
                <a:spcPts val="0"/>
              </a:spcAft>
              <a:buNone/>
              <a:defRPr sz="713">
                <a:solidFill>
                  <a:schemeClr val="tx1"/>
                </a:solidFill>
              </a:defRPr>
            </a:lvl1pPr>
          </a:lstStyle>
          <a:p>
            <a:pPr lvl="0"/>
            <a:r>
              <a:rPr lang="en-US" dirty="0"/>
              <a:t>Click to edit Master text styles</a:t>
            </a:r>
          </a:p>
        </p:txBody>
      </p:sp>
      <p:sp>
        <p:nvSpPr>
          <p:cNvPr id="19" name="Text Placeholder 6">
            <a:extLst>
              <a:ext uri="{FF2B5EF4-FFF2-40B4-BE49-F238E27FC236}">
                <a16:creationId xmlns="" xmlns:a16="http://schemas.microsoft.com/office/drawing/2014/main" id="{9A941B40-7380-40DF-ADBB-0A6ED4F172FB}"/>
              </a:ext>
            </a:extLst>
          </p:cNvPr>
          <p:cNvSpPr>
            <a:spLocks noGrp="1"/>
          </p:cNvSpPr>
          <p:nvPr>
            <p:ph type="body" sz="quarter" idx="12" hasCustomPrompt="1"/>
          </p:nvPr>
        </p:nvSpPr>
        <p:spPr>
          <a:xfrm>
            <a:off x="815632" y="3125022"/>
            <a:ext cx="2564072" cy="202889"/>
          </a:xfrm>
          <a:prstGeom prst="rect">
            <a:avLst/>
          </a:prstGeom>
        </p:spPr>
        <p:txBody>
          <a:bodyPr>
            <a:normAutofit/>
          </a:bodyPr>
          <a:lstStyle>
            <a:lvl1pPr marL="0" indent="0">
              <a:lnSpc>
                <a:spcPts val="1125"/>
              </a:lnSpc>
              <a:spcAft>
                <a:spcPts val="0"/>
              </a:spcAft>
              <a:buNone/>
              <a:defRPr sz="713">
                <a:solidFill>
                  <a:schemeClr val="tx1"/>
                </a:solidFill>
              </a:defRPr>
            </a:lvl1pPr>
          </a:lstStyle>
          <a:p>
            <a:pPr lvl="0"/>
            <a:r>
              <a:rPr lang="en-US" dirty="0"/>
              <a:t>Click to edit Master text styles</a:t>
            </a:r>
          </a:p>
        </p:txBody>
      </p:sp>
      <p:sp>
        <p:nvSpPr>
          <p:cNvPr id="20" name="Text Placeholder 6">
            <a:extLst>
              <a:ext uri="{FF2B5EF4-FFF2-40B4-BE49-F238E27FC236}">
                <a16:creationId xmlns="" xmlns:a16="http://schemas.microsoft.com/office/drawing/2014/main" id="{402E3968-432E-4834-8F0D-CD2BC42D2E0B}"/>
              </a:ext>
            </a:extLst>
          </p:cNvPr>
          <p:cNvSpPr>
            <a:spLocks noGrp="1"/>
          </p:cNvSpPr>
          <p:nvPr>
            <p:ph type="body" sz="quarter" idx="17" hasCustomPrompt="1"/>
          </p:nvPr>
        </p:nvSpPr>
        <p:spPr>
          <a:xfrm>
            <a:off x="815632" y="3415095"/>
            <a:ext cx="2564072" cy="202889"/>
          </a:xfrm>
          <a:prstGeom prst="rect">
            <a:avLst/>
          </a:prstGeom>
        </p:spPr>
        <p:txBody>
          <a:bodyPr>
            <a:normAutofit/>
          </a:bodyPr>
          <a:lstStyle>
            <a:lvl1pPr marL="0" indent="0">
              <a:lnSpc>
                <a:spcPts val="1125"/>
              </a:lnSpc>
              <a:spcAft>
                <a:spcPts val="0"/>
              </a:spcAft>
              <a:buNone/>
              <a:defRPr sz="713">
                <a:solidFill>
                  <a:schemeClr val="tx1"/>
                </a:solidFill>
              </a:defRPr>
            </a:lvl1pPr>
          </a:lstStyle>
          <a:p>
            <a:pPr lvl="0"/>
            <a:r>
              <a:rPr lang="en-US" dirty="0"/>
              <a:t>Click to edit Master text styles</a:t>
            </a:r>
          </a:p>
        </p:txBody>
      </p:sp>
      <p:sp>
        <p:nvSpPr>
          <p:cNvPr id="21" name="Text Placeholder 6">
            <a:extLst>
              <a:ext uri="{FF2B5EF4-FFF2-40B4-BE49-F238E27FC236}">
                <a16:creationId xmlns="" xmlns:a16="http://schemas.microsoft.com/office/drawing/2014/main" id="{F9F5A590-B6A3-42B3-8477-542088A3B03A}"/>
              </a:ext>
            </a:extLst>
          </p:cNvPr>
          <p:cNvSpPr>
            <a:spLocks noGrp="1"/>
          </p:cNvSpPr>
          <p:nvPr>
            <p:ph type="body" sz="quarter" idx="14" hasCustomPrompt="1"/>
          </p:nvPr>
        </p:nvSpPr>
        <p:spPr>
          <a:xfrm>
            <a:off x="815632" y="3687177"/>
            <a:ext cx="2564072" cy="202889"/>
          </a:xfrm>
          <a:prstGeom prst="rect">
            <a:avLst/>
          </a:prstGeom>
        </p:spPr>
        <p:txBody>
          <a:bodyPr>
            <a:normAutofit/>
          </a:bodyPr>
          <a:lstStyle>
            <a:lvl1pPr marL="0" indent="0">
              <a:lnSpc>
                <a:spcPts val="1125"/>
              </a:lnSpc>
              <a:spcAft>
                <a:spcPts val="0"/>
              </a:spcAft>
              <a:buNone/>
              <a:defRPr sz="713">
                <a:solidFill>
                  <a:schemeClr val="tx1"/>
                </a:solidFill>
              </a:defRPr>
            </a:lvl1pPr>
          </a:lstStyle>
          <a:p>
            <a:pPr lvl="0"/>
            <a:r>
              <a:rPr lang="en-US" dirty="0"/>
              <a:t>Click to edit Master text styles</a:t>
            </a:r>
          </a:p>
        </p:txBody>
      </p:sp>
      <p:sp>
        <p:nvSpPr>
          <p:cNvPr id="23" name="Text Placeholder 6">
            <a:extLst>
              <a:ext uri="{FF2B5EF4-FFF2-40B4-BE49-F238E27FC236}">
                <a16:creationId xmlns="" xmlns:a16="http://schemas.microsoft.com/office/drawing/2014/main" id="{C84FAE95-A058-4EFD-92C1-90CCC284BFCE}"/>
              </a:ext>
            </a:extLst>
          </p:cNvPr>
          <p:cNvSpPr>
            <a:spLocks noGrp="1"/>
          </p:cNvSpPr>
          <p:nvPr>
            <p:ph type="body" sz="quarter" idx="15" hasCustomPrompt="1"/>
          </p:nvPr>
        </p:nvSpPr>
        <p:spPr>
          <a:xfrm>
            <a:off x="815632" y="3957494"/>
            <a:ext cx="2564072" cy="202889"/>
          </a:xfrm>
          <a:prstGeom prst="rect">
            <a:avLst/>
          </a:prstGeom>
        </p:spPr>
        <p:txBody>
          <a:bodyPr>
            <a:normAutofit/>
          </a:bodyPr>
          <a:lstStyle>
            <a:lvl1pPr marL="0" indent="0">
              <a:lnSpc>
                <a:spcPts val="1125"/>
              </a:lnSpc>
              <a:spcAft>
                <a:spcPts val="0"/>
              </a:spcAft>
              <a:buNone/>
              <a:defRPr sz="713">
                <a:solidFill>
                  <a:schemeClr val="tx1"/>
                </a:solidFill>
              </a:defRPr>
            </a:lvl1pPr>
          </a:lstStyle>
          <a:p>
            <a:pPr lvl="0"/>
            <a:r>
              <a:rPr lang="en-US" dirty="0"/>
              <a:t>Click to edit Master text styles</a:t>
            </a:r>
          </a:p>
        </p:txBody>
      </p:sp>
      <p:sp>
        <p:nvSpPr>
          <p:cNvPr id="15" name="Title 1">
            <a:extLst>
              <a:ext uri="{FF2B5EF4-FFF2-40B4-BE49-F238E27FC236}">
                <a16:creationId xmlns="" xmlns:a16="http://schemas.microsoft.com/office/drawing/2014/main" id="{6E88B10E-2ED8-4B6E-92E8-70B077E3A39C}"/>
              </a:ext>
            </a:extLst>
          </p:cNvPr>
          <p:cNvSpPr>
            <a:spLocks noGrp="1"/>
          </p:cNvSpPr>
          <p:nvPr>
            <p:ph type="title"/>
          </p:nvPr>
        </p:nvSpPr>
        <p:spPr>
          <a:xfrm>
            <a:off x="521100" y="1082189"/>
            <a:ext cx="3906835" cy="720081"/>
          </a:xfrm>
        </p:spPr>
        <p:txBody>
          <a:bodyPr anchor="b">
            <a:noAutofit/>
          </a:bodyPr>
          <a:lstStyle>
            <a:lvl1pPr>
              <a:lnSpc>
                <a:spcPts val="3780"/>
              </a:lnSpc>
              <a:defRPr sz="3150">
                <a:solidFill>
                  <a:schemeClr val="accent1"/>
                </a:solidFill>
              </a:defRPr>
            </a:lvl1pPr>
          </a:lstStyle>
          <a:p>
            <a:r>
              <a:rPr lang="en-US"/>
              <a:t>Click to edit Master title style</a:t>
            </a:r>
            <a:endParaRPr lang="en-AU" dirty="0"/>
          </a:p>
        </p:txBody>
      </p:sp>
      <p:sp>
        <p:nvSpPr>
          <p:cNvPr id="16" name="Picture Placeholder 9">
            <a:extLst>
              <a:ext uri="{FF2B5EF4-FFF2-40B4-BE49-F238E27FC236}">
                <a16:creationId xmlns="" xmlns:a16="http://schemas.microsoft.com/office/drawing/2014/main" id="{3ECBBC4F-ECF3-4E50-963A-BDB169C5146A}"/>
              </a:ext>
            </a:extLst>
          </p:cNvPr>
          <p:cNvSpPr>
            <a:spLocks noGrp="1"/>
          </p:cNvSpPr>
          <p:nvPr>
            <p:ph type="pic" sz="quarter" idx="18" hasCustomPrompt="1"/>
          </p:nvPr>
        </p:nvSpPr>
        <p:spPr>
          <a:xfrm>
            <a:off x="4569341" y="923052"/>
            <a:ext cx="4576464" cy="5934795"/>
          </a:xfrm>
          <a:custGeom>
            <a:avLst/>
            <a:gdLst>
              <a:gd name="connsiteX0" fmla="*/ 0 w 5187576"/>
              <a:gd name="connsiteY0" fmla="*/ 0 h 5919694"/>
              <a:gd name="connsiteX1" fmla="*/ 5187576 w 5187576"/>
              <a:gd name="connsiteY1" fmla="*/ 0 h 5919694"/>
              <a:gd name="connsiteX2" fmla="*/ 5187576 w 5187576"/>
              <a:gd name="connsiteY2" fmla="*/ 5919694 h 5919694"/>
              <a:gd name="connsiteX3" fmla="*/ 0 w 5187576"/>
              <a:gd name="connsiteY3" fmla="*/ 5919694 h 5919694"/>
              <a:gd name="connsiteX4" fmla="*/ 0 w 5187576"/>
              <a:gd name="connsiteY4" fmla="*/ 0 h 5919694"/>
              <a:gd name="connsiteX0" fmla="*/ 5977 w 5193553"/>
              <a:gd name="connsiteY0" fmla="*/ 0 h 5919694"/>
              <a:gd name="connsiteX1" fmla="*/ 5193553 w 5193553"/>
              <a:gd name="connsiteY1" fmla="*/ 0 h 5919694"/>
              <a:gd name="connsiteX2" fmla="*/ 5193553 w 5193553"/>
              <a:gd name="connsiteY2" fmla="*/ 5919694 h 5919694"/>
              <a:gd name="connsiteX3" fmla="*/ 5977 w 5193553"/>
              <a:gd name="connsiteY3" fmla="*/ 5919694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687921 w 5193555"/>
              <a:gd name="connsiteY3" fmla="*/ 5101592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537903 w 5193555"/>
              <a:gd name="connsiteY3" fmla="*/ 5916707 h 5919694"/>
              <a:gd name="connsiteX4" fmla="*/ 2 w 5193555"/>
              <a:gd name="connsiteY4" fmla="*/ 3609788 h 5919694"/>
              <a:gd name="connsiteX5" fmla="*/ 5979 w 5193555"/>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12 w 5187688"/>
              <a:gd name="connsiteY0" fmla="*/ 0 h 5919694"/>
              <a:gd name="connsiteX1" fmla="*/ 5187688 w 5187688"/>
              <a:gd name="connsiteY1" fmla="*/ 0 h 5919694"/>
              <a:gd name="connsiteX2" fmla="*/ 5187688 w 5187688"/>
              <a:gd name="connsiteY2" fmla="*/ 5919694 h 5919694"/>
              <a:gd name="connsiteX3" fmla="*/ 2532036 w 5187688"/>
              <a:gd name="connsiteY3" fmla="*/ 5916707 h 5919694"/>
              <a:gd name="connsiteX4" fmla="*/ 21520 w 5187688"/>
              <a:gd name="connsiteY4" fmla="*/ 3298360 h 5919694"/>
              <a:gd name="connsiteX5" fmla="*/ 112 w 5187688"/>
              <a:gd name="connsiteY5" fmla="*/ 0 h 5919694"/>
              <a:gd name="connsiteX0" fmla="*/ 2405 w 5189981"/>
              <a:gd name="connsiteY0" fmla="*/ 0 h 5919694"/>
              <a:gd name="connsiteX1" fmla="*/ 5189981 w 5189981"/>
              <a:gd name="connsiteY1" fmla="*/ 0 h 5919694"/>
              <a:gd name="connsiteX2" fmla="*/ 5189981 w 5189981"/>
              <a:gd name="connsiteY2" fmla="*/ 5919694 h 5919694"/>
              <a:gd name="connsiteX3" fmla="*/ 2534329 w 5189981"/>
              <a:gd name="connsiteY3" fmla="*/ 5916707 h 5919694"/>
              <a:gd name="connsiteX4" fmla="*/ 0 w 5189981"/>
              <a:gd name="connsiteY4" fmla="*/ 3164891 h 5919694"/>
              <a:gd name="connsiteX5" fmla="*/ 2405 w 5189981"/>
              <a:gd name="connsiteY5" fmla="*/ 0 h 5919694"/>
              <a:gd name="connsiteX0" fmla="*/ 2532 w 5190108"/>
              <a:gd name="connsiteY0" fmla="*/ 0 h 5919694"/>
              <a:gd name="connsiteX1" fmla="*/ 5190108 w 5190108"/>
              <a:gd name="connsiteY1" fmla="*/ 0 h 5919694"/>
              <a:gd name="connsiteX2" fmla="*/ 5190108 w 5190108"/>
              <a:gd name="connsiteY2" fmla="*/ 5919694 h 5919694"/>
              <a:gd name="connsiteX3" fmla="*/ 2534456 w 5190108"/>
              <a:gd name="connsiteY3" fmla="*/ 5916707 h 5919694"/>
              <a:gd name="connsiteX4" fmla="*/ 127 w 5190108"/>
              <a:gd name="connsiteY4" fmla="*/ 3164891 h 5919694"/>
              <a:gd name="connsiteX5" fmla="*/ 2532 w 5190108"/>
              <a:gd name="connsiteY5" fmla="*/ 0 h 5919694"/>
              <a:gd name="connsiteX0" fmla="*/ 2464 w 5190040"/>
              <a:gd name="connsiteY0" fmla="*/ 0 h 5919694"/>
              <a:gd name="connsiteX1" fmla="*/ 5190040 w 5190040"/>
              <a:gd name="connsiteY1" fmla="*/ 0 h 5919694"/>
              <a:gd name="connsiteX2" fmla="*/ 5190040 w 5190040"/>
              <a:gd name="connsiteY2" fmla="*/ 5919694 h 5919694"/>
              <a:gd name="connsiteX3" fmla="*/ 2534388 w 5190040"/>
              <a:gd name="connsiteY3" fmla="*/ 5916707 h 5919694"/>
              <a:gd name="connsiteX4" fmla="*/ 59 w 5190040"/>
              <a:gd name="connsiteY4" fmla="*/ 3164891 h 5919694"/>
              <a:gd name="connsiteX5" fmla="*/ 2464 w 5190040"/>
              <a:gd name="connsiteY5" fmla="*/ 0 h 5919694"/>
              <a:gd name="connsiteX0" fmla="*/ 2512 w 5190088"/>
              <a:gd name="connsiteY0" fmla="*/ 0 h 5919694"/>
              <a:gd name="connsiteX1" fmla="*/ 5190088 w 5190088"/>
              <a:gd name="connsiteY1" fmla="*/ 0 h 5919694"/>
              <a:gd name="connsiteX2" fmla="*/ 5190088 w 5190088"/>
              <a:gd name="connsiteY2" fmla="*/ 5919694 h 5919694"/>
              <a:gd name="connsiteX3" fmla="*/ 2534436 w 5190088"/>
              <a:gd name="connsiteY3" fmla="*/ 5916707 h 5919694"/>
              <a:gd name="connsiteX4" fmla="*/ 107 w 5190088"/>
              <a:gd name="connsiteY4" fmla="*/ 3164891 h 5919694"/>
              <a:gd name="connsiteX5" fmla="*/ 2512 w 5190088"/>
              <a:gd name="connsiteY5" fmla="*/ 0 h 5919694"/>
              <a:gd name="connsiteX0" fmla="*/ 2406 w 5189982"/>
              <a:gd name="connsiteY0" fmla="*/ 0 h 5919694"/>
              <a:gd name="connsiteX1" fmla="*/ 5189982 w 5189982"/>
              <a:gd name="connsiteY1" fmla="*/ 0 h 5919694"/>
              <a:gd name="connsiteX2" fmla="*/ 5189982 w 5189982"/>
              <a:gd name="connsiteY2" fmla="*/ 5919694 h 5919694"/>
              <a:gd name="connsiteX3" fmla="*/ 2534330 w 5189982"/>
              <a:gd name="connsiteY3" fmla="*/ 5916707 h 5919694"/>
              <a:gd name="connsiteX4" fmla="*/ 1 w 5189982"/>
              <a:gd name="connsiteY4" fmla="*/ 3164891 h 5919694"/>
              <a:gd name="connsiteX5" fmla="*/ 2406 w 5189982"/>
              <a:gd name="connsiteY5" fmla="*/ 0 h 5919694"/>
              <a:gd name="connsiteX0" fmla="*/ 216 w 5198678"/>
              <a:gd name="connsiteY0" fmla="*/ 333321 h 5919694"/>
              <a:gd name="connsiteX1" fmla="*/ 5198678 w 5198678"/>
              <a:gd name="connsiteY1" fmla="*/ 0 h 5919694"/>
              <a:gd name="connsiteX2" fmla="*/ 5198678 w 5198678"/>
              <a:gd name="connsiteY2" fmla="*/ 5919694 h 5919694"/>
              <a:gd name="connsiteX3" fmla="*/ 2543026 w 5198678"/>
              <a:gd name="connsiteY3" fmla="*/ 5916707 h 5919694"/>
              <a:gd name="connsiteX4" fmla="*/ 8697 w 5198678"/>
              <a:gd name="connsiteY4" fmla="*/ 3164891 h 5919694"/>
              <a:gd name="connsiteX5" fmla="*/ 216 w 5198678"/>
              <a:gd name="connsiteY5" fmla="*/ 333321 h 5919694"/>
              <a:gd name="connsiteX0" fmla="*/ 216 w 5198678"/>
              <a:gd name="connsiteY0" fmla="*/ 0 h 5586373"/>
              <a:gd name="connsiteX1" fmla="*/ 5198678 w 5198678"/>
              <a:gd name="connsiteY1" fmla="*/ 28985 h 5586373"/>
              <a:gd name="connsiteX2" fmla="*/ 5198678 w 5198678"/>
              <a:gd name="connsiteY2" fmla="*/ 5586373 h 5586373"/>
              <a:gd name="connsiteX3" fmla="*/ 2543026 w 5198678"/>
              <a:gd name="connsiteY3" fmla="*/ 5583386 h 5586373"/>
              <a:gd name="connsiteX4" fmla="*/ 8697 w 5198678"/>
              <a:gd name="connsiteY4" fmla="*/ 2831570 h 5586373"/>
              <a:gd name="connsiteX5" fmla="*/ 216 w 5198678"/>
              <a:gd name="connsiteY5" fmla="*/ 0 h 5586373"/>
              <a:gd name="connsiteX0" fmla="*/ 216 w 5198678"/>
              <a:gd name="connsiteY0" fmla="*/ 0 h 5571881"/>
              <a:gd name="connsiteX1" fmla="*/ 5198678 w 5198678"/>
              <a:gd name="connsiteY1" fmla="*/ 14493 h 5571881"/>
              <a:gd name="connsiteX2" fmla="*/ 5198678 w 5198678"/>
              <a:gd name="connsiteY2" fmla="*/ 5571881 h 5571881"/>
              <a:gd name="connsiteX3" fmla="*/ 2543026 w 5198678"/>
              <a:gd name="connsiteY3" fmla="*/ 5568894 h 5571881"/>
              <a:gd name="connsiteX4" fmla="*/ 8697 w 5198678"/>
              <a:gd name="connsiteY4" fmla="*/ 2817078 h 5571881"/>
              <a:gd name="connsiteX5" fmla="*/ 216 w 5198678"/>
              <a:gd name="connsiteY5" fmla="*/ 0 h 5571881"/>
              <a:gd name="connsiteX0" fmla="*/ 216 w 5198678"/>
              <a:gd name="connsiteY0" fmla="*/ 15941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15941 h 5587822"/>
              <a:gd name="connsiteX0" fmla="*/ 216 w 5198678"/>
              <a:gd name="connsiteY0" fmla="*/ 629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629 h 5587822"/>
              <a:gd name="connsiteX0" fmla="*/ 454 w 5198916"/>
              <a:gd name="connsiteY0" fmla="*/ 629 h 5587822"/>
              <a:gd name="connsiteX1" fmla="*/ 5198916 w 5198916"/>
              <a:gd name="connsiteY1" fmla="*/ 0 h 5587822"/>
              <a:gd name="connsiteX2" fmla="*/ 5198916 w 5198916"/>
              <a:gd name="connsiteY2" fmla="*/ 5587822 h 5587822"/>
              <a:gd name="connsiteX3" fmla="*/ 2543264 w 5198916"/>
              <a:gd name="connsiteY3" fmla="*/ 5584835 h 5587822"/>
              <a:gd name="connsiteX4" fmla="*/ 1791 w 5198916"/>
              <a:gd name="connsiteY4" fmla="*/ 3144946 h 5587822"/>
              <a:gd name="connsiteX5" fmla="*/ 454 w 5198916"/>
              <a:gd name="connsiteY5" fmla="*/ 629 h 5587822"/>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4083303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4089175"/>
              <a:gd name="connsiteY0" fmla="*/ 629 h 5595711"/>
              <a:gd name="connsiteX1" fmla="*/ 4083303 w 4089175"/>
              <a:gd name="connsiteY1" fmla="*/ 0 h 5595711"/>
              <a:gd name="connsiteX2" fmla="*/ 4089175 w 4089175"/>
              <a:gd name="connsiteY2" fmla="*/ 5595711 h 5595711"/>
              <a:gd name="connsiteX3" fmla="*/ 1718207 w 4089175"/>
              <a:gd name="connsiteY3" fmla="*/ 5593381 h 5595711"/>
              <a:gd name="connsiteX4" fmla="*/ 1791 w 4089175"/>
              <a:gd name="connsiteY4" fmla="*/ 3144946 h 5595711"/>
              <a:gd name="connsiteX5" fmla="*/ 454 w 4089175"/>
              <a:gd name="connsiteY5" fmla="*/ 629 h 5595711"/>
              <a:gd name="connsiteX0" fmla="*/ 454 w 4083340"/>
              <a:gd name="connsiteY0" fmla="*/ 629 h 5593381"/>
              <a:gd name="connsiteX1" fmla="*/ 4083303 w 4083340"/>
              <a:gd name="connsiteY1" fmla="*/ 0 h 5593381"/>
              <a:gd name="connsiteX2" fmla="*/ 4012844 w 4083340"/>
              <a:gd name="connsiteY2" fmla="*/ 5591438 h 5593381"/>
              <a:gd name="connsiteX3" fmla="*/ 1718207 w 4083340"/>
              <a:gd name="connsiteY3" fmla="*/ 5593381 h 5593381"/>
              <a:gd name="connsiteX4" fmla="*/ 1791 w 4083340"/>
              <a:gd name="connsiteY4" fmla="*/ 3144946 h 5593381"/>
              <a:gd name="connsiteX5" fmla="*/ 454 w 4083340"/>
              <a:gd name="connsiteY5" fmla="*/ 629 h 5593381"/>
              <a:gd name="connsiteX0" fmla="*/ 454 w 4083459"/>
              <a:gd name="connsiteY0" fmla="*/ 629 h 5593381"/>
              <a:gd name="connsiteX1" fmla="*/ 4083303 w 4083459"/>
              <a:gd name="connsiteY1" fmla="*/ 0 h 5593381"/>
              <a:gd name="connsiteX2" fmla="*/ 4070093 w 4083459"/>
              <a:gd name="connsiteY2" fmla="*/ 5591439 h 5593381"/>
              <a:gd name="connsiteX3" fmla="*/ 1718207 w 4083459"/>
              <a:gd name="connsiteY3" fmla="*/ 5593381 h 5593381"/>
              <a:gd name="connsiteX4" fmla="*/ 1791 w 4083459"/>
              <a:gd name="connsiteY4" fmla="*/ 3144946 h 5593381"/>
              <a:gd name="connsiteX5" fmla="*/ 454 w 4083459"/>
              <a:gd name="connsiteY5" fmla="*/ 629 h 5593381"/>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454 w 4070093"/>
              <a:gd name="connsiteY0" fmla="*/ 0 h 5592752"/>
              <a:gd name="connsiteX1" fmla="*/ 3943363 w 4070093"/>
              <a:gd name="connsiteY1" fmla="*/ 324970 h 5592752"/>
              <a:gd name="connsiteX2" fmla="*/ 4070093 w 4070093"/>
              <a:gd name="connsiteY2" fmla="*/ 5590810 h 5592752"/>
              <a:gd name="connsiteX3" fmla="*/ 1718207 w 4070093"/>
              <a:gd name="connsiteY3" fmla="*/ 5592752 h 5592752"/>
              <a:gd name="connsiteX4" fmla="*/ 1791 w 4070093"/>
              <a:gd name="connsiteY4" fmla="*/ 3144317 h 5592752"/>
              <a:gd name="connsiteX5" fmla="*/ 454 w 4070093"/>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10480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51501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14049 w 4069424"/>
              <a:gd name="connsiteY0" fmla="*/ 174112 h 5602782"/>
              <a:gd name="connsiteX1" fmla="*/ 4068911 w 4069424"/>
              <a:gd name="connsiteY1" fmla="*/ 0 h 5602782"/>
              <a:gd name="connsiteX2" fmla="*/ 4068422 w 4069424"/>
              <a:gd name="connsiteY2" fmla="*/ 5600840 h 5602782"/>
              <a:gd name="connsiteX3" fmla="*/ 1716536 w 4069424"/>
              <a:gd name="connsiteY3" fmla="*/ 5602782 h 5602782"/>
              <a:gd name="connsiteX4" fmla="*/ 120 w 4069424"/>
              <a:gd name="connsiteY4" fmla="*/ 3154347 h 5602782"/>
              <a:gd name="connsiteX5" fmla="*/ 14049 w 4069424"/>
              <a:gd name="connsiteY5" fmla="*/ 174112 h 560278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454 w 4070093"/>
              <a:gd name="connsiteY0" fmla="*/ 0 h 5592752"/>
              <a:gd name="connsiteX1" fmla="*/ 4065493 w 4070093"/>
              <a:gd name="connsiteY1" fmla="*/ 51501 h 5592752"/>
              <a:gd name="connsiteX2" fmla="*/ 4070093 w 4070093"/>
              <a:gd name="connsiteY2" fmla="*/ 5590810 h 5592752"/>
              <a:gd name="connsiteX3" fmla="*/ 1718207 w 4070093"/>
              <a:gd name="connsiteY3" fmla="*/ 5592752 h 5592752"/>
              <a:gd name="connsiteX4" fmla="*/ 1791 w 4070093"/>
              <a:gd name="connsiteY4" fmla="*/ 3144317 h 5592752"/>
              <a:gd name="connsiteX5" fmla="*/ 454 w 4070093"/>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9341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4333 h 5597085"/>
              <a:gd name="connsiteX1" fmla="*/ 4070582 w 4071095"/>
              <a:gd name="connsiteY1" fmla="*/ 0 h 5597085"/>
              <a:gd name="connsiteX2" fmla="*/ 4070093 w 4071095"/>
              <a:gd name="connsiteY2" fmla="*/ 5595143 h 5597085"/>
              <a:gd name="connsiteX3" fmla="*/ 1718207 w 4071095"/>
              <a:gd name="connsiteY3" fmla="*/ 5597085 h 5597085"/>
              <a:gd name="connsiteX4" fmla="*/ 1791 w 4071095"/>
              <a:gd name="connsiteY4" fmla="*/ 3148650 h 5597085"/>
              <a:gd name="connsiteX5" fmla="*/ 454 w 4071095"/>
              <a:gd name="connsiteY5" fmla="*/ 4333 h 5597085"/>
              <a:gd name="connsiteX0" fmla="*/ 254 w 4075984"/>
              <a:gd name="connsiteY0" fmla="*/ 250455 h 5597085"/>
              <a:gd name="connsiteX1" fmla="*/ 4075471 w 4075984"/>
              <a:gd name="connsiteY1" fmla="*/ 0 h 5597085"/>
              <a:gd name="connsiteX2" fmla="*/ 4074982 w 4075984"/>
              <a:gd name="connsiteY2" fmla="*/ 5595143 h 5597085"/>
              <a:gd name="connsiteX3" fmla="*/ 1723096 w 4075984"/>
              <a:gd name="connsiteY3" fmla="*/ 5597085 h 5597085"/>
              <a:gd name="connsiteX4" fmla="*/ 6680 w 4075984"/>
              <a:gd name="connsiteY4" fmla="*/ 3148650 h 5597085"/>
              <a:gd name="connsiteX5" fmla="*/ 254 w 4075984"/>
              <a:gd name="connsiteY5" fmla="*/ 250455 h 5597085"/>
              <a:gd name="connsiteX0" fmla="*/ 254 w 4080827"/>
              <a:gd name="connsiteY0" fmla="*/ 29 h 5346659"/>
              <a:gd name="connsiteX1" fmla="*/ 4080560 w 4080827"/>
              <a:gd name="connsiteY1" fmla="*/ 50390 h 5346659"/>
              <a:gd name="connsiteX2" fmla="*/ 4074982 w 4080827"/>
              <a:gd name="connsiteY2" fmla="*/ 5344717 h 5346659"/>
              <a:gd name="connsiteX3" fmla="*/ 1723096 w 4080827"/>
              <a:gd name="connsiteY3" fmla="*/ 5346659 h 5346659"/>
              <a:gd name="connsiteX4" fmla="*/ 6680 w 4080827"/>
              <a:gd name="connsiteY4" fmla="*/ 2898224 h 5346659"/>
              <a:gd name="connsiteX5" fmla="*/ 254 w 4080827"/>
              <a:gd name="connsiteY5" fmla="*/ 29 h 5346659"/>
              <a:gd name="connsiteX0" fmla="*/ 254 w 4080827"/>
              <a:gd name="connsiteY0" fmla="*/ 0 h 5346630"/>
              <a:gd name="connsiteX1" fmla="*/ 4080560 w 4080827"/>
              <a:gd name="connsiteY1" fmla="*/ 16177 h 5346630"/>
              <a:gd name="connsiteX2" fmla="*/ 4074982 w 4080827"/>
              <a:gd name="connsiteY2" fmla="*/ 5344688 h 5346630"/>
              <a:gd name="connsiteX3" fmla="*/ 1723096 w 4080827"/>
              <a:gd name="connsiteY3" fmla="*/ 5346630 h 5346630"/>
              <a:gd name="connsiteX4" fmla="*/ 6680 w 4080827"/>
              <a:gd name="connsiteY4" fmla="*/ 2898195 h 5346630"/>
              <a:gd name="connsiteX5" fmla="*/ 254 w 4080827"/>
              <a:gd name="connsiteY5" fmla="*/ 0 h 5346630"/>
              <a:gd name="connsiteX0" fmla="*/ 254 w 4080827"/>
              <a:gd name="connsiteY0" fmla="*/ 0 h 5332957"/>
              <a:gd name="connsiteX1" fmla="*/ 4080560 w 4080827"/>
              <a:gd name="connsiteY1" fmla="*/ 2504 h 5332957"/>
              <a:gd name="connsiteX2" fmla="*/ 4074982 w 4080827"/>
              <a:gd name="connsiteY2" fmla="*/ 5331015 h 5332957"/>
              <a:gd name="connsiteX3" fmla="*/ 1723096 w 4080827"/>
              <a:gd name="connsiteY3" fmla="*/ 5332957 h 5332957"/>
              <a:gd name="connsiteX4" fmla="*/ 6680 w 4080827"/>
              <a:gd name="connsiteY4" fmla="*/ 2884522 h 5332957"/>
              <a:gd name="connsiteX5" fmla="*/ 254 w 4080827"/>
              <a:gd name="connsiteY5" fmla="*/ 0 h 5332957"/>
              <a:gd name="connsiteX0" fmla="*/ 254 w 4080827"/>
              <a:gd name="connsiteY0" fmla="*/ 8891 h 5330453"/>
              <a:gd name="connsiteX1" fmla="*/ 4080560 w 4080827"/>
              <a:gd name="connsiteY1" fmla="*/ 0 h 5330453"/>
              <a:gd name="connsiteX2" fmla="*/ 4074982 w 4080827"/>
              <a:gd name="connsiteY2" fmla="*/ 5328511 h 5330453"/>
              <a:gd name="connsiteX3" fmla="*/ 1723096 w 4080827"/>
              <a:gd name="connsiteY3" fmla="*/ 5330453 h 5330453"/>
              <a:gd name="connsiteX4" fmla="*/ 6680 w 4080827"/>
              <a:gd name="connsiteY4" fmla="*/ 2882018 h 5330453"/>
              <a:gd name="connsiteX5" fmla="*/ 254 w 4080827"/>
              <a:gd name="connsiteY5" fmla="*/ 8891 h 5330453"/>
              <a:gd name="connsiteX0" fmla="*/ 254 w 4080827"/>
              <a:gd name="connsiteY0" fmla="*/ 0 h 5321562"/>
              <a:gd name="connsiteX1" fmla="*/ 4080560 w 4080827"/>
              <a:gd name="connsiteY1" fmla="*/ 8201 h 5321562"/>
              <a:gd name="connsiteX2" fmla="*/ 4074982 w 4080827"/>
              <a:gd name="connsiteY2" fmla="*/ 5319620 h 5321562"/>
              <a:gd name="connsiteX3" fmla="*/ 1723096 w 4080827"/>
              <a:gd name="connsiteY3" fmla="*/ 5321562 h 5321562"/>
              <a:gd name="connsiteX4" fmla="*/ 6680 w 4080827"/>
              <a:gd name="connsiteY4" fmla="*/ 2873127 h 5321562"/>
              <a:gd name="connsiteX5" fmla="*/ 254 w 4080827"/>
              <a:gd name="connsiteY5" fmla="*/ 0 h 5321562"/>
              <a:gd name="connsiteX0" fmla="*/ 254 w 4076763"/>
              <a:gd name="connsiteY0" fmla="*/ 0 h 5321562"/>
              <a:gd name="connsiteX1" fmla="*/ 4076319 w 4076763"/>
              <a:gd name="connsiteY1" fmla="*/ 8201 h 5321562"/>
              <a:gd name="connsiteX2" fmla="*/ 4074982 w 4076763"/>
              <a:gd name="connsiteY2" fmla="*/ 5319620 h 5321562"/>
              <a:gd name="connsiteX3" fmla="*/ 1723096 w 4076763"/>
              <a:gd name="connsiteY3" fmla="*/ 5321562 h 5321562"/>
              <a:gd name="connsiteX4" fmla="*/ 6680 w 4076763"/>
              <a:gd name="connsiteY4" fmla="*/ 2873127 h 5321562"/>
              <a:gd name="connsiteX5" fmla="*/ 254 w 4076763"/>
              <a:gd name="connsiteY5" fmla="*/ 0 h 5321562"/>
              <a:gd name="connsiteX0" fmla="*/ 254 w 4076763"/>
              <a:gd name="connsiteY0" fmla="*/ 0 h 5321562"/>
              <a:gd name="connsiteX1" fmla="*/ 4076319 w 4076763"/>
              <a:gd name="connsiteY1" fmla="*/ 2504 h 5321562"/>
              <a:gd name="connsiteX2" fmla="*/ 4074982 w 4076763"/>
              <a:gd name="connsiteY2" fmla="*/ 5319620 h 5321562"/>
              <a:gd name="connsiteX3" fmla="*/ 1723096 w 4076763"/>
              <a:gd name="connsiteY3" fmla="*/ 5321562 h 5321562"/>
              <a:gd name="connsiteX4" fmla="*/ 6680 w 4076763"/>
              <a:gd name="connsiteY4" fmla="*/ 2873127 h 5321562"/>
              <a:gd name="connsiteX5" fmla="*/ 254 w 4076763"/>
              <a:gd name="connsiteY5" fmla="*/ 0 h 5321562"/>
              <a:gd name="connsiteX0" fmla="*/ 254 w 4076763"/>
              <a:gd name="connsiteY0" fmla="*/ 0 h 5321562"/>
              <a:gd name="connsiteX1" fmla="*/ 4076319 w 4076763"/>
              <a:gd name="connsiteY1" fmla="*/ 8201 h 5321562"/>
              <a:gd name="connsiteX2" fmla="*/ 4074982 w 4076763"/>
              <a:gd name="connsiteY2" fmla="*/ 5319620 h 5321562"/>
              <a:gd name="connsiteX3" fmla="*/ 1723096 w 4076763"/>
              <a:gd name="connsiteY3" fmla="*/ 5321562 h 5321562"/>
              <a:gd name="connsiteX4" fmla="*/ 6680 w 4076763"/>
              <a:gd name="connsiteY4" fmla="*/ 2873127 h 5321562"/>
              <a:gd name="connsiteX5" fmla="*/ 254 w 4076763"/>
              <a:gd name="connsiteY5" fmla="*/ 0 h 5321562"/>
              <a:gd name="connsiteX0" fmla="*/ 254 w 4074982"/>
              <a:gd name="connsiteY0" fmla="*/ 0 h 5321562"/>
              <a:gd name="connsiteX1" fmla="*/ 4050875 w 4074982"/>
              <a:gd name="connsiteY1" fmla="*/ 207606 h 5321562"/>
              <a:gd name="connsiteX2" fmla="*/ 4074982 w 4074982"/>
              <a:gd name="connsiteY2" fmla="*/ 5319620 h 5321562"/>
              <a:gd name="connsiteX3" fmla="*/ 1723096 w 4074982"/>
              <a:gd name="connsiteY3" fmla="*/ 5321562 h 5321562"/>
              <a:gd name="connsiteX4" fmla="*/ 6680 w 4074982"/>
              <a:gd name="connsiteY4" fmla="*/ 2873127 h 5321562"/>
              <a:gd name="connsiteX5" fmla="*/ 254 w 4074982"/>
              <a:gd name="connsiteY5" fmla="*/ 0 h 5321562"/>
              <a:gd name="connsiteX0" fmla="*/ 254 w 4074982"/>
              <a:gd name="connsiteY0" fmla="*/ 3193 h 5324755"/>
              <a:gd name="connsiteX1" fmla="*/ 4072078 w 4074982"/>
              <a:gd name="connsiteY1" fmla="*/ 0 h 5324755"/>
              <a:gd name="connsiteX2" fmla="*/ 4074982 w 4074982"/>
              <a:gd name="connsiteY2" fmla="*/ 5322813 h 5324755"/>
              <a:gd name="connsiteX3" fmla="*/ 1723096 w 4074982"/>
              <a:gd name="connsiteY3" fmla="*/ 5324755 h 5324755"/>
              <a:gd name="connsiteX4" fmla="*/ 6680 w 4074982"/>
              <a:gd name="connsiteY4" fmla="*/ 2876320 h 5324755"/>
              <a:gd name="connsiteX5" fmla="*/ 254 w 4074982"/>
              <a:gd name="connsiteY5" fmla="*/ 3193 h 532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74982" h="5324755">
                <a:moveTo>
                  <a:pt x="254" y="3193"/>
                </a:moveTo>
                <a:lnTo>
                  <a:pt x="4072078" y="0"/>
                </a:lnTo>
                <a:cubicBezTo>
                  <a:pt x="4074035" y="1865237"/>
                  <a:pt x="4073025" y="3457576"/>
                  <a:pt x="4074982" y="5322813"/>
                </a:cubicBezTo>
                <a:lnTo>
                  <a:pt x="1723096" y="5324755"/>
                </a:lnTo>
                <a:cubicBezTo>
                  <a:pt x="693982" y="5014623"/>
                  <a:pt x="-3932" y="3729991"/>
                  <a:pt x="6680" y="2876320"/>
                </a:cubicBezTo>
                <a:cubicBezTo>
                  <a:pt x="8672" y="1673057"/>
                  <a:pt x="-1738" y="1206456"/>
                  <a:pt x="254" y="3193"/>
                </a:cubicBezTo>
                <a:close/>
              </a:path>
            </a:pathLst>
          </a:custGeom>
          <a:solidFill>
            <a:schemeClr val="bg2"/>
          </a:solidFill>
        </p:spPr>
        <p:txBody>
          <a:bodyPr anchor="ctr"/>
          <a:lstStyle>
            <a:lvl1pPr algn="ctr">
              <a:defRPr sz="900"/>
            </a:lvl1pPr>
          </a:lstStyle>
          <a:p>
            <a:r>
              <a:rPr lang="en-AU" dirty="0"/>
              <a:t> Click icon to insert picture</a:t>
            </a:r>
          </a:p>
          <a:p>
            <a:endParaRPr lang="en-AU" dirty="0"/>
          </a:p>
        </p:txBody>
      </p:sp>
      <p:pic>
        <p:nvPicPr>
          <p:cNvPr id="12" name="Picture 11">
            <a:extLst>
              <a:ext uri="{FF2B5EF4-FFF2-40B4-BE49-F238E27FC236}">
                <a16:creationId xmlns="" xmlns:a16="http://schemas.microsoft.com/office/drawing/2014/main" id="{B83753C3-AD71-41CF-A0E3-EDC40D8596D3}"/>
              </a:ext>
            </a:extLst>
          </p:cNvPr>
          <p:cNvPicPr>
            <a:picLocks noChangeAspect="1"/>
          </p:cNvPicPr>
          <p:nvPr userDrawn="1"/>
        </p:nvPicPr>
        <p:blipFill>
          <a:blip r:embed="rId2"/>
          <a:stretch>
            <a:fillRect/>
          </a:stretch>
        </p:blipFill>
        <p:spPr>
          <a:xfrm>
            <a:off x="521494" y="207631"/>
            <a:ext cx="2403000" cy="472463"/>
          </a:xfrm>
          <a:prstGeom prst="rect">
            <a:avLst/>
          </a:prstGeom>
        </p:spPr>
      </p:pic>
    </p:spTree>
    <p:extLst>
      <p:ext uri="{BB962C8B-B14F-4D97-AF65-F5344CB8AC3E}">
        <p14:creationId xmlns:p14="http://schemas.microsoft.com/office/powerpoint/2010/main" val="4289852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lvl1pPr>
              <a:defRPr b="0" i="0">
                <a:latin typeface="Century Gothic Regular"/>
              </a:defRPr>
            </a:lvl1pPr>
          </a:lstStyle>
          <a:p>
            <a:endParaRPr lang="en-US"/>
          </a:p>
        </p:txBody>
      </p:sp>
      <p:sp>
        <p:nvSpPr>
          <p:cNvPr id="9" name="Slide Number Placeholder 8"/>
          <p:cNvSpPr>
            <a:spLocks noGrp="1"/>
          </p:cNvSpPr>
          <p:nvPr>
            <p:ph type="sldNum" sz="quarter" idx="12"/>
          </p:nvPr>
        </p:nvSpPr>
        <p:spPr/>
        <p:txBody>
          <a:bodyPr/>
          <a:lstStyle/>
          <a:p>
            <a:fld id="{C01666C7-FFF6-2C48-9423-15A70863A2DD}" type="slidenum">
              <a:rPr lang="en-US" smtClean="0"/>
              <a:t>‹#›</a:t>
            </a:fld>
            <a:endParaRPr lang="en-US"/>
          </a:p>
        </p:txBody>
      </p:sp>
    </p:spTree>
    <p:extLst>
      <p:ext uri="{BB962C8B-B14F-4D97-AF65-F5344CB8AC3E}">
        <p14:creationId xmlns:p14="http://schemas.microsoft.com/office/powerpoint/2010/main" val="18412704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9A33DAF-341F-4F31-815F-E746486D10E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9269001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150938" y="617540"/>
            <a:ext cx="7804150" cy="5514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b="0" i="0">
                <a:latin typeface="Century Gothic Regula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fld id="{0BDACFC7-75D0-9048-B4A7-E03385471418}" type="slidenum">
              <a:rPr lang="en-US"/>
              <a:pPr/>
              <a:t>‹#›</a:t>
            </a:fld>
            <a:endParaRPr lang="en-US"/>
          </a:p>
        </p:txBody>
      </p:sp>
    </p:spTree>
    <p:extLst>
      <p:ext uri="{BB962C8B-B14F-4D97-AF65-F5344CB8AC3E}">
        <p14:creationId xmlns:p14="http://schemas.microsoft.com/office/powerpoint/2010/main" val="7805919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B9EE8B-9737-4CD0-834C-9321616FE29F}"/>
              </a:ext>
            </a:extLst>
          </p:cNvPr>
          <p:cNvSpPr>
            <a:spLocks noGrp="1"/>
          </p:cNvSpPr>
          <p:nvPr>
            <p:ph type="title"/>
          </p:nvPr>
        </p:nvSpPr>
        <p:spPr/>
        <p:txBody>
          <a:bodyPr/>
          <a:lstStyle/>
          <a:p>
            <a:r>
              <a:rPr lang="en-US"/>
              <a:t>Click to edit Master title style</a:t>
            </a:r>
            <a:endParaRPr lang="en-AU" dirty="0"/>
          </a:p>
        </p:txBody>
      </p:sp>
      <p:sp>
        <p:nvSpPr>
          <p:cNvPr id="5" name="Date Placeholder 4">
            <a:extLst>
              <a:ext uri="{FF2B5EF4-FFF2-40B4-BE49-F238E27FC236}">
                <a16:creationId xmlns="" xmlns:a16="http://schemas.microsoft.com/office/drawing/2014/main" id="{B4E54BAE-986D-4AFD-89E0-A19E4D265928}"/>
              </a:ext>
            </a:extLst>
          </p:cNvPr>
          <p:cNvSpPr>
            <a:spLocks noGrp="1"/>
          </p:cNvSpPr>
          <p:nvPr>
            <p:ph type="dt" sz="half" idx="16"/>
          </p:nvPr>
        </p:nvSpPr>
        <p:spPr>
          <a:xfrm>
            <a:off x="521494" y="151136"/>
            <a:ext cx="1782000" cy="241200"/>
          </a:xfrm>
          <a:prstGeom prst="rect">
            <a:avLst/>
          </a:prstGeom>
        </p:spPr>
        <p:txBody>
          <a:bodyPr/>
          <a:lstStyle/>
          <a:p>
            <a:pPr algn="l"/>
            <a:endParaRPr lang="en-AU" dirty="0"/>
          </a:p>
        </p:txBody>
      </p:sp>
      <p:sp>
        <p:nvSpPr>
          <p:cNvPr id="6" name="Footer Placeholder 5">
            <a:extLst>
              <a:ext uri="{FF2B5EF4-FFF2-40B4-BE49-F238E27FC236}">
                <a16:creationId xmlns="" xmlns:a16="http://schemas.microsoft.com/office/drawing/2014/main" id="{CBA1ABFD-9426-4AE2-BD85-21AAB157C5F4}"/>
              </a:ext>
            </a:extLst>
          </p:cNvPr>
          <p:cNvSpPr>
            <a:spLocks noGrp="1"/>
          </p:cNvSpPr>
          <p:nvPr>
            <p:ph type="ftr" sz="quarter" idx="17"/>
          </p:nvPr>
        </p:nvSpPr>
        <p:spPr>
          <a:xfrm>
            <a:off x="521495" y="6519172"/>
            <a:ext cx="2520082" cy="240219"/>
          </a:xfrm>
          <a:prstGeom prst="rect">
            <a:avLst/>
          </a:prstGeom>
        </p:spPr>
        <p:txBody>
          <a:bodyPr/>
          <a:lstStyle>
            <a:lvl1pPr>
              <a:defRPr b="0" i="0">
                <a:latin typeface="Century Gothic Regular"/>
              </a:defRPr>
            </a:lvl1pPr>
          </a:lstStyle>
          <a:p>
            <a:endParaRPr lang="en-AU" dirty="0"/>
          </a:p>
        </p:txBody>
      </p:sp>
      <p:sp>
        <p:nvSpPr>
          <p:cNvPr id="7" name="Slide Number Placeholder 6">
            <a:extLst>
              <a:ext uri="{FF2B5EF4-FFF2-40B4-BE49-F238E27FC236}">
                <a16:creationId xmlns="" xmlns:a16="http://schemas.microsoft.com/office/drawing/2014/main" id="{43B82426-C548-4F44-88F3-0399BED6EABE}"/>
              </a:ext>
            </a:extLst>
          </p:cNvPr>
          <p:cNvSpPr>
            <a:spLocks noGrp="1"/>
          </p:cNvSpPr>
          <p:nvPr>
            <p:ph type="sldNum" sz="quarter" idx="18"/>
          </p:nvPr>
        </p:nvSpPr>
        <p:spPr/>
        <p:txBody>
          <a:bodyPr/>
          <a:lstStyle/>
          <a:p>
            <a:fld id="{E917DE0E-AFB1-41FD-BC35-27DB61CA125F}" type="slidenum">
              <a:rPr lang="en-AU" smtClean="0"/>
              <a:pPr/>
              <a:t>‹#›</a:t>
            </a:fld>
            <a:endParaRPr lang="en-AU" dirty="0"/>
          </a:p>
        </p:txBody>
      </p:sp>
      <p:sp>
        <p:nvSpPr>
          <p:cNvPr id="8" name="Text Placeholder 5">
            <a:extLst>
              <a:ext uri="{FF2B5EF4-FFF2-40B4-BE49-F238E27FC236}">
                <a16:creationId xmlns="" xmlns:a16="http://schemas.microsoft.com/office/drawing/2014/main" id="{3A7132BB-77E6-4CDB-BD22-890A94E03075}"/>
              </a:ext>
            </a:extLst>
          </p:cNvPr>
          <p:cNvSpPr>
            <a:spLocks noGrp="1"/>
          </p:cNvSpPr>
          <p:nvPr>
            <p:ph type="body" sz="quarter" idx="15" hasCustomPrompt="1"/>
          </p:nvPr>
        </p:nvSpPr>
        <p:spPr>
          <a:xfrm>
            <a:off x="3300413" y="6524625"/>
            <a:ext cx="2538500" cy="241300"/>
          </a:xfrm>
        </p:spPr>
        <p:txBody>
          <a:bodyPr anchor="ctr">
            <a:normAutofit/>
          </a:bodyPr>
          <a:lstStyle>
            <a:lvl1pPr algn="ctr">
              <a:defRPr sz="750" b="1">
                <a:solidFill>
                  <a:schemeClr val="accent1"/>
                </a:solidFill>
              </a:defRPr>
            </a:lvl1pPr>
          </a:lstStyle>
          <a:p>
            <a:pPr lvl="0"/>
            <a:r>
              <a:rPr lang="en-US" dirty="0"/>
              <a:t>#[Hashtag text]</a:t>
            </a:r>
          </a:p>
        </p:txBody>
      </p:sp>
      <p:sp>
        <p:nvSpPr>
          <p:cNvPr id="9" name="Rectangle 8">
            <a:extLst>
              <a:ext uri="{FF2B5EF4-FFF2-40B4-BE49-F238E27FC236}">
                <a16:creationId xmlns="" xmlns:a16="http://schemas.microsoft.com/office/drawing/2014/main" id="{547FA311-E5C8-49FB-A70D-B5D69EF896F4}"/>
              </a:ext>
            </a:extLst>
          </p:cNvPr>
          <p:cNvSpPr/>
          <p:nvPr userDrawn="1"/>
        </p:nvSpPr>
        <p:spPr>
          <a:xfrm flipH="1">
            <a:off x="0" y="0"/>
            <a:ext cx="9144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350" b="0" i="0" dirty="0">
              <a:latin typeface="Century Gothic Regular"/>
            </a:endParaRPr>
          </a:p>
        </p:txBody>
      </p:sp>
      <p:pic>
        <p:nvPicPr>
          <p:cNvPr id="11" name="Picture 10">
            <a:extLst>
              <a:ext uri="{FF2B5EF4-FFF2-40B4-BE49-F238E27FC236}">
                <a16:creationId xmlns="" xmlns:a16="http://schemas.microsoft.com/office/drawing/2014/main" id="{577DAC2F-25B2-40B2-B3C3-AEDF3893C15B}"/>
              </a:ext>
            </a:extLst>
          </p:cNvPr>
          <p:cNvPicPr>
            <a:picLocks noChangeAspect="1"/>
          </p:cNvPicPr>
          <p:nvPr userDrawn="1"/>
        </p:nvPicPr>
        <p:blipFill>
          <a:blip r:embed="rId2"/>
          <a:stretch>
            <a:fillRect/>
          </a:stretch>
        </p:blipFill>
        <p:spPr>
          <a:xfrm>
            <a:off x="7723451" y="152896"/>
            <a:ext cx="908013" cy="324000"/>
          </a:xfrm>
          <a:prstGeom prst="rect">
            <a:avLst/>
          </a:prstGeom>
        </p:spPr>
      </p:pic>
    </p:spTree>
    <p:extLst>
      <p:ext uri="{BB962C8B-B14F-4D97-AF65-F5344CB8AC3E}">
        <p14:creationId xmlns:p14="http://schemas.microsoft.com/office/powerpoint/2010/main" val="2359905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C3E757E-BFC0-C04D-8FF8-A5127F1B2ED9}" type="datetimeFigureOut">
              <a:rPr lang="en-US" smtClean="0">
                <a:solidFill>
                  <a:prstClr val="black">
                    <a:tint val="75000"/>
                  </a:prstClr>
                </a:solidFill>
              </a:rPr>
              <a:pPr/>
              <a:t>3/2/2020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376697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C3E757E-BFC0-C04D-8FF8-A5127F1B2ED9}" type="datetimeFigureOut">
              <a:rPr lang="en-US" smtClean="0">
                <a:solidFill>
                  <a:prstClr val="black">
                    <a:tint val="75000"/>
                  </a:prstClr>
                </a:solidFill>
              </a:rPr>
              <a:pPr/>
              <a:t>3/2/2020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31316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895"/>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84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3E757E-BFC0-C04D-8FF8-A5127F1B2ED9}" type="datetimeFigureOut">
              <a:rPr lang="en-US" smtClean="0">
                <a:solidFill>
                  <a:prstClr val="black">
                    <a:tint val="75000"/>
                  </a:prstClr>
                </a:solidFill>
              </a:rPr>
              <a:pPr/>
              <a:t>3/2/2020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650018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2"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C3E757E-BFC0-C04D-8FF8-A5127F1B2ED9}" type="datetimeFigureOut">
              <a:rPr lang="en-US" smtClean="0">
                <a:solidFill>
                  <a:prstClr val="black">
                    <a:tint val="75000"/>
                  </a:prstClr>
                </a:solidFill>
              </a:rPr>
              <a:pPr/>
              <a:t>3/2/2020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753864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216"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216"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C3E757E-BFC0-C04D-8FF8-A5127F1B2ED9}" type="datetimeFigureOut">
              <a:rPr lang="en-US" smtClean="0">
                <a:solidFill>
                  <a:prstClr val="black">
                    <a:tint val="75000"/>
                  </a:prstClr>
                </a:solidFill>
              </a:rPr>
              <a:pPr/>
              <a:t>3/2/2020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527657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C3E757E-BFC0-C04D-8FF8-A5127F1B2ED9}" type="datetimeFigureOut">
              <a:rPr lang="en-US" smtClean="0">
                <a:solidFill>
                  <a:prstClr val="black">
                    <a:tint val="75000"/>
                  </a:prstClr>
                </a:solidFill>
              </a:rPr>
              <a:pPr/>
              <a:t>3/2/2020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091143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3E757E-BFC0-C04D-8FF8-A5127F1B2ED9}" type="datetimeFigureOut">
              <a:rPr lang="en-US" smtClean="0">
                <a:solidFill>
                  <a:prstClr val="black">
                    <a:tint val="75000"/>
                  </a:prstClr>
                </a:solidFill>
              </a:rPr>
              <a:pPr/>
              <a:t>3/2/2020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019111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57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3E757E-BFC0-C04D-8FF8-A5127F1B2ED9}" type="datetimeFigureOut">
              <a:rPr lang="en-US" smtClean="0">
                <a:solidFill>
                  <a:prstClr val="black">
                    <a:tint val="75000"/>
                  </a:prstClr>
                </a:solidFill>
              </a:rPr>
              <a:pPr/>
              <a:t>3/2/2020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3782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CF1E0D-AE30-4517-8CB9-F98D333070A5}" type="datetimeFigureOut">
              <a:rPr lang="en-US" smtClean="0"/>
              <a:pPr/>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EBA2EB-01D2-448A-9142-D7AC982D2D46}"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279AED1-D9C3-4524-BB68-E015AA9C681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063912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57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3E757E-BFC0-C04D-8FF8-A5127F1B2ED9}" type="datetimeFigureOut">
              <a:rPr lang="en-US" smtClean="0">
                <a:solidFill>
                  <a:prstClr val="black">
                    <a:tint val="75000"/>
                  </a:prstClr>
                </a:solidFill>
              </a:rPr>
              <a:pPr/>
              <a:t>3/2/2020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57833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C3E757E-BFC0-C04D-8FF8-A5127F1B2ED9}" type="datetimeFigureOut">
              <a:rPr lang="en-US" smtClean="0">
                <a:solidFill>
                  <a:prstClr val="black">
                    <a:tint val="75000"/>
                  </a:prstClr>
                </a:solidFill>
              </a:rPr>
              <a:pPr/>
              <a:t>3/2/2020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868194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4"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C3E757E-BFC0-C04D-8FF8-A5127F1B2ED9}" type="datetimeFigureOut">
              <a:rPr lang="en-US" smtClean="0">
                <a:solidFill>
                  <a:prstClr val="black">
                    <a:tint val="75000"/>
                  </a:prstClr>
                </a:solidFill>
              </a:rPr>
              <a:pPr/>
              <a:t>3/2/2020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037446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cSld name="3_Nur Titel">
    <p:spTree>
      <p:nvGrpSpPr>
        <p:cNvPr id="1" name=""/>
        <p:cNvGrpSpPr/>
        <p:nvPr/>
      </p:nvGrpSpPr>
      <p:grpSpPr>
        <a:xfrm>
          <a:off x="0" y="0"/>
          <a:ext cx="0" cy="0"/>
          <a:chOff x="0" y="0"/>
          <a:chExt cx="0" cy="0"/>
        </a:xfrm>
      </p:grpSpPr>
      <p:sp>
        <p:nvSpPr>
          <p:cNvPr id="2" name="Titel 1"/>
          <p:cNvSpPr>
            <a:spLocks noGrp="1"/>
          </p:cNvSpPr>
          <p:nvPr>
            <p:ph type="title"/>
          </p:nvPr>
        </p:nvSpPr>
        <p:spPr>
          <a:xfrm>
            <a:off x="251520" y="44624"/>
            <a:ext cx="7488832" cy="576064"/>
          </a:xfrm>
        </p:spPr>
        <p:txBody>
          <a:bodyPr anchor="b"/>
          <a:lstStyle>
            <a:lvl1pPr algn="l">
              <a:defRPr sz="2000">
                <a:solidFill>
                  <a:schemeClr val="bg1">
                    <a:lumMod val="50000"/>
                  </a:schemeClr>
                </a:solidFill>
              </a:defRPr>
            </a:lvl1pPr>
          </a:lstStyle>
          <a:p>
            <a:r>
              <a:rPr lang="de-DE" dirty="0" smtClean="0"/>
              <a:t>Titelmasterformat durch Klicken bearbeiten</a:t>
            </a:r>
            <a:endParaRPr lang="de-DE" dirty="0"/>
          </a:p>
        </p:txBody>
      </p:sp>
      <p:sp>
        <p:nvSpPr>
          <p:cNvPr id="5" name="Foliennummernplatzhalter 5"/>
          <p:cNvSpPr>
            <a:spLocks noGrp="1"/>
          </p:cNvSpPr>
          <p:nvPr>
            <p:ph type="sldNum" sz="quarter" idx="12"/>
          </p:nvPr>
        </p:nvSpPr>
        <p:spPr/>
        <p:txBody>
          <a:bodyPr/>
          <a:lstStyle>
            <a:lvl1pPr>
              <a:defRPr/>
            </a:lvl1pPr>
          </a:lstStyle>
          <a:p>
            <a:pPr>
              <a:defRPr/>
            </a:pPr>
            <a:fld id="{56D2BF5B-BAED-405D-AB41-CF908119AB6C}" type="slidenum">
              <a:rPr lang="de-DE">
                <a:solidFill>
                  <a:prstClr val="black">
                    <a:tint val="75000"/>
                  </a:prstClr>
                </a:solidFill>
              </a:rPr>
              <a:pPr>
                <a:defRPr/>
              </a:pPr>
              <a:t>‹#›</a:t>
            </a:fld>
            <a:endParaRPr lang="de-DE" dirty="0">
              <a:solidFill>
                <a:prstClr val="black">
                  <a:tint val="75000"/>
                </a:prstClr>
              </a:solidFill>
            </a:endParaRPr>
          </a:p>
        </p:txBody>
      </p:sp>
      <p:cxnSp>
        <p:nvCxnSpPr>
          <p:cNvPr id="6" name="Gerade Verbindung 5"/>
          <p:cNvCxnSpPr/>
          <p:nvPr userDrawn="1"/>
        </p:nvCxnSpPr>
        <p:spPr>
          <a:xfrm>
            <a:off x="0" y="692696"/>
            <a:ext cx="824440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 name="Rechteck 3"/>
          <p:cNvSpPr/>
          <p:nvPr userDrawn="1"/>
        </p:nvSpPr>
        <p:spPr>
          <a:xfrm>
            <a:off x="6876256" y="4221088"/>
            <a:ext cx="2267744" cy="2200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auto">
              <a:spcBef>
                <a:spcPts val="0"/>
              </a:spcBef>
              <a:spcAft>
                <a:spcPts val="0"/>
              </a:spcAft>
            </a:pPr>
            <a:endParaRPr lang="en-GB" sz="1800">
              <a:solidFill>
                <a:prstClr val="white"/>
              </a:solidFill>
              <a:latin typeface="Verdana" pitchFamily="34" charset="0"/>
              <a:ea typeface="Verdana" pitchFamily="34" charset="0"/>
              <a:cs typeface="Verdana" pitchFamily="34" charset="0"/>
            </a:endParaRPr>
          </a:p>
        </p:txBody>
      </p:sp>
      <p:sp>
        <p:nvSpPr>
          <p:cNvPr id="7" name="Rechteck 6"/>
          <p:cNvSpPr/>
          <p:nvPr userDrawn="1"/>
        </p:nvSpPr>
        <p:spPr>
          <a:xfrm>
            <a:off x="7695319" y="6414665"/>
            <a:ext cx="1448682" cy="66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auto">
              <a:spcBef>
                <a:spcPts val="0"/>
              </a:spcBef>
              <a:spcAft>
                <a:spcPts val="0"/>
              </a:spcAft>
            </a:pPr>
            <a:endParaRPr lang="en-GB" sz="1800">
              <a:solidFill>
                <a:prstClr val="white"/>
              </a:solidFill>
              <a:latin typeface="Verdana" pitchFamily="34" charset="0"/>
              <a:ea typeface="Verdana" pitchFamily="34" charset="0"/>
              <a:cs typeface="Verdana"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39952" y="6365332"/>
            <a:ext cx="503253" cy="304028"/>
          </a:xfrm>
          <a:prstGeom prst="rect">
            <a:avLst/>
          </a:prstGeom>
        </p:spPr>
      </p:pic>
    </p:spTree>
    <p:extLst>
      <p:ext uri="{BB962C8B-B14F-4D97-AF65-F5344CB8AC3E}">
        <p14:creationId xmlns:p14="http://schemas.microsoft.com/office/powerpoint/2010/main" val="2027215659"/>
      </p:ext>
    </p:extLst>
  </p:cSld>
  <p:clrMapOvr>
    <a:masterClrMapping/>
  </p:clrMapOvr>
  <p:timing>
    <p:tnLst>
      <p:par>
        <p:cT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800"/>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609555" indent="0" algn="ctr">
              <a:buNone/>
              <a:defRPr>
                <a:solidFill>
                  <a:schemeClr val="tx1">
                    <a:tint val="75000"/>
                  </a:schemeClr>
                </a:solidFill>
              </a:defRPr>
            </a:lvl2pPr>
            <a:lvl3pPr marL="1219110" indent="0" algn="ctr">
              <a:buNone/>
              <a:defRPr>
                <a:solidFill>
                  <a:schemeClr val="tx1">
                    <a:tint val="75000"/>
                  </a:schemeClr>
                </a:solidFill>
              </a:defRPr>
            </a:lvl3pPr>
            <a:lvl4pPr marL="1828664" indent="0" algn="ctr">
              <a:buNone/>
              <a:defRPr>
                <a:solidFill>
                  <a:schemeClr val="tx1">
                    <a:tint val="75000"/>
                  </a:schemeClr>
                </a:solidFill>
              </a:defRPr>
            </a:lvl4pPr>
            <a:lvl5pPr marL="2438218" indent="0" algn="ctr">
              <a:buNone/>
              <a:defRPr>
                <a:solidFill>
                  <a:schemeClr val="tx1">
                    <a:tint val="75000"/>
                  </a:schemeClr>
                </a:solidFill>
              </a:defRPr>
            </a:lvl5pPr>
            <a:lvl6pPr marL="3047772" indent="0" algn="ctr">
              <a:buNone/>
              <a:defRPr>
                <a:solidFill>
                  <a:schemeClr val="tx1">
                    <a:tint val="75000"/>
                  </a:schemeClr>
                </a:solidFill>
              </a:defRPr>
            </a:lvl6pPr>
            <a:lvl7pPr marL="3657327" indent="0" algn="ctr">
              <a:buNone/>
              <a:defRPr>
                <a:solidFill>
                  <a:schemeClr val="tx1">
                    <a:tint val="75000"/>
                  </a:schemeClr>
                </a:solidFill>
              </a:defRPr>
            </a:lvl7pPr>
            <a:lvl8pPr marL="4266880" indent="0" algn="ctr">
              <a:buNone/>
              <a:defRPr>
                <a:solidFill>
                  <a:schemeClr val="tx1">
                    <a:tint val="75000"/>
                  </a:schemeClr>
                </a:solidFill>
              </a:defRPr>
            </a:lvl8pPr>
            <a:lvl9pPr marL="4876435"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4DE3BA50-0F34-4370-A850-554FF3714FF8}" type="datetime1">
              <a:rPr lang="en-AU" smtClean="0">
                <a:solidFill>
                  <a:prstClr val="black">
                    <a:tint val="75000"/>
                  </a:prstClr>
                </a:solidFill>
              </a:rPr>
              <a:pPr/>
              <a:t>2/03/2020</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9B541A0C-C9BE-4402-972A-253D0A0DEE02}"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84383847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1ACF8E5B-3F60-4859-8E30-E25E503E012B}" type="datetime1">
              <a:rPr lang="en-AU" smtClean="0">
                <a:solidFill>
                  <a:prstClr val="black">
                    <a:tint val="75000"/>
                  </a:prstClr>
                </a:solidFill>
              </a:rPr>
              <a:pPr/>
              <a:t>2/03/2020</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9B541A0C-C9BE-4402-972A-253D0A0DEE02}"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57300926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269"/>
            <a:ext cx="7772400" cy="1362075"/>
          </a:xfrm>
        </p:spPr>
        <p:txBody>
          <a:bodyPr anchor="t"/>
          <a:lstStyle>
            <a:lvl1pPr algn="l">
              <a:defRPr sz="53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700">
                <a:solidFill>
                  <a:schemeClr val="tx1">
                    <a:tint val="75000"/>
                  </a:schemeClr>
                </a:solidFill>
              </a:defRPr>
            </a:lvl1pPr>
            <a:lvl2pPr marL="609555" indent="0">
              <a:buNone/>
              <a:defRPr sz="2400">
                <a:solidFill>
                  <a:schemeClr val="tx1">
                    <a:tint val="75000"/>
                  </a:schemeClr>
                </a:solidFill>
              </a:defRPr>
            </a:lvl2pPr>
            <a:lvl3pPr marL="1219110" indent="0">
              <a:buNone/>
              <a:defRPr sz="2100">
                <a:solidFill>
                  <a:schemeClr val="tx1">
                    <a:tint val="75000"/>
                  </a:schemeClr>
                </a:solidFill>
              </a:defRPr>
            </a:lvl3pPr>
            <a:lvl4pPr marL="1828664" indent="0">
              <a:buNone/>
              <a:defRPr sz="1900">
                <a:solidFill>
                  <a:schemeClr val="tx1">
                    <a:tint val="75000"/>
                  </a:schemeClr>
                </a:solidFill>
              </a:defRPr>
            </a:lvl4pPr>
            <a:lvl5pPr marL="2438218" indent="0">
              <a:buNone/>
              <a:defRPr sz="1900">
                <a:solidFill>
                  <a:schemeClr val="tx1">
                    <a:tint val="75000"/>
                  </a:schemeClr>
                </a:solidFill>
              </a:defRPr>
            </a:lvl5pPr>
            <a:lvl6pPr marL="3047772" indent="0">
              <a:buNone/>
              <a:defRPr sz="1900">
                <a:solidFill>
                  <a:schemeClr val="tx1">
                    <a:tint val="75000"/>
                  </a:schemeClr>
                </a:solidFill>
              </a:defRPr>
            </a:lvl6pPr>
            <a:lvl7pPr marL="3657327" indent="0">
              <a:buNone/>
              <a:defRPr sz="1900">
                <a:solidFill>
                  <a:schemeClr val="tx1">
                    <a:tint val="75000"/>
                  </a:schemeClr>
                </a:solidFill>
              </a:defRPr>
            </a:lvl7pPr>
            <a:lvl8pPr marL="4266880" indent="0">
              <a:buNone/>
              <a:defRPr sz="1900">
                <a:solidFill>
                  <a:schemeClr val="tx1">
                    <a:tint val="75000"/>
                  </a:schemeClr>
                </a:solidFill>
              </a:defRPr>
            </a:lvl8pPr>
            <a:lvl9pPr marL="4876435"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17F81A-058D-4174-A743-D84581AAEA2E}" type="datetime1">
              <a:rPr lang="en-AU" smtClean="0">
                <a:solidFill>
                  <a:prstClr val="black">
                    <a:tint val="75000"/>
                  </a:prstClr>
                </a:solidFill>
              </a:rPr>
              <a:pPr/>
              <a:t>2/03/2020</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9B541A0C-C9BE-4402-972A-253D0A0DEE02}"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56665693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6"/>
            <a:ext cx="40386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6"/>
            <a:ext cx="40386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5D5A7B2A-A14E-421E-B4AE-5F6D1954C31A}" type="datetime1">
              <a:rPr lang="en-AU" smtClean="0">
                <a:solidFill>
                  <a:prstClr val="black">
                    <a:tint val="75000"/>
                  </a:prstClr>
                </a:solidFill>
              </a:rPr>
              <a:pPr/>
              <a:t>2/03/2020</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9B541A0C-C9BE-4402-972A-253D0A0DEE02}"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27243548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1" y="1535117"/>
            <a:ext cx="4040188" cy="639763"/>
          </a:xfrm>
        </p:spPr>
        <p:txBody>
          <a:bodyPr anchor="b"/>
          <a:lstStyle>
            <a:lvl1pPr marL="0" indent="0">
              <a:buNone/>
              <a:defRPr sz="3200" b="1"/>
            </a:lvl1pPr>
            <a:lvl2pPr marL="609555" indent="0">
              <a:buNone/>
              <a:defRPr sz="2700" b="1"/>
            </a:lvl2pPr>
            <a:lvl3pPr marL="1219110" indent="0">
              <a:buNone/>
              <a:defRPr sz="2400" b="1"/>
            </a:lvl3pPr>
            <a:lvl4pPr marL="1828664" indent="0">
              <a:buNone/>
              <a:defRPr sz="2100" b="1"/>
            </a:lvl4pPr>
            <a:lvl5pPr marL="2438218" indent="0">
              <a:buNone/>
              <a:defRPr sz="2100" b="1"/>
            </a:lvl5pPr>
            <a:lvl6pPr marL="3047772" indent="0">
              <a:buNone/>
              <a:defRPr sz="2100" b="1"/>
            </a:lvl6pPr>
            <a:lvl7pPr marL="3657327" indent="0">
              <a:buNone/>
              <a:defRPr sz="2100" b="1"/>
            </a:lvl7pPr>
            <a:lvl8pPr marL="4266880" indent="0">
              <a:buNone/>
              <a:defRPr sz="2100" b="1"/>
            </a:lvl8pPr>
            <a:lvl9pPr marL="4876435"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184" y="1535117"/>
            <a:ext cx="4041775" cy="639763"/>
          </a:xfrm>
        </p:spPr>
        <p:txBody>
          <a:bodyPr anchor="b"/>
          <a:lstStyle>
            <a:lvl1pPr marL="0" indent="0">
              <a:buNone/>
              <a:defRPr sz="3200" b="1"/>
            </a:lvl1pPr>
            <a:lvl2pPr marL="609555" indent="0">
              <a:buNone/>
              <a:defRPr sz="2700" b="1"/>
            </a:lvl2pPr>
            <a:lvl3pPr marL="1219110" indent="0">
              <a:buNone/>
              <a:defRPr sz="2400" b="1"/>
            </a:lvl3pPr>
            <a:lvl4pPr marL="1828664" indent="0">
              <a:buNone/>
              <a:defRPr sz="2100" b="1"/>
            </a:lvl4pPr>
            <a:lvl5pPr marL="2438218" indent="0">
              <a:buNone/>
              <a:defRPr sz="2100" b="1"/>
            </a:lvl5pPr>
            <a:lvl6pPr marL="3047772" indent="0">
              <a:buNone/>
              <a:defRPr sz="2100" b="1"/>
            </a:lvl6pPr>
            <a:lvl7pPr marL="3657327" indent="0">
              <a:buNone/>
              <a:defRPr sz="2100" b="1"/>
            </a:lvl7pPr>
            <a:lvl8pPr marL="4266880" indent="0">
              <a:buNone/>
              <a:defRPr sz="2100" b="1"/>
            </a:lvl8pPr>
            <a:lvl9pPr marL="4876435"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4645184" y="2174875"/>
            <a:ext cx="4041775"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D89207D0-5EBF-4408-A0ED-A2D56404C53D}" type="datetime1">
              <a:rPr lang="en-AU" smtClean="0">
                <a:solidFill>
                  <a:prstClr val="black">
                    <a:tint val="75000"/>
                  </a:prstClr>
                </a:solidFill>
              </a:rPr>
              <a:pPr/>
              <a:t>2/03/2020</a:t>
            </a:fld>
            <a:endParaRPr lang="en-AU">
              <a:solidFill>
                <a:prstClr val="black">
                  <a:tint val="75000"/>
                </a:prstClr>
              </a:solidFill>
            </a:endParaRPr>
          </a:p>
        </p:txBody>
      </p:sp>
      <p:sp>
        <p:nvSpPr>
          <p:cNvPr id="8" name="Footer Placeholder 7"/>
          <p:cNvSpPr>
            <a:spLocks noGrp="1"/>
          </p:cNvSpPr>
          <p:nvPr>
            <p:ph type="ftr" sz="quarter" idx="11"/>
          </p:nvPr>
        </p:nvSpPr>
        <p:spPr/>
        <p:txBody>
          <a:bodyPr/>
          <a:lstStyle/>
          <a:p>
            <a:endParaRPr lang="en-AU">
              <a:solidFill>
                <a:prstClr val="black">
                  <a:tint val="75000"/>
                </a:prstClr>
              </a:solidFill>
            </a:endParaRPr>
          </a:p>
        </p:txBody>
      </p:sp>
      <p:sp>
        <p:nvSpPr>
          <p:cNvPr id="9" name="Slide Number Placeholder 8"/>
          <p:cNvSpPr>
            <a:spLocks noGrp="1"/>
          </p:cNvSpPr>
          <p:nvPr>
            <p:ph type="sldNum" sz="quarter" idx="12"/>
          </p:nvPr>
        </p:nvSpPr>
        <p:spPr/>
        <p:txBody>
          <a:bodyPr/>
          <a:lstStyle/>
          <a:p>
            <a:fld id="{9B541A0C-C9BE-4402-972A-253D0A0DEE02}"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83461877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3CDB201C-56EC-4E2D-A843-1354AC0F533C}" type="datetime1">
              <a:rPr lang="en-AU" smtClean="0">
                <a:solidFill>
                  <a:prstClr val="black">
                    <a:tint val="75000"/>
                  </a:prstClr>
                </a:solidFill>
              </a:rPr>
              <a:pPr/>
              <a:t>2/03/2020</a:t>
            </a:fld>
            <a:endParaRPr lang="en-AU">
              <a:solidFill>
                <a:prstClr val="black">
                  <a:tint val="75000"/>
                </a:prstClr>
              </a:solidFill>
            </a:endParaRPr>
          </a:p>
        </p:txBody>
      </p:sp>
      <p:sp>
        <p:nvSpPr>
          <p:cNvPr id="4" name="Footer Placeholder 3"/>
          <p:cNvSpPr>
            <a:spLocks noGrp="1"/>
          </p:cNvSpPr>
          <p:nvPr>
            <p:ph type="ftr" sz="quarter" idx="11"/>
          </p:nvPr>
        </p:nvSpPr>
        <p:spPr/>
        <p:txBody>
          <a:bodyPr/>
          <a:lstStyle/>
          <a:p>
            <a:endParaRPr lang="en-AU">
              <a:solidFill>
                <a:prstClr val="black">
                  <a:tint val="75000"/>
                </a:prstClr>
              </a:solidFill>
            </a:endParaRPr>
          </a:p>
        </p:txBody>
      </p:sp>
      <p:sp>
        <p:nvSpPr>
          <p:cNvPr id="5" name="Slide Number Placeholder 4"/>
          <p:cNvSpPr>
            <a:spLocks noGrp="1"/>
          </p:cNvSpPr>
          <p:nvPr>
            <p:ph type="sldNum" sz="quarter" idx="12"/>
          </p:nvPr>
        </p:nvSpPr>
        <p:spPr/>
        <p:txBody>
          <a:bodyPr/>
          <a:lstStyle/>
          <a:p>
            <a:fld id="{9B541A0C-C9BE-4402-972A-253D0A0DEE02}"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3163079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FF5FAB3-083E-4158-B0C2-133C468A99D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1333232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F0FDA0-87E5-42D1-BA34-395810350FA6}" type="datetime1">
              <a:rPr lang="en-AU" smtClean="0">
                <a:solidFill>
                  <a:prstClr val="black">
                    <a:tint val="75000"/>
                  </a:prstClr>
                </a:solidFill>
              </a:rPr>
              <a:pPr/>
              <a:t>2/03/2020</a:t>
            </a:fld>
            <a:endParaRPr lang="en-AU">
              <a:solidFill>
                <a:prstClr val="black">
                  <a:tint val="75000"/>
                </a:prstClr>
              </a:solidFill>
            </a:endParaRPr>
          </a:p>
        </p:txBody>
      </p:sp>
      <p:sp>
        <p:nvSpPr>
          <p:cNvPr id="3" name="Footer Placeholder 2"/>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p:cNvSpPr>
            <a:spLocks noGrp="1"/>
          </p:cNvSpPr>
          <p:nvPr>
            <p:ph type="sldNum" sz="quarter" idx="12"/>
          </p:nvPr>
        </p:nvSpPr>
        <p:spPr/>
        <p:txBody>
          <a:bodyPr/>
          <a:lstStyle/>
          <a:p>
            <a:fld id="{9B541A0C-C9BE-4402-972A-253D0A0DEE02}"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86128705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210"/>
            <a:ext cx="3008313" cy="1162051"/>
          </a:xfrm>
        </p:spPr>
        <p:txBody>
          <a:bodyPr anchor="b"/>
          <a:lstStyle>
            <a:lvl1pPr algn="l">
              <a:defRPr sz="2700" b="1"/>
            </a:lvl1pPr>
          </a:lstStyle>
          <a:p>
            <a:r>
              <a:rPr lang="en-US" smtClean="0"/>
              <a:t>Click to edit Master title style</a:t>
            </a:r>
            <a:endParaRPr lang="en-AU"/>
          </a:p>
        </p:txBody>
      </p:sp>
      <p:sp>
        <p:nvSpPr>
          <p:cNvPr id="3" name="Content Placeholder 2"/>
          <p:cNvSpPr>
            <a:spLocks noGrp="1"/>
          </p:cNvSpPr>
          <p:nvPr>
            <p:ph idx="1"/>
          </p:nvPr>
        </p:nvSpPr>
        <p:spPr>
          <a:xfrm>
            <a:off x="3575050" y="273215"/>
            <a:ext cx="5111750"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900"/>
            </a:lvl1pPr>
            <a:lvl2pPr marL="609555" indent="0">
              <a:buNone/>
              <a:defRPr sz="1600"/>
            </a:lvl2pPr>
            <a:lvl3pPr marL="1219110" indent="0">
              <a:buNone/>
              <a:defRPr sz="1300"/>
            </a:lvl3pPr>
            <a:lvl4pPr marL="1828664" indent="0">
              <a:buNone/>
              <a:defRPr sz="1200"/>
            </a:lvl4pPr>
            <a:lvl5pPr marL="2438218" indent="0">
              <a:buNone/>
              <a:defRPr sz="1200"/>
            </a:lvl5pPr>
            <a:lvl6pPr marL="3047772" indent="0">
              <a:buNone/>
              <a:defRPr sz="1200"/>
            </a:lvl6pPr>
            <a:lvl7pPr marL="3657327" indent="0">
              <a:buNone/>
              <a:defRPr sz="1200"/>
            </a:lvl7pPr>
            <a:lvl8pPr marL="4266880" indent="0">
              <a:buNone/>
              <a:defRPr sz="1200"/>
            </a:lvl8pPr>
            <a:lvl9pPr marL="4876435"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217C6E-7E3C-4773-A670-C3A9AA0C49C5}" type="datetime1">
              <a:rPr lang="en-AU" smtClean="0">
                <a:solidFill>
                  <a:prstClr val="black">
                    <a:tint val="75000"/>
                  </a:prstClr>
                </a:solidFill>
              </a:rPr>
              <a:pPr/>
              <a:t>2/03/2020</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9B541A0C-C9BE-4402-972A-253D0A0DEE02}"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53321365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969"/>
            <a:ext cx="5486400" cy="566739"/>
          </a:xfrm>
        </p:spPr>
        <p:txBody>
          <a:bodyPr anchor="b"/>
          <a:lstStyle>
            <a:lvl1pPr algn="l">
              <a:defRPr sz="27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4300"/>
            </a:lvl1pPr>
            <a:lvl2pPr marL="609555" indent="0">
              <a:buNone/>
              <a:defRPr sz="3700"/>
            </a:lvl2pPr>
            <a:lvl3pPr marL="1219110" indent="0">
              <a:buNone/>
              <a:defRPr sz="3200"/>
            </a:lvl3pPr>
            <a:lvl4pPr marL="1828664" indent="0">
              <a:buNone/>
              <a:defRPr sz="2700"/>
            </a:lvl4pPr>
            <a:lvl5pPr marL="2438218" indent="0">
              <a:buNone/>
              <a:defRPr sz="2700"/>
            </a:lvl5pPr>
            <a:lvl6pPr marL="3047772" indent="0">
              <a:buNone/>
              <a:defRPr sz="2700"/>
            </a:lvl6pPr>
            <a:lvl7pPr marL="3657327" indent="0">
              <a:buNone/>
              <a:defRPr sz="2700"/>
            </a:lvl7pPr>
            <a:lvl8pPr marL="4266880" indent="0">
              <a:buNone/>
              <a:defRPr sz="2700"/>
            </a:lvl8pPr>
            <a:lvl9pPr marL="4876435" indent="0">
              <a:buNone/>
              <a:defRPr sz="2700"/>
            </a:lvl9pPr>
          </a:lstStyle>
          <a:p>
            <a:endParaRPr lang="en-AU"/>
          </a:p>
        </p:txBody>
      </p:sp>
      <p:sp>
        <p:nvSpPr>
          <p:cNvPr id="4" name="Text Placeholder 3"/>
          <p:cNvSpPr>
            <a:spLocks noGrp="1"/>
          </p:cNvSpPr>
          <p:nvPr>
            <p:ph type="body" sz="half" idx="2"/>
          </p:nvPr>
        </p:nvSpPr>
        <p:spPr>
          <a:xfrm>
            <a:off x="1792288" y="5367711"/>
            <a:ext cx="5486400" cy="804863"/>
          </a:xfrm>
        </p:spPr>
        <p:txBody>
          <a:bodyPr/>
          <a:lstStyle>
            <a:lvl1pPr marL="0" indent="0">
              <a:buNone/>
              <a:defRPr sz="1900"/>
            </a:lvl1pPr>
            <a:lvl2pPr marL="609555" indent="0">
              <a:buNone/>
              <a:defRPr sz="1600"/>
            </a:lvl2pPr>
            <a:lvl3pPr marL="1219110" indent="0">
              <a:buNone/>
              <a:defRPr sz="1300"/>
            </a:lvl3pPr>
            <a:lvl4pPr marL="1828664" indent="0">
              <a:buNone/>
              <a:defRPr sz="1200"/>
            </a:lvl4pPr>
            <a:lvl5pPr marL="2438218" indent="0">
              <a:buNone/>
              <a:defRPr sz="1200"/>
            </a:lvl5pPr>
            <a:lvl6pPr marL="3047772" indent="0">
              <a:buNone/>
              <a:defRPr sz="1200"/>
            </a:lvl6pPr>
            <a:lvl7pPr marL="3657327" indent="0">
              <a:buNone/>
              <a:defRPr sz="1200"/>
            </a:lvl7pPr>
            <a:lvl8pPr marL="4266880" indent="0">
              <a:buNone/>
              <a:defRPr sz="1200"/>
            </a:lvl8pPr>
            <a:lvl9pPr marL="4876435"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9F6BAA-CC45-4FEB-9B62-60677F6E486A}" type="datetime1">
              <a:rPr lang="en-AU" smtClean="0">
                <a:solidFill>
                  <a:prstClr val="black">
                    <a:tint val="75000"/>
                  </a:prstClr>
                </a:solidFill>
              </a:rPr>
              <a:pPr/>
              <a:t>2/03/2020</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9B541A0C-C9BE-4402-972A-253D0A0DEE02}"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419368033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618D78A4-1164-4572-907D-2221C438BA45}" type="datetime1">
              <a:rPr lang="en-AU" smtClean="0">
                <a:solidFill>
                  <a:prstClr val="black">
                    <a:tint val="75000"/>
                  </a:prstClr>
                </a:solidFill>
              </a:rPr>
              <a:pPr/>
              <a:t>2/03/2020</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9B541A0C-C9BE-4402-972A-253D0A0DEE02}"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7695782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01"/>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80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CADC0813-FA8C-487F-8EF8-FA16F681D687}" type="datetime1">
              <a:rPr lang="en-AU" smtClean="0">
                <a:solidFill>
                  <a:prstClr val="black">
                    <a:tint val="75000"/>
                  </a:prstClr>
                </a:solidFill>
              </a:rPr>
              <a:pPr/>
              <a:t>2/03/2020</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9B541A0C-C9BE-4402-972A-253D0A0DEE02}"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53750377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54B0765C-F9E4-472D-ABCA-634380C08686}" type="datetimeFigureOut">
              <a:rPr lang="en-AU" smtClean="0">
                <a:solidFill>
                  <a:prstClr val="black">
                    <a:tint val="75000"/>
                  </a:prstClr>
                </a:solidFill>
              </a:rPr>
              <a:pPr/>
              <a:t>2/03/2020</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36A77D1F-B31A-4D12-8AE3-04B3F63B35D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7314219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54B0765C-F9E4-472D-ABCA-634380C08686}" type="datetimeFigureOut">
              <a:rPr lang="en-AU" smtClean="0">
                <a:solidFill>
                  <a:prstClr val="black">
                    <a:tint val="75000"/>
                  </a:prstClr>
                </a:solidFill>
              </a:rPr>
              <a:pPr/>
              <a:t>2/03/2020</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36A77D1F-B31A-4D12-8AE3-04B3F63B35D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59843021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B0765C-F9E4-472D-ABCA-634380C08686}" type="datetimeFigureOut">
              <a:rPr lang="en-AU" smtClean="0">
                <a:solidFill>
                  <a:prstClr val="black">
                    <a:tint val="75000"/>
                  </a:prstClr>
                </a:solidFill>
              </a:rPr>
              <a:pPr/>
              <a:t>2/03/2020</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36A77D1F-B31A-4D12-8AE3-04B3F63B35D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87100117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54B0765C-F9E4-472D-ABCA-634380C08686}" type="datetimeFigureOut">
              <a:rPr lang="en-AU" smtClean="0">
                <a:solidFill>
                  <a:prstClr val="black">
                    <a:tint val="75000"/>
                  </a:prstClr>
                </a:solidFill>
              </a:rPr>
              <a:pPr/>
              <a:t>2/03/2020</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36A77D1F-B31A-4D12-8AE3-04B3F63B35D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57602513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54B0765C-F9E4-472D-ABCA-634380C08686}" type="datetimeFigureOut">
              <a:rPr lang="en-AU" smtClean="0">
                <a:solidFill>
                  <a:prstClr val="black">
                    <a:tint val="75000"/>
                  </a:prstClr>
                </a:solidFill>
              </a:rPr>
              <a:pPr/>
              <a:t>2/03/2020</a:t>
            </a:fld>
            <a:endParaRPr lang="en-AU">
              <a:solidFill>
                <a:prstClr val="black">
                  <a:tint val="75000"/>
                </a:prstClr>
              </a:solidFill>
            </a:endParaRPr>
          </a:p>
        </p:txBody>
      </p:sp>
      <p:sp>
        <p:nvSpPr>
          <p:cNvPr id="8" name="Footer Placeholder 7"/>
          <p:cNvSpPr>
            <a:spLocks noGrp="1"/>
          </p:cNvSpPr>
          <p:nvPr>
            <p:ph type="ftr" sz="quarter" idx="11"/>
          </p:nvPr>
        </p:nvSpPr>
        <p:spPr/>
        <p:txBody>
          <a:bodyPr/>
          <a:lstStyle/>
          <a:p>
            <a:endParaRPr lang="en-AU">
              <a:solidFill>
                <a:prstClr val="black">
                  <a:tint val="75000"/>
                </a:prstClr>
              </a:solidFill>
            </a:endParaRPr>
          </a:p>
        </p:txBody>
      </p:sp>
      <p:sp>
        <p:nvSpPr>
          <p:cNvPr id="9" name="Slide Number Placeholder 8"/>
          <p:cNvSpPr>
            <a:spLocks noGrp="1"/>
          </p:cNvSpPr>
          <p:nvPr>
            <p:ph type="sldNum" sz="quarter" idx="12"/>
          </p:nvPr>
        </p:nvSpPr>
        <p:spPr/>
        <p:txBody>
          <a:bodyPr/>
          <a:lstStyle/>
          <a:p>
            <a:fld id="{36A77D1F-B31A-4D12-8AE3-04B3F63B35D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9166674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DFD582D-B9B3-4783-A802-2F95CDAED01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9846524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54B0765C-F9E4-472D-ABCA-634380C08686}" type="datetimeFigureOut">
              <a:rPr lang="en-AU" smtClean="0">
                <a:solidFill>
                  <a:prstClr val="black">
                    <a:tint val="75000"/>
                  </a:prstClr>
                </a:solidFill>
              </a:rPr>
              <a:pPr/>
              <a:t>2/03/2020</a:t>
            </a:fld>
            <a:endParaRPr lang="en-AU">
              <a:solidFill>
                <a:prstClr val="black">
                  <a:tint val="75000"/>
                </a:prstClr>
              </a:solidFill>
            </a:endParaRPr>
          </a:p>
        </p:txBody>
      </p:sp>
      <p:sp>
        <p:nvSpPr>
          <p:cNvPr id="4" name="Footer Placeholder 3"/>
          <p:cNvSpPr>
            <a:spLocks noGrp="1"/>
          </p:cNvSpPr>
          <p:nvPr>
            <p:ph type="ftr" sz="quarter" idx="11"/>
          </p:nvPr>
        </p:nvSpPr>
        <p:spPr/>
        <p:txBody>
          <a:bodyPr/>
          <a:lstStyle/>
          <a:p>
            <a:endParaRPr lang="en-AU">
              <a:solidFill>
                <a:prstClr val="black">
                  <a:tint val="75000"/>
                </a:prstClr>
              </a:solidFill>
            </a:endParaRPr>
          </a:p>
        </p:txBody>
      </p:sp>
      <p:sp>
        <p:nvSpPr>
          <p:cNvPr id="5" name="Slide Number Placeholder 4"/>
          <p:cNvSpPr>
            <a:spLocks noGrp="1"/>
          </p:cNvSpPr>
          <p:nvPr>
            <p:ph type="sldNum" sz="quarter" idx="12"/>
          </p:nvPr>
        </p:nvSpPr>
        <p:spPr/>
        <p:txBody>
          <a:bodyPr/>
          <a:lstStyle/>
          <a:p>
            <a:fld id="{36A77D1F-B31A-4D12-8AE3-04B3F63B35D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72946562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B0765C-F9E4-472D-ABCA-634380C08686}" type="datetimeFigureOut">
              <a:rPr lang="en-AU" smtClean="0">
                <a:solidFill>
                  <a:prstClr val="black">
                    <a:tint val="75000"/>
                  </a:prstClr>
                </a:solidFill>
              </a:rPr>
              <a:pPr/>
              <a:t>2/03/2020</a:t>
            </a:fld>
            <a:endParaRPr lang="en-AU">
              <a:solidFill>
                <a:prstClr val="black">
                  <a:tint val="75000"/>
                </a:prstClr>
              </a:solidFill>
            </a:endParaRPr>
          </a:p>
        </p:txBody>
      </p:sp>
      <p:sp>
        <p:nvSpPr>
          <p:cNvPr id="3" name="Footer Placeholder 2"/>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p:cNvSpPr>
            <a:spLocks noGrp="1"/>
          </p:cNvSpPr>
          <p:nvPr>
            <p:ph type="sldNum" sz="quarter" idx="12"/>
          </p:nvPr>
        </p:nvSpPr>
        <p:spPr/>
        <p:txBody>
          <a:bodyPr/>
          <a:lstStyle/>
          <a:p>
            <a:fld id="{36A77D1F-B31A-4D12-8AE3-04B3F63B35D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426164146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B0765C-F9E4-472D-ABCA-634380C08686}" type="datetimeFigureOut">
              <a:rPr lang="en-AU" smtClean="0">
                <a:solidFill>
                  <a:prstClr val="black">
                    <a:tint val="75000"/>
                  </a:prstClr>
                </a:solidFill>
              </a:rPr>
              <a:pPr/>
              <a:t>2/03/2020</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36A77D1F-B31A-4D12-8AE3-04B3F63B35D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64116506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B0765C-F9E4-472D-ABCA-634380C08686}" type="datetimeFigureOut">
              <a:rPr lang="en-AU" smtClean="0">
                <a:solidFill>
                  <a:prstClr val="black">
                    <a:tint val="75000"/>
                  </a:prstClr>
                </a:solidFill>
              </a:rPr>
              <a:pPr/>
              <a:t>2/03/2020</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36A77D1F-B31A-4D12-8AE3-04B3F63B35D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89707891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54B0765C-F9E4-472D-ABCA-634380C08686}" type="datetimeFigureOut">
              <a:rPr lang="en-AU" smtClean="0">
                <a:solidFill>
                  <a:prstClr val="black">
                    <a:tint val="75000"/>
                  </a:prstClr>
                </a:solidFill>
              </a:rPr>
              <a:pPr/>
              <a:t>2/03/2020</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36A77D1F-B31A-4D12-8AE3-04B3F63B35D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76942079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54B0765C-F9E4-472D-ABCA-634380C08686}" type="datetimeFigureOut">
              <a:rPr lang="en-AU" smtClean="0">
                <a:solidFill>
                  <a:prstClr val="black">
                    <a:tint val="75000"/>
                  </a:prstClr>
                </a:solidFill>
              </a:rPr>
              <a:pPr/>
              <a:t>2/03/2020</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36A77D1F-B31A-4D12-8AE3-04B3F63B35D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21668168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723"/>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C47D145F-3605-4027-B482-2889004037AC}" type="datetimeFigureOut">
              <a:rPr lang="en-AU" smtClean="0">
                <a:solidFill>
                  <a:prstClr val="black">
                    <a:tint val="75000"/>
                  </a:prstClr>
                </a:solidFill>
              </a:rPr>
              <a:pPr/>
              <a:t>2/03/2020</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1867E07F-6B8B-41BC-8DAD-4AA3649330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91573423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C47D145F-3605-4027-B482-2889004037AC}" type="datetimeFigureOut">
              <a:rPr lang="en-AU" smtClean="0">
                <a:solidFill>
                  <a:prstClr val="black">
                    <a:tint val="75000"/>
                  </a:prstClr>
                </a:solidFill>
              </a:rPr>
              <a:pPr/>
              <a:t>2/03/2020</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1867E07F-6B8B-41BC-8DAD-4AA3649330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80316487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98"/>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7D145F-3605-4027-B482-2889004037AC}" type="datetimeFigureOut">
              <a:rPr lang="en-AU" smtClean="0">
                <a:solidFill>
                  <a:prstClr val="black">
                    <a:tint val="75000"/>
                  </a:prstClr>
                </a:solidFill>
              </a:rPr>
              <a:pPr/>
              <a:t>2/03/2020</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1867E07F-6B8B-41BC-8DAD-4AA3649330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7859273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C47D145F-3605-4027-B482-2889004037AC}" type="datetimeFigureOut">
              <a:rPr lang="en-AU" smtClean="0">
                <a:solidFill>
                  <a:prstClr val="black">
                    <a:tint val="75000"/>
                  </a:prstClr>
                </a:solidFill>
              </a:rPr>
              <a:pPr/>
              <a:t>2/03/2020</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1867E07F-6B8B-41BC-8DAD-4AA3649330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2057063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1AABBD2-CA90-4C10-ADEB-25646EE30DC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13655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17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7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C47D145F-3605-4027-B482-2889004037AC}" type="datetimeFigureOut">
              <a:rPr lang="en-AU" smtClean="0">
                <a:solidFill>
                  <a:prstClr val="black">
                    <a:tint val="75000"/>
                  </a:prstClr>
                </a:solidFill>
              </a:rPr>
              <a:pPr/>
              <a:t>2/03/2020</a:t>
            </a:fld>
            <a:endParaRPr lang="en-AU">
              <a:solidFill>
                <a:prstClr val="black">
                  <a:tint val="75000"/>
                </a:prstClr>
              </a:solidFill>
            </a:endParaRPr>
          </a:p>
        </p:txBody>
      </p:sp>
      <p:sp>
        <p:nvSpPr>
          <p:cNvPr id="8" name="Footer Placeholder 7"/>
          <p:cNvSpPr>
            <a:spLocks noGrp="1"/>
          </p:cNvSpPr>
          <p:nvPr>
            <p:ph type="ftr" sz="quarter" idx="11"/>
          </p:nvPr>
        </p:nvSpPr>
        <p:spPr/>
        <p:txBody>
          <a:bodyPr/>
          <a:lstStyle/>
          <a:p>
            <a:endParaRPr lang="en-AU">
              <a:solidFill>
                <a:prstClr val="black">
                  <a:tint val="75000"/>
                </a:prstClr>
              </a:solidFill>
            </a:endParaRPr>
          </a:p>
        </p:txBody>
      </p:sp>
      <p:sp>
        <p:nvSpPr>
          <p:cNvPr id="9" name="Slide Number Placeholder 8"/>
          <p:cNvSpPr>
            <a:spLocks noGrp="1"/>
          </p:cNvSpPr>
          <p:nvPr>
            <p:ph type="sldNum" sz="quarter" idx="12"/>
          </p:nvPr>
        </p:nvSpPr>
        <p:spPr/>
        <p:txBody>
          <a:bodyPr/>
          <a:lstStyle/>
          <a:p>
            <a:fld id="{1867E07F-6B8B-41BC-8DAD-4AA3649330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50499223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C47D145F-3605-4027-B482-2889004037AC}" type="datetimeFigureOut">
              <a:rPr lang="en-AU" smtClean="0">
                <a:solidFill>
                  <a:prstClr val="black">
                    <a:tint val="75000"/>
                  </a:prstClr>
                </a:solidFill>
              </a:rPr>
              <a:pPr/>
              <a:t>2/03/2020</a:t>
            </a:fld>
            <a:endParaRPr lang="en-AU">
              <a:solidFill>
                <a:prstClr val="black">
                  <a:tint val="75000"/>
                </a:prstClr>
              </a:solidFill>
            </a:endParaRPr>
          </a:p>
        </p:txBody>
      </p:sp>
      <p:sp>
        <p:nvSpPr>
          <p:cNvPr id="4" name="Footer Placeholder 3"/>
          <p:cNvSpPr>
            <a:spLocks noGrp="1"/>
          </p:cNvSpPr>
          <p:nvPr>
            <p:ph type="ftr" sz="quarter" idx="11"/>
          </p:nvPr>
        </p:nvSpPr>
        <p:spPr/>
        <p:txBody>
          <a:bodyPr/>
          <a:lstStyle/>
          <a:p>
            <a:endParaRPr lang="en-AU">
              <a:solidFill>
                <a:prstClr val="black">
                  <a:tint val="75000"/>
                </a:prstClr>
              </a:solidFill>
            </a:endParaRPr>
          </a:p>
        </p:txBody>
      </p:sp>
      <p:sp>
        <p:nvSpPr>
          <p:cNvPr id="5" name="Slide Number Placeholder 4"/>
          <p:cNvSpPr>
            <a:spLocks noGrp="1"/>
          </p:cNvSpPr>
          <p:nvPr>
            <p:ph type="sldNum" sz="quarter" idx="12"/>
          </p:nvPr>
        </p:nvSpPr>
        <p:spPr/>
        <p:txBody>
          <a:bodyPr/>
          <a:lstStyle/>
          <a:p>
            <a:fld id="{1867E07F-6B8B-41BC-8DAD-4AA3649330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4462272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7D145F-3605-4027-B482-2889004037AC}" type="datetimeFigureOut">
              <a:rPr lang="en-AU" smtClean="0">
                <a:solidFill>
                  <a:prstClr val="black">
                    <a:tint val="75000"/>
                  </a:prstClr>
                </a:solidFill>
              </a:rPr>
              <a:pPr/>
              <a:t>2/03/2020</a:t>
            </a:fld>
            <a:endParaRPr lang="en-AU">
              <a:solidFill>
                <a:prstClr val="black">
                  <a:tint val="75000"/>
                </a:prstClr>
              </a:solidFill>
            </a:endParaRPr>
          </a:p>
        </p:txBody>
      </p:sp>
      <p:sp>
        <p:nvSpPr>
          <p:cNvPr id="3" name="Footer Placeholder 2"/>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p:cNvSpPr>
            <a:spLocks noGrp="1"/>
          </p:cNvSpPr>
          <p:nvPr>
            <p:ph type="sldNum" sz="quarter" idx="12"/>
          </p:nvPr>
        </p:nvSpPr>
        <p:spPr/>
        <p:txBody>
          <a:bodyPr/>
          <a:lstStyle/>
          <a:p>
            <a:fld id="{1867E07F-6B8B-41BC-8DAD-4AA3649330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42116020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13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7D145F-3605-4027-B482-2889004037AC}" type="datetimeFigureOut">
              <a:rPr lang="en-AU" smtClean="0">
                <a:solidFill>
                  <a:prstClr val="black">
                    <a:tint val="75000"/>
                  </a:prstClr>
                </a:solidFill>
              </a:rPr>
              <a:pPr/>
              <a:t>2/03/2020</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1867E07F-6B8B-41BC-8DAD-4AA3649330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01222935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7D145F-3605-4027-B482-2889004037AC}" type="datetimeFigureOut">
              <a:rPr lang="en-AU" smtClean="0">
                <a:solidFill>
                  <a:prstClr val="black">
                    <a:tint val="75000"/>
                  </a:prstClr>
                </a:solidFill>
              </a:rPr>
              <a:pPr/>
              <a:t>2/03/2020</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1867E07F-6B8B-41BC-8DAD-4AA3649330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4244532281"/>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C47D145F-3605-4027-B482-2889004037AC}" type="datetimeFigureOut">
              <a:rPr lang="en-AU" smtClean="0">
                <a:solidFill>
                  <a:prstClr val="black">
                    <a:tint val="75000"/>
                  </a:prstClr>
                </a:solidFill>
              </a:rPr>
              <a:pPr/>
              <a:t>2/03/2020</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1867E07F-6B8B-41BC-8DAD-4AA3649330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01076519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7"/>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71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C47D145F-3605-4027-B482-2889004037AC}" type="datetimeFigureOut">
              <a:rPr lang="en-AU" smtClean="0">
                <a:solidFill>
                  <a:prstClr val="black">
                    <a:tint val="75000"/>
                  </a:prstClr>
                </a:solidFill>
              </a:rPr>
              <a:pPr/>
              <a:t>2/03/2020</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1867E07F-6B8B-41BC-8DAD-4AA3649330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08979767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75490" name="Rectangle 2"/>
          <p:cNvSpPr>
            <a:spLocks noGrp="1" noChangeArrowheads="1"/>
          </p:cNvSpPr>
          <p:nvPr>
            <p:ph type="ctrTitle"/>
          </p:nvPr>
        </p:nvSpPr>
        <p:spPr>
          <a:xfrm>
            <a:off x="1173163" y="-2039877"/>
            <a:ext cx="7772400" cy="4524315"/>
          </a:xfrm>
        </p:spPr>
        <p:txBody>
          <a:bodyPr anchor="b">
            <a:spAutoFit/>
          </a:bodyPr>
          <a:lstStyle>
            <a:lvl1pPr>
              <a:defRPr sz="7200"/>
            </a:lvl1pPr>
          </a:lstStyle>
          <a:p>
            <a:r>
              <a:rPr lang="nl-NL"/>
              <a:t>Klik om het opmaakprofiel van de modeltitel te bewerken</a:t>
            </a:r>
          </a:p>
        </p:txBody>
      </p:sp>
      <p:sp>
        <p:nvSpPr>
          <p:cNvPr id="575491" name="Rectangle 3"/>
          <p:cNvSpPr>
            <a:spLocks noGrp="1" noChangeArrowheads="1"/>
          </p:cNvSpPr>
          <p:nvPr>
            <p:ph type="subTitle" idx="1"/>
          </p:nvPr>
        </p:nvSpPr>
        <p:spPr>
          <a:xfrm>
            <a:off x="1166813" y="3886200"/>
            <a:ext cx="6400800" cy="1752600"/>
          </a:xfrm>
        </p:spPr>
        <p:txBody>
          <a:bodyPr/>
          <a:lstStyle>
            <a:lvl1pPr marL="0" indent="0">
              <a:buFont typeface="Wingdings" pitchFamily="2" charset="2"/>
              <a:buNone/>
              <a:defRPr sz="4000"/>
            </a:lvl1pPr>
          </a:lstStyle>
          <a:p>
            <a:r>
              <a:rPr lang="nl-NL"/>
              <a:t>Klik om het opmaakprofiel van de modelondertitel te bewerken</a:t>
            </a:r>
          </a:p>
        </p:txBody>
      </p:sp>
      <p:sp>
        <p:nvSpPr>
          <p:cNvPr id="4" name="Rectangle 4"/>
          <p:cNvSpPr>
            <a:spLocks noGrp="1" noChangeArrowheads="1"/>
          </p:cNvSpPr>
          <p:nvPr>
            <p:ph type="dt" sz="half" idx="10"/>
          </p:nvPr>
        </p:nvSpPr>
        <p:spPr>
          <a:xfrm>
            <a:off x="1166816" y="6248400"/>
            <a:ext cx="1905000" cy="457200"/>
          </a:xfrm>
        </p:spPr>
        <p:txBody>
          <a:bodyPr/>
          <a:lstStyle>
            <a:lvl1pPr>
              <a:defRPr>
                <a:solidFill>
                  <a:srgbClr val="000000"/>
                </a:solidFill>
              </a:defRPr>
            </a:lvl1pPr>
          </a:lstStyle>
          <a:p>
            <a:pPr>
              <a:defRPr/>
            </a:pPr>
            <a:endParaRPr lang="nl-NL"/>
          </a:p>
        </p:txBody>
      </p:sp>
      <p:sp>
        <p:nvSpPr>
          <p:cNvPr id="5" name="Rectangle 5"/>
          <p:cNvSpPr>
            <a:spLocks noGrp="1" noChangeArrowheads="1"/>
          </p:cNvSpPr>
          <p:nvPr>
            <p:ph type="ftr" sz="quarter" idx="11"/>
          </p:nvPr>
        </p:nvSpPr>
        <p:spPr/>
        <p:txBody>
          <a:bodyPr/>
          <a:lstStyle>
            <a:lvl1pPr>
              <a:defRPr>
                <a:solidFill>
                  <a:srgbClr val="000000"/>
                </a:solidFill>
              </a:defRPr>
            </a:lvl1pPr>
          </a:lstStyle>
          <a:p>
            <a:pPr>
              <a:defRPr/>
            </a:pPr>
            <a:endParaRPr lang="nl-NL"/>
          </a:p>
        </p:txBody>
      </p:sp>
      <p:sp>
        <p:nvSpPr>
          <p:cNvPr id="6" name="Rectangle 6"/>
          <p:cNvSpPr>
            <a:spLocks noGrp="1" noChangeArrowheads="1"/>
          </p:cNvSpPr>
          <p:nvPr>
            <p:ph type="sldNum" sz="quarter" idx="12"/>
          </p:nvPr>
        </p:nvSpPr>
        <p:spPr/>
        <p:txBody>
          <a:bodyPr/>
          <a:lstStyle>
            <a:lvl1pPr>
              <a:defRPr>
                <a:solidFill>
                  <a:srgbClr val="000000"/>
                </a:solidFill>
              </a:defRPr>
            </a:lvl1pPr>
          </a:lstStyle>
          <a:p>
            <a:pPr>
              <a:defRPr/>
            </a:pPr>
            <a:fld id="{1D974E3E-622A-4B0A-AC80-D5D741462587}" type="slidenum">
              <a:rPr lang="nl-NL"/>
              <a:pPr>
                <a:defRPr/>
              </a:pPr>
              <a:t>‹#›</a:t>
            </a:fld>
            <a:endParaRPr lang="nl-NL"/>
          </a:p>
        </p:txBody>
      </p:sp>
    </p:spTree>
    <p:extLst>
      <p:ext uri="{BB962C8B-B14F-4D97-AF65-F5344CB8AC3E}">
        <p14:creationId xmlns:p14="http://schemas.microsoft.com/office/powerpoint/2010/main" val="265574085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FD8C0089-C13D-4FF3-8546-2CEB39148059}" type="slidenum">
              <a:rPr lang="nl-NL"/>
              <a:pPr>
                <a:defRPr/>
              </a:pPr>
              <a:t>‹#›</a:t>
            </a:fld>
            <a:endParaRPr lang="nl-NL"/>
          </a:p>
        </p:txBody>
      </p:sp>
    </p:spTree>
    <p:extLst>
      <p:ext uri="{BB962C8B-B14F-4D97-AF65-F5344CB8AC3E}">
        <p14:creationId xmlns:p14="http://schemas.microsoft.com/office/powerpoint/2010/main" val="152601928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BA244C7B-04CE-45A7-AE17-060B74F5F4F5}" type="slidenum">
              <a:rPr lang="nl-NL"/>
              <a:pPr>
                <a:defRPr/>
              </a:pPr>
              <a:t>‹#›</a:t>
            </a:fld>
            <a:endParaRPr lang="nl-NL"/>
          </a:p>
        </p:txBody>
      </p:sp>
    </p:spTree>
    <p:extLst>
      <p:ext uri="{BB962C8B-B14F-4D97-AF65-F5344CB8AC3E}">
        <p14:creationId xmlns:p14="http://schemas.microsoft.com/office/powerpoint/2010/main" val="21860786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10CAE52-2C52-4E85-BC09-05F1D27B41D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0155983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17E335F3-763E-448E-B22A-E6EA8933E274}" type="slidenum">
              <a:rPr lang="nl-NL"/>
              <a:pPr>
                <a:defRPr/>
              </a:pPr>
              <a:t>‹#›</a:t>
            </a:fld>
            <a:endParaRPr lang="nl-NL"/>
          </a:p>
        </p:txBody>
      </p:sp>
    </p:spTree>
    <p:extLst>
      <p:ext uri="{BB962C8B-B14F-4D97-AF65-F5344CB8AC3E}">
        <p14:creationId xmlns:p14="http://schemas.microsoft.com/office/powerpoint/2010/main" val="283284103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15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4"/>
          <p:cNvSpPr>
            <a:spLocks noGrp="1" noChangeArrowheads="1"/>
          </p:cNvSpPr>
          <p:nvPr>
            <p:ph type="dt" sz="half" idx="10"/>
          </p:nvPr>
        </p:nvSpPr>
        <p:spPr>
          <a:ln/>
        </p:spPr>
        <p:txBody>
          <a:bodyPr/>
          <a:lstStyle>
            <a:lvl1pPr>
              <a:defRPr/>
            </a:lvl1pPr>
          </a:lstStyle>
          <a:p>
            <a:pPr>
              <a:defRPr/>
            </a:pPr>
            <a:endParaRPr lang="nl-NL"/>
          </a:p>
        </p:txBody>
      </p:sp>
      <p:sp>
        <p:nvSpPr>
          <p:cNvPr id="8" name="Rectangle 5"/>
          <p:cNvSpPr>
            <a:spLocks noGrp="1" noChangeArrowheads="1"/>
          </p:cNvSpPr>
          <p:nvPr>
            <p:ph type="ftr" sz="quarter" idx="11"/>
          </p:nvPr>
        </p:nvSpPr>
        <p:spPr>
          <a:ln/>
        </p:spPr>
        <p:txBody>
          <a:bodyPr/>
          <a:lstStyle>
            <a:lvl1pPr>
              <a:defRPr/>
            </a:lvl1pPr>
          </a:lstStyle>
          <a:p>
            <a:pPr>
              <a:defRPr/>
            </a:pPr>
            <a:endParaRPr lang="nl-NL"/>
          </a:p>
        </p:txBody>
      </p:sp>
      <p:sp>
        <p:nvSpPr>
          <p:cNvPr id="9" name="Rectangle 6"/>
          <p:cNvSpPr>
            <a:spLocks noGrp="1" noChangeArrowheads="1"/>
          </p:cNvSpPr>
          <p:nvPr>
            <p:ph type="sldNum" sz="quarter" idx="12"/>
          </p:nvPr>
        </p:nvSpPr>
        <p:spPr>
          <a:ln/>
        </p:spPr>
        <p:txBody>
          <a:bodyPr/>
          <a:lstStyle>
            <a:lvl1pPr>
              <a:defRPr/>
            </a:lvl1pPr>
          </a:lstStyle>
          <a:p>
            <a:pPr>
              <a:defRPr/>
            </a:pPr>
            <a:fld id="{26474BB2-2225-465D-94E1-52179655D861}" type="slidenum">
              <a:rPr lang="nl-NL"/>
              <a:pPr>
                <a:defRPr/>
              </a:pPr>
              <a:t>‹#›</a:t>
            </a:fld>
            <a:endParaRPr lang="nl-NL"/>
          </a:p>
        </p:txBody>
      </p:sp>
    </p:spTree>
    <p:extLst>
      <p:ext uri="{BB962C8B-B14F-4D97-AF65-F5344CB8AC3E}">
        <p14:creationId xmlns:p14="http://schemas.microsoft.com/office/powerpoint/2010/main" val="7142990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4"/>
          <p:cNvSpPr>
            <a:spLocks noGrp="1" noChangeArrowheads="1"/>
          </p:cNvSpPr>
          <p:nvPr>
            <p:ph type="dt" sz="half" idx="10"/>
          </p:nvPr>
        </p:nvSpPr>
        <p:spPr>
          <a:ln/>
        </p:spPr>
        <p:txBody>
          <a:bodyPr/>
          <a:lstStyle>
            <a:lvl1pPr>
              <a:defRPr/>
            </a:lvl1pPr>
          </a:lstStyle>
          <a:p>
            <a:pPr>
              <a:defRPr/>
            </a:pPr>
            <a:endParaRPr lang="nl-NL"/>
          </a:p>
        </p:txBody>
      </p:sp>
      <p:sp>
        <p:nvSpPr>
          <p:cNvPr id="4" name="Rectangle 5"/>
          <p:cNvSpPr>
            <a:spLocks noGrp="1" noChangeArrowheads="1"/>
          </p:cNvSpPr>
          <p:nvPr>
            <p:ph type="ftr" sz="quarter" idx="11"/>
          </p:nvPr>
        </p:nvSpPr>
        <p:spPr>
          <a:ln/>
        </p:spPr>
        <p:txBody>
          <a:bodyPr/>
          <a:lstStyle>
            <a:lvl1pPr>
              <a:defRPr/>
            </a:lvl1pPr>
          </a:lstStyle>
          <a:p>
            <a:pPr>
              <a:defRPr/>
            </a:pPr>
            <a:endParaRPr lang="nl-NL"/>
          </a:p>
        </p:txBody>
      </p:sp>
      <p:sp>
        <p:nvSpPr>
          <p:cNvPr id="5" name="Rectangle 6"/>
          <p:cNvSpPr>
            <a:spLocks noGrp="1" noChangeArrowheads="1"/>
          </p:cNvSpPr>
          <p:nvPr>
            <p:ph type="sldNum" sz="quarter" idx="12"/>
          </p:nvPr>
        </p:nvSpPr>
        <p:spPr>
          <a:ln/>
        </p:spPr>
        <p:txBody>
          <a:bodyPr/>
          <a:lstStyle>
            <a:lvl1pPr>
              <a:defRPr/>
            </a:lvl1pPr>
          </a:lstStyle>
          <a:p>
            <a:pPr>
              <a:defRPr/>
            </a:pPr>
            <a:fld id="{B374502C-587B-4A40-B396-C344857751CA}" type="slidenum">
              <a:rPr lang="nl-NL"/>
              <a:pPr>
                <a:defRPr/>
              </a:pPr>
              <a:t>‹#›</a:t>
            </a:fld>
            <a:endParaRPr lang="nl-NL"/>
          </a:p>
        </p:txBody>
      </p:sp>
    </p:spTree>
    <p:extLst>
      <p:ext uri="{BB962C8B-B14F-4D97-AF65-F5344CB8AC3E}">
        <p14:creationId xmlns:p14="http://schemas.microsoft.com/office/powerpoint/2010/main" val="321416523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l-NL"/>
          </a:p>
        </p:txBody>
      </p:sp>
      <p:sp>
        <p:nvSpPr>
          <p:cNvPr id="3" name="Rectangle 5"/>
          <p:cNvSpPr>
            <a:spLocks noGrp="1" noChangeArrowheads="1"/>
          </p:cNvSpPr>
          <p:nvPr>
            <p:ph type="ftr" sz="quarter" idx="11"/>
          </p:nvPr>
        </p:nvSpPr>
        <p:spPr>
          <a:ln/>
        </p:spPr>
        <p:txBody>
          <a:bodyPr/>
          <a:lstStyle>
            <a:lvl1pPr>
              <a:defRPr/>
            </a:lvl1pPr>
          </a:lstStyle>
          <a:p>
            <a:pPr>
              <a:defRPr/>
            </a:pPr>
            <a:endParaRPr lang="nl-NL"/>
          </a:p>
        </p:txBody>
      </p:sp>
      <p:sp>
        <p:nvSpPr>
          <p:cNvPr id="4" name="Rectangle 6"/>
          <p:cNvSpPr>
            <a:spLocks noGrp="1" noChangeArrowheads="1"/>
          </p:cNvSpPr>
          <p:nvPr>
            <p:ph type="sldNum" sz="quarter" idx="12"/>
          </p:nvPr>
        </p:nvSpPr>
        <p:spPr>
          <a:ln/>
        </p:spPr>
        <p:txBody>
          <a:bodyPr/>
          <a:lstStyle>
            <a:lvl1pPr>
              <a:defRPr/>
            </a:lvl1pPr>
          </a:lstStyle>
          <a:p>
            <a:pPr>
              <a:defRPr/>
            </a:pPr>
            <a:fld id="{AD123E6E-C2C6-4849-9755-1173CCF19B15}" type="slidenum">
              <a:rPr lang="nl-NL"/>
              <a:pPr>
                <a:defRPr/>
              </a:pPr>
              <a:t>‹#›</a:t>
            </a:fld>
            <a:endParaRPr lang="nl-NL"/>
          </a:p>
        </p:txBody>
      </p:sp>
    </p:spTree>
    <p:extLst>
      <p:ext uri="{BB962C8B-B14F-4D97-AF65-F5344CB8AC3E}">
        <p14:creationId xmlns:p14="http://schemas.microsoft.com/office/powerpoint/2010/main" val="94976325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13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B10FBE2C-D8A3-4315-8862-DB17E1C495BA}" type="slidenum">
              <a:rPr lang="nl-NL"/>
              <a:pPr>
                <a:defRPr/>
              </a:pPr>
              <a:t>‹#›</a:t>
            </a:fld>
            <a:endParaRPr lang="nl-NL"/>
          </a:p>
        </p:txBody>
      </p:sp>
    </p:spTree>
    <p:extLst>
      <p:ext uri="{BB962C8B-B14F-4D97-AF65-F5344CB8AC3E}">
        <p14:creationId xmlns:p14="http://schemas.microsoft.com/office/powerpoint/2010/main" val="329639923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C4E4570B-B9B1-43B7-88A6-776B7042A2FF}" type="slidenum">
              <a:rPr lang="nl-NL"/>
              <a:pPr>
                <a:defRPr/>
              </a:pPr>
              <a:t>‹#›</a:t>
            </a:fld>
            <a:endParaRPr lang="nl-NL"/>
          </a:p>
        </p:txBody>
      </p:sp>
    </p:spTree>
    <p:extLst>
      <p:ext uri="{BB962C8B-B14F-4D97-AF65-F5344CB8AC3E}">
        <p14:creationId xmlns:p14="http://schemas.microsoft.com/office/powerpoint/2010/main" val="279081528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5705585F-AEAD-43A1-AD08-63C3F17D2B3C}" type="slidenum">
              <a:rPr lang="nl-NL"/>
              <a:pPr>
                <a:defRPr/>
              </a:pPr>
              <a:t>‹#›</a:t>
            </a:fld>
            <a:endParaRPr lang="nl-NL"/>
          </a:p>
        </p:txBody>
      </p:sp>
    </p:spTree>
    <p:extLst>
      <p:ext uri="{BB962C8B-B14F-4D97-AF65-F5344CB8AC3E}">
        <p14:creationId xmlns:p14="http://schemas.microsoft.com/office/powerpoint/2010/main" val="75774472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685802" y="4572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A1E9B599-55EA-4977-90FD-32D4C67205AD}" type="slidenum">
              <a:rPr lang="nl-NL"/>
              <a:pPr>
                <a:defRPr/>
              </a:pPr>
              <a:t>‹#›</a:t>
            </a:fld>
            <a:endParaRPr lang="nl-NL"/>
          </a:p>
        </p:txBody>
      </p:sp>
    </p:spTree>
    <p:extLst>
      <p:ext uri="{BB962C8B-B14F-4D97-AF65-F5344CB8AC3E}">
        <p14:creationId xmlns:p14="http://schemas.microsoft.com/office/powerpoint/2010/main" val="380449803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11"/>
          <p:cNvSpPr>
            <a:spLocks noChangeShapeType="1"/>
          </p:cNvSpPr>
          <p:nvPr userDrawn="1"/>
        </p:nvSpPr>
        <p:spPr bwMode="auto">
          <a:xfrm>
            <a:off x="838200" y="2438400"/>
            <a:ext cx="7391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AU" smtClean="0">
              <a:solidFill>
                <a:srgbClr val="000000"/>
              </a:solidFill>
            </a:endParaRPr>
          </a:p>
        </p:txBody>
      </p:sp>
      <p:sp>
        <p:nvSpPr>
          <p:cNvPr id="113670" name="Rectangle 6"/>
          <p:cNvSpPr>
            <a:spLocks noGrp="1" noChangeArrowheads="1"/>
          </p:cNvSpPr>
          <p:nvPr>
            <p:ph type="ctrTitle"/>
          </p:nvPr>
        </p:nvSpPr>
        <p:spPr>
          <a:xfrm>
            <a:off x="909638" y="985838"/>
            <a:ext cx="7239000" cy="1444625"/>
          </a:xfrm>
        </p:spPr>
        <p:txBody>
          <a:bodyPr/>
          <a:lstStyle>
            <a:lvl1pPr>
              <a:defRPr sz="4000">
                <a:latin typeface="Tahoma" pitchFamily="34" charset="0"/>
              </a:defRPr>
            </a:lvl1pPr>
          </a:lstStyle>
          <a:p>
            <a:pPr lvl="0"/>
            <a:r>
              <a:rPr lang="en-US" altLang="en-US" noProof="0" smtClean="0"/>
              <a:t>Click to edit Master title style</a:t>
            </a:r>
          </a:p>
        </p:txBody>
      </p:sp>
      <p:sp>
        <p:nvSpPr>
          <p:cNvPr id="113671" name="Rectangle 7"/>
          <p:cNvSpPr>
            <a:spLocks noGrp="1" noChangeArrowheads="1"/>
          </p:cNvSpPr>
          <p:nvPr>
            <p:ph type="subTitle" idx="1"/>
          </p:nvPr>
        </p:nvSpPr>
        <p:spPr>
          <a:xfrm>
            <a:off x="909638" y="3427413"/>
            <a:ext cx="7239000" cy="1752600"/>
          </a:xfrm>
        </p:spPr>
        <p:txBody>
          <a:bodyPr/>
          <a:lstStyle>
            <a:lvl1pPr marL="0" indent="0">
              <a:buFont typeface="Wingdings" pitchFamily="2" charset="2"/>
              <a:buNone/>
              <a:defRPr>
                <a:latin typeface="Tahoma" pitchFamily="34" charset="0"/>
              </a:defRPr>
            </a:lvl1pPr>
          </a:lstStyle>
          <a:p>
            <a:pPr lvl="0"/>
            <a:r>
              <a:rPr lang="en-US" altLang="en-US" noProof="0" smtClean="0"/>
              <a:t>Click to edit Master subtitle style</a:t>
            </a:r>
          </a:p>
        </p:txBody>
      </p:sp>
      <p:sp>
        <p:nvSpPr>
          <p:cNvPr id="5" name="Rectangle 4"/>
          <p:cNvSpPr>
            <a:spLocks noGrp="1" noChangeArrowheads="1"/>
          </p:cNvSpPr>
          <p:nvPr>
            <p:ph type="dt" sz="half" idx="10"/>
          </p:nvPr>
        </p:nvSpPr>
        <p:spPr/>
        <p:txBody>
          <a:bodyPr/>
          <a:lstStyle>
            <a:lvl1pPr>
              <a:defRPr smtClean="0">
                <a:latin typeface="Tahoma" pitchFamily="34" charset="0"/>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p:txBody>
          <a:bodyPr/>
          <a:lstStyle>
            <a:lvl1pPr>
              <a:defRPr smtClean="0">
                <a:latin typeface="Tahoma" pitchFamily="34" charset="0"/>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p:txBody>
          <a:bodyPr/>
          <a:lstStyle>
            <a:lvl1pPr>
              <a:defRPr smtClean="0">
                <a:latin typeface="Tahoma" pitchFamily="34" charset="0"/>
              </a:defRPr>
            </a:lvl1pPr>
          </a:lstStyle>
          <a:p>
            <a:pPr>
              <a:defRPr/>
            </a:pPr>
            <a:fld id="{ECAFD1C8-C591-4C52-8C78-6C115EF53E3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160428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4021610-A341-421F-AC64-2F13817DF23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244033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C1DFC6D-2132-429B-BE26-822CEF474F0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5540"/>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3FCA72A-173C-45C9-A1F6-1B0D5D44879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348361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914400" y="1827213"/>
            <a:ext cx="357981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6613" y="1827213"/>
            <a:ext cx="3581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8641F95-5BAD-4A08-9A7E-1C1E1F645A3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5503977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8"/>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0FD71FE6-FFDF-4D4F-A108-C24D2097255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3296573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8"/>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7B0A789B-2D4A-438F-8C4A-31AE89ACE3C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43233468"/>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FCB0BF65-40DB-4E72-A445-78001AB4965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3387362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E51C1CB2-5D59-46DB-9FEF-53A0CD7CE60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8674995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9669367-4A3C-46CE-B3B0-2742DCDF5A4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1828601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F80C4C2-41C6-41E4-A660-A286ED1A770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19233327"/>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304800"/>
            <a:ext cx="1827213" cy="5637213"/>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914400" y="304800"/>
            <a:ext cx="5334000" cy="56372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88C42A9-9FE2-4015-8064-61CD0D42975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0943575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313613" cy="1143000"/>
          </a:xfrm>
        </p:spPr>
        <p:txBody>
          <a:bodyPr/>
          <a:lstStyle/>
          <a:p>
            <a:r>
              <a:rPr lang="en-US" smtClean="0"/>
              <a:t>Click to edit Master title style</a:t>
            </a:r>
            <a:endParaRPr lang="en-AU"/>
          </a:p>
        </p:txBody>
      </p:sp>
      <p:sp>
        <p:nvSpPr>
          <p:cNvPr id="3" name="ClipArt Placeholder 2"/>
          <p:cNvSpPr>
            <a:spLocks noGrp="1"/>
          </p:cNvSpPr>
          <p:nvPr>
            <p:ph type="clipArt" sz="half" idx="1"/>
          </p:nvPr>
        </p:nvSpPr>
        <p:spPr>
          <a:xfrm>
            <a:off x="914400" y="1827213"/>
            <a:ext cx="3579813" cy="4114800"/>
          </a:xfrm>
        </p:spPr>
        <p:txBody>
          <a:bodyPr/>
          <a:lstStyle/>
          <a:p>
            <a:pPr lvl="0"/>
            <a:endParaRPr lang="en-AU" noProof="0" smtClean="0"/>
          </a:p>
        </p:txBody>
      </p:sp>
      <p:sp>
        <p:nvSpPr>
          <p:cNvPr id="4" name="Text Placeholder 3"/>
          <p:cNvSpPr>
            <a:spLocks noGrp="1"/>
          </p:cNvSpPr>
          <p:nvPr>
            <p:ph type="body" sz="half" idx="2"/>
          </p:nvPr>
        </p:nvSpPr>
        <p:spPr>
          <a:xfrm>
            <a:off x="4646613" y="1827213"/>
            <a:ext cx="3581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25A3506C-BCE6-4DE4-90BF-C53B24C2A5B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949050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B3E1BE5-000C-4477-8E88-4C430859E87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263550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313613" cy="1143000"/>
          </a:xfrm>
        </p:spPr>
        <p:txBody>
          <a:bodyPr/>
          <a:lstStyle/>
          <a:p>
            <a:r>
              <a:rPr lang="en-US" smtClean="0"/>
              <a:t>Click to edit Master title style</a:t>
            </a:r>
            <a:endParaRPr lang="en-AU"/>
          </a:p>
        </p:txBody>
      </p:sp>
      <p:sp>
        <p:nvSpPr>
          <p:cNvPr id="3" name="Chart Placeholder 2"/>
          <p:cNvSpPr>
            <a:spLocks noGrp="1"/>
          </p:cNvSpPr>
          <p:nvPr>
            <p:ph type="chart" idx="1"/>
          </p:nvPr>
        </p:nvSpPr>
        <p:spPr>
          <a:xfrm>
            <a:off x="914400" y="1827213"/>
            <a:ext cx="7313613" cy="4114800"/>
          </a:xfrm>
        </p:spPr>
        <p:txBody>
          <a:bodyPr/>
          <a:lstStyle/>
          <a:p>
            <a:pPr lvl="0"/>
            <a:endParaRPr lang="en-AU" noProof="0" smtClean="0"/>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5337F00-7292-4D33-BA35-A37151709D7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89632553"/>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CF1E0D-AE30-4517-8CB9-F98D333070A5}" type="datetimeFigureOut">
              <a:rPr lang="en-US" smtClean="0">
                <a:solidFill>
                  <a:prstClr val="black">
                    <a:tint val="75000"/>
                  </a:prstClr>
                </a:solidFill>
              </a:rPr>
              <a:pPr/>
              <a:t>3/2/2020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EBA2EB-01D2-448A-9142-D7AC982D2D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7978513"/>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CF1E0D-AE30-4517-8CB9-F98D333070A5}" type="datetimeFigureOut">
              <a:rPr lang="en-US" smtClean="0">
                <a:solidFill>
                  <a:prstClr val="black">
                    <a:tint val="75000"/>
                  </a:prstClr>
                </a:solidFill>
              </a:rPr>
              <a:pPr/>
              <a:t>3/2/2020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EBA2EB-01D2-448A-9142-D7AC982D2D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2893091"/>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CF1E0D-AE30-4517-8CB9-F98D333070A5}" type="datetimeFigureOut">
              <a:rPr lang="en-US" smtClean="0">
                <a:solidFill>
                  <a:prstClr val="black">
                    <a:tint val="75000"/>
                  </a:prstClr>
                </a:solidFill>
              </a:rPr>
              <a:pPr/>
              <a:t>3/2/2020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EBA2EB-01D2-448A-9142-D7AC982D2D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844757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CF1E0D-AE30-4517-8CB9-F98D333070A5}" type="datetimeFigureOut">
              <a:rPr lang="en-US" smtClean="0">
                <a:solidFill>
                  <a:prstClr val="black">
                    <a:tint val="75000"/>
                  </a:prstClr>
                </a:solidFill>
              </a:rPr>
              <a:pPr/>
              <a:t>3/2/2020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EBA2EB-01D2-448A-9142-D7AC982D2D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603043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CF1E0D-AE30-4517-8CB9-F98D333070A5}" type="datetimeFigureOut">
              <a:rPr lang="en-US" smtClean="0">
                <a:solidFill>
                  <a:prstClr val="black">
                    <a:tint val="75000"/>
                  </a:prstClr>
                </a:solidFill>
              </a:rPr>
              <a:pPr/>
              <a:t>3/2/2020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3EBA2EB-01D2-448A-9142-D7AC982D2D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962538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CF1E0D-AE30-4517-8CB9-F98D333070A5}" type="datetimeFigureOut">
              <a:rPr lang="en-US" smtClean="0">
                <a:solidFill>
                  <a:prstClr val="black">
                    <a:tint val="75000"/>
                  </a:prstClr>
                </a:solidFill>
              </a:rPr>
              <a:pPr/>
              <a:t>3/2/2020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3EBA2EB-01D2-448A-9142-D7AC982D2D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895585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CF1E0D-AE30-4517-8CB9-F98D333070A5}" type="datetimeFigureOut">
              <a:rPr lang="en-US" smtClean="0">
                <a:solidFill>
                  <a:prstClr val="black">
                    <a:tint val="75000"/>
                  </a:prstClr>
                </a:solidFill>
              </a:rPr>
              <a:pPr/>
              <a:t>3/2/2020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3EBA2EB-01D2-448A-9142-D7AC982D2D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620995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CF1E0D-AE30-4517-8CB9-F98D333070A5}" type="datetimeFigureOut">
              <a:rPr lang="en-US" smtClean="0">
                <a:solidFill>
                  <a:prstClr val="black">
                    <a:tint val="75000"/>
                  </a:prstClr>
                </a:solidFill>
              </a:rPr>
              <a:pPr/>
              <a:t>3/2/2020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EBA2EB-01D2-448A-9142-D7AC982D2D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514926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CF1E0D-AE30-4517-8CB9-F98D333070A5}" type="datetimeFigureOut">
              <a:rPr lang="en-US" smtClean="0">
                <a:solidFill>
                  <a:prstClr val="black">
                    <a:tint val="75000"/>
                  </a:prstClr>
                </a:solidFill>
              </a:rPr>
              <a:pPr/>
              <a:t>3/2/2020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EBA2EB-01D2-448A-9142-D7AC982D2D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78079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ClipArt Placeholder 2"/>
          <p:cNvSpPr>
            <a:spLocks noGrp="1"/>
          </p:cNvSpPr>
          <p:nvPr>
            <p:ph type="clipArt" sz="half" idx="1"/>
          </p:nvPr>
        </p:nvSpPr>
        <p:spPr>
          <a:xfrm>
            <a:off x="1182688" y="2017713"/>
            <a:ext cx="3810000" cy="4114800"/>
          </a:xfrm>
        </p:spPr>
        <p:txBody>
          <a:bodyPr/>
          <a:lstStyle/>
          <a:p>
            <a:endParaRPr lang="en-AU"/>
          </a:p>
        </p:txBody>
      </p:sp>
      <p:sp>
        <p:nvSpPr>
          <p:cNvPr id="4" name="Text Placeholder 3"/>
          <p:cNvSpPr>
            <a:spLocks noGrp="1"/>
          </p:cNvSpPr>
          <p:nvPr>
            <p:ph type="body"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a:xfrm>
            <a:off x="914400" y="6324600"/>
            <a:ext cx="19050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352800" y="6324600"/>
            <a:ext cx="28956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781800" y="6324600"/>
            <a:ext cx="1905000" cy="457200"/>
          </a:xfrm>
        </p:spPr>
        <p:txBody>
          <a:bodyPr/>
          <a:lstStyle>
            <a:lvl1pPr>
              <a:defRPr/>
            </a:lvl1pPr>
          </a:lstStyle>
          <a:p>
            <a:fld id="{46DA92D5-CD1E-47EB-8E44-3752097A5F9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7029821"/>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CF1E0D-AE30-4517-8CB9-F98D333070A5}" type="datetimeFigureOut">
              <a:rPr lang="en-US" smtClean="0">
                <a:solidFill>
                  <a:prstClr val="black">
                    <a:tint val="75000"/>
                  </a:prstClr>
                </a:solidFill>
              </a:rPr>
              <a:pPr/>
              <a:t>3/2/2020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EBA2EB-01D2-448A-9142-D7AC982D2D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3397697"/>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CF1E0D-AE30-4517-8CB9-F98D333070A5}" type="datetimeFigureOut">
              <a:rPr lang="en-US" smtClean="0">
                <a:solidFill>
                  <a:prstClr val="black">
                    <a:tint val="75000"/>
                  </a:prstClr>
                </a:solidFill>
              </a:rPr>
              <a:pPr/>
              <a:t>3/2/2020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EBA2EB-01D2-448A-9142-D7AC982D2D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168098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2438400"/>
            <a:ext cx="9009063" cy="1052513"/>
            <a:chOff x="0" y="1536"/>
            <a:chExt cx="5675" cy="663"/>
          </a:xfrm>
        </p:grpSpPr>
        <p:grpSp>
          <p:nvGrpSpPr>
            <p:cNvPr id="5" name="Group 1027"/>
            <p:cNvGrpSpPr>
              <a:grpSpLocks/>
            </p:cNvGrpSpPr>
            <p:nvPr/>
          </p:nvGrpSpPr>
          <p:grpSpPr bwMode="auto">
            <a:xfrm>
              <a:off x="183" y="1604"/>
              <a:ext cx="448" cy="299"/>
              <a:chOff x="720" y="336"/>
              <a:chExt cx="624" cy="432"/>
            </a:xfrm>
          </p:grpSpPr>
          <p:sp>
            <p:nvSpPr>
              <p:cNvPr id="12" name="Rectangle 1028"/>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fontAlgn="base" hangingPunct="1">
                  <a:spcBef>
                    <a:spcPct val="0"/>
                  </a:spcBef>
                  <a:spcAft>
                    <a:spcPct val="0"/>
                  </a:spcAft>
                </a:pPr>
                <a:endParaRPr lang="en-US" altLang="en-US" smtClean="0">
                  <a:solidFill>
                    <a:srgbClr val="000000"/>
                  </a:solidFill>
                </a:endParaRPr>
              </a:p>
            </p:txBody>
          </p:sp>
          <p:sp>
            <p:nvSpPr>
              <p:cNvPr id="13" name="Rectangle 1029"/>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fontAlgn="base" hangingPunct="1">
                  <a:spcBef>
                    <a:spcPct val="0"/>
                  </a:spcBef>
                  <a:spcAft>
                    <a:spcPct val="0"/>
                  </a:spcAft>
                </a:pPr>
                <a:endParaRPr lang="en-US" altLang="en-US" smtClean="0">
                  <a:solidFill>
                    <a:srgbClr val="000000"/>
                  </a:solidFill>
                </a:endParaRPr>
              </a:p>
            </p:txBody>
          </p:sp>
        </p:grpSp>
        <p:grpSp>
          <p:nvGrpSpPr>
            <p:cNvPr id="6" name="Group 1030"/>
            <p:cNvGrpSpPr>
              <a:grpSpLocks/>
            </p:cNvGrpSpPr>
            <p:nvPr/>
          </p:nvGrpSpPr>
          <p:grpSpPr bwMode="auto">
            <a:xfrm>
              <a:off x="261" y="1870"/>
              <a:ext cx="465" cy="299"/>
              <a:chOff x="912" y="2640"/>
              <a:chExt cx="672" cy="432"/>
            </a:xfrm>
          </p:grpSpPr>
          <p:sp>
            <p:nvSpPr>
              <p:cNvPr id="10" name="Rectangle 1031"/>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fontAlgn="base" hangingPunct="1">
                  <a:spcBef>
                    <a:spcPct val="0"/>
                  </a:spcBef>
                  <a:spcAft>
                    <a:spcPct val="0"/>
                  </a:spcAft>
                </a:pPr>
                <a:endParaRPr lang="en-US" altLang="en-US" smtClean="0">
                  <a:solidFill>
                    <a:srgbClr val="000000"/>
                  </a:solidFill>
                </a:endParaRPr>
              </a:p>
            </p:txBody>
          </p:sp>
          <p:sp>
            <p:nvSpPr>
              <p:cNvPr id="11" name="Rectangle 1032"/>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fontAlgn="base" hangingPunct="1">
                  <a:spcBef>
                    <a:spcPct val="0"/>
                  </a:spcBef>
                  <a:spcAft>
                    <a:spcPct val="0"/>
                  </a:spcAft>
                </a:pPr>
                <a:endParaRPr lang="en-US" altLang="en-US" smtClean="0">
                  <a:solidFill>
                    <a:srgbClr val="000000"/>
                  </a:solidFill>
                </a:endParaRPr>
              </a:p>
            </p:txBody>
          </p:sp>
        </p:grpSp>
        <p:sp>
          <p:nvSpPr>
            <p:cNvPr id="7" name="Rectangle 1033"/>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fontAlgn="base" hangingPunct="1">
                <a:spcBef>
                  <a:spcPct val="0"/>
                </a:spcBef>
                <a:spcAft>
                  <a:spcPct val="0"/>
                </a:spcAft>
              </a:pPr>
              <a:endParaRPr lang="en-US" altLang="en-US" smtClean="0">
                <a:solidFill>
                  <a:srgbClr val="000000"/>
                </a:solidFill>
              </a:endParaRPr>
            </a:p>
          </p:txBody>
        </p:sp>
        <p:sp>
          <p:nvSpPr>
            <p:cNvPr id="8" name="Rectangle 1034"/>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fontAlgn="base" hangingPunct="1">
                <a:spcBef>
                  <a:spcPct val="0"/>
                </a:spcBef>
                <a:spcAft>
                  <a:spcPct val="0"/>
                </a:spcAft>
              </a:pPr>
              <a:endParaRPr lang="en-US" altLang="en-US" smtClean="0">
                <a:solidFill>
                  <a:srgbClr val="000000"/>
                </a:solidFill>
              </a:endParaRPr>
            </a:p>
          </p:txBody>
        </p:sp>
        <p:sp>
          <p:nvSpPr>
            <p:cNvPr id="9" name="Rectangle 1035"/>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fontAlgn="base" hangingPunct="1">
                <a:spcBef>
                  <a:spcPct val="0"/>
                </a:spcBef>
                <a:spcAft>
                  <a:spcPct val="0"/>
                </a:spcAft>
              </a:pPr>
              <a:endParaRPr lang="en-US" altLang="en-US" smtClean="0">
                <a:solidFill>
                  <a:srgbClr val="000000"/>
                </a:solidFill>
              </a:endParaRPr>
            </a:p>
          </p:txBody>
        </p:sp>
      </p:grpSp>
      <p:sp>
        <p:nvSpPr>
          <p:cNvPr id="4108" name="Rectangle 1036"/>
          <p:cNvSpPr>
            <a:spLocks noGrp="1" noChangeArrowheads="1"/>
          </p:cNvSpPr>
          <p:nvPr>
            <p:ph type="ctrTitle"/>
          </p:nvPr>
        </p:nvSpPr>
        <p:spPr>
          <a:xfrm>
            <a:off x="990600" y="1828800"/>
            <a:ext cx="7772400" cy="1143000"/>
          </a:xfrm>
        </p:spPr>
        <p:txBody>
          <a:bodyPr/>
          <a:lstStyle>
            <a:lvl1pPr>
              <a:defRPr/>
            </a:lvl1pPr>
          </a:lstStyle>
          <a:p>
            <a:pPr lvl="0"/>
            <a:r>
              <a:rPr lang="en-US" altLang="en-US" noProof="0" smtClean="0"/>
              <a:t>Click to edit Master title style</a:t>
            </a:r>
          </a:p>
        </p:txBody>
      </p:sp>
      <p:sp>
        <p:nvSpPr>
          <p:cNvPr id="4109" name="Rectangle 1037"/>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en-US" altLang="en-US" noProof="0" smtClean="0"/>
              <a:t>Click to edit Master subtitle style</a:t>
            </a:r>
          </a:p>
        </p:txBody>
      </p:sp>
      <p:sp>
        <p:nvSpPr>
          <p:cNvPr id="14" name="Rectangle 1038"/>
          <p:cNvSpPr>
            <a:spLocks noGrp="1" noChangeArrowheads="1"/>
          </p:cNvSpPr>
          <p:nvPr>
            <p:ph type="dt" sz="half" idx="10"/>
          </p:nvPr>
        </p:nvSpPr>
        <p:spPr>
          <a:xfrm>
            <a:off x="990600" y="6248400"/>
            <a:ext cx="1905000" cy="457200"/>
          </a:xfrm>
        </p:spPr>
        <p:txBody>
          <a:bodyPr/>
          <a:lstStyle>
            <a:lvl1pPr>
              <a:defRPr smtClean="0">
                <a:solidFill>
                  <a:schemeClr val="bg2"/>
                </a:solidFill>
              </a:defRPr>
            </a:lvl1pPr>
          </a:lstStyle>
          <a:p>
            <a:pPr>
              <a:defRPr/>
            </a:pPr>
            <a:endParaRPr lang="en-US" altLang="en-US">
              <a:solidFill>
                <a:srgbClr val="1C1C1C"/>
              </a:solidFill>
            </a:endParaRPr>
          </a:p>
        </p:txBody>
      </p:sp>
      <p:sp>
        <p:nvSpPr>
          <p:cNvPr id="15" name="Rectangle 1039"/>
          <p:cNvSpPr>
            <a:spLocks noGrp="1" noChangeArrowheads="1"/>
          </p:cNvSpPr>
          <p:nvPr>
            <p:ph type="ftr" sz="quarter" idx="11"/>
          </p:nvPr>
        </p:nvSpPr>
        <p:spPr>
          <a:xfrm>
            <a:off x="3429000" y="6248400"/>
            <a:ext cx="2895600" cy="457200"/>
          </a:xfrm>
        </p:spPr>
        <p:txBody>
          <a:bodyPr/>
          <a:lstStyle>
            <a:lvl1pPr>
              <a:defRPr smtClean="0">
                <a:solidFill>
                  <a:schemeClr val="bg2"/>
                </a:solidFill>
              </a:defRPr>
            </a:lvl1pPr>
          </a:lstStyle>
          <a:p>
            <a:pPr>
              <a:defRPr/>
            </a:pPr>
            <a:endParaRPr lang="en-US" altLang="en-US">
              <a:solidFill>
                <a:srgbClr val="1C1C1C"/>
              </a:solidFill>
            </a:endParaRPr>
          </a:p>
        </p:txBody>
      </p:sp>
      <p:sp>
        <p:nvSpPr>
          <p:cNvPr id="16" name="Rectangle 1040"/>
          <p:cNvSpPr>
            <a:spLocks noGrp="1" noChangeArrowheads="1"/>
          </p:cNvSpPr>
          <p:nvPr>
            <p:ph type="sldNum" sz="quarter" idx="12"/>
          </p:nvPr>
        </p:nvSpPr>
        <p:spPr>
          <a:xfrm>
            <a:off x="6858000" y="6248400"/>
            <a:ext cx="1905000" cy="457200"/>
          </a:xfrm>
        </p:spPr>
        <p:txBody>
          <a:bodyPr/>
          <a:lstStyle>
            <a:lvl1pPr>
              <a:defRPr smtClean="0">
                <a:solidFill>
                  <a:schemeClr val="bg2"/>
                </a:solidFill>
              </a:defRPr>
            </a:lvl1pPr>
          </a:lstStyle>
          <a:p>
            <a:pPr>
              <a:defRPr/>
            </a:pPr>
            <a:fld id="{794AE71B-4D73-4DD3-A66D-84E204068E37}" type="slidenum">
              <a:rPr lang="en-US" altLang="en-US">
                <a:solidFill>
                  <a:srgbClr val="1C1C1C"/>
                </a:solidFill>
              </a:rPr>
              <a:pPr>
                <a:defRPr/>
              </a:pPr>
              <a:t>‹#›</a:t>
            </a:fld>
            <a:endParaRPr lang="en-US" altLang="en-US">
              <a:solidFill>
                <a:srgbClr val="1C1C1C"/>
              </a:solidFill>
            </a:endParaRPr>
          </a:p>
        </p:txBody>
      </p:sp>
    </p:spTree>
    <p:extLst>
      <p:ext uri="{BB962C8B-B14F-4D97-AF65-F5344CB8AC3E}">
        <p14:creationId xmlns:p14="http://schemas.microsoft.com/office/powerpoint/2010/main" val="303815456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D6531970-47FC-4E73-AE63-C6A1CAB3DC1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8291938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C161817D-1EBB-4372-8265-AA42D2A10A2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0078483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2EC5EADF-7702-493A-BB80-73C19AE29F8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6862885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E1E9B092-9FDF-43E1-A660-61126FA7B3A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15877287"/>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C44CB92B-DE45-4292-B541-BD23CF91372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6259299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3F1DCE30-092E-4B18-8ED1-4516160BD61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6792452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703C313F-9943-4ADD-A122-14699B2439A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646747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SmartArt Placeholder 2"/>
          <p:cNvSpPr>
            <a:spLocks noGrp="1"/>
          </p:cNvSpPr>
          <p:nvPr>
            <p:ph type="dgm" idx="1"/>
          </p:nvPr>
        </p:nvSpPr>
        <p:spPr>
          <a:xfrm>
            <a:off x="1182688" y="2017713"/>
            <a:ext cx="7772400" cy="4114800"/>
          </a:xfrm>
        </p:spPr>
        <p:txBody>
          <a:bodyPr/>
          <a:lstStyle/>
          <a:p>
            <a:endParaRPr lang="en-AU"/>
          </a:p>
        </p:txBody>
      </p:sp>
      <p:sp>
        <p:nvSpPr>
          <p:cNvPr id="4" name="Date Placeholder 3"/>
          <p:cNvSpPr>
            <a:spLocks noGrp="1"/>
          </p:cNvSpPr>
          <p:nvPr>
            <p:ph type="dt" sz="half" idx="10"/>
          </p:nvPr>
        </p:nvSpPr>
        <p:spPr>
          <a:xfrm>
            <a:off x="914400" y="63246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352800" y="63246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781800" y="6324600"/>
            <a:ext cx="1905000" cy="457200"/>
          </a:xfrm>
        </p:spPr>
        <p:txBody>
          <a:bodyPr/>
          <a:lstStyle>
            <a:lvl1pPr>
              <a:defRPr/>
            </a:lvl1pPr>
          </a:lstStyle>
          <a:p>
            <a:fld id="{4EFFE756-653D-47E9-9D36-96B3473304B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310934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0C5CE22B-DB0B-4297-925B-6FF727C3A04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3790489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90F47DEA-FFBD-436C-B507-9B760EF96FE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34856876"/>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FF8383AD-90DA-4957-80BE-BD8F81894CE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9586587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826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5145088" y="2017713"/>
            <a:ext cx="3810000" cy="4114800"/>
          </a:xfrm>
        </p:spPr>
        <p:txBody>
          <a:bodyPr/>
          <a:lstStyle/>
          <a:p>
            <a:pPr lvl="0"/>
            <a:endParaRPr lang="en-US" noProof="0" smtClean="0"/>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80361AD4-6004-4990-8E42-98476BCBB3A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93950323"/>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1182688" y="2017713"/>
            <a:ext cx="7772400" cy="4114800"/>
          </a:xfrm>
        </p:spPr>
        <p:txBody>
          <a:bodyPr/>
          <a:lstStyle/>
          <a:p>
            <a:pPr lvl="0"/>
            <a:endParaRPr lang="en-US" noProof="0" smtClean="0"/>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B49C8618-5803-4556-B614-BADDA83095B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5318841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182688" y="2017713"/>
            <a:ext cx="7772400" cy="4114800"/>
          </a:xfrm>
        </p:spPr>
        <p:txBody>
          <a:bodyPr/>
          <a:lstStyle/>
          <a:p>
            <a:pPr lvl="0"/>
            <a:endParaRPr lang="en-US" noProof="0" smtClean="0"/>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D8359A37-4C47-4399-9403-1BC1FF5A8A5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8525355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CF1E0D-AE30-4517-8CB9-F98D333070A5}" type="datetimeFigureOut">
              <a:rPr lang="en-US" smtClean="0">
                <a:solidFill>
                  <a:prstClr val="black">
                    <a:tint val="75000"/>
                  </a:prstClr>
                </a:solidFill>
              </a:rPr>
              <a:pPr/>
              <a:t>3/2/2020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EBA2EB-01D2-448A-9142-D7AC982D2D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4736938"/>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CF1E0D-AE30-4517-8CB9-F98D333070A5}" type="datetimeFigureOut">
              <a:rPr lang="en-US" smtClean="0">
                <a:solidFill>
                  <a:prstClr val="black">
                    <a:tint val="75000"/>
                  </a:prstClr>
                </a:solidFill>
              </a:rPr>
              <a:pPr/>
              <a:t>3/2/2020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EBA2EB-01D2-448A-9142-D7AC982D2D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97262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CF1E0D-AE30-4517-8CB9-F98D333070A5}" type="datetimeFigureOut">
              <a:rPr lang="en-US" smtClean="0">
                <a:solidFill>
                  <a:prstClr val="black">
                    <a:tint val="75000"/>
                  </a:prstClr>
                </a:solidFill>
              </a:rPr>
              <a:pPr/>
              <a:t>3/2/2020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EBA2EB-01D2-448A-9142-D7AC982D2D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5838064"/>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CF1E0D-AE30-4517-8CB9-F98D333070A5}" type="datetimeFigureOut">
              <a:rPr lang="en-US" smtClean="0">
                <a:solidFill>
                  <a:prstClr val="black">
                    <a:tint val="75000"/>
                  </a:prstClr>
                </a:solidFill>
              </a:rPr>
              <a:pPr/>
              <a:t>3/2/2020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EBA2EB-01D2-448A-9142-D7AC982D2D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64103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Content Placeholder 2"/>
          <p:cNvSpPr>
            <a:spLocks noGrp="1"/>
          </p:cNvSpPr>
          <p:nvPr>
            <p:ph sz="quarter" idx="1"/>
          </p:nvPr>
        </p:nvSpPr>
        <p:spPr>
          <a:xfrm>
            <a:off x="11826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11826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half" idx="3"/>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Date Placeholder 5"/>
          <p:cNvSpPr>
            <a:spLocks noGrp="1"/>
          </p:cNvSpPr>
          <p:nvPr>
            <p:ph type="dt" sz="half" idx="10"/>
          </p:nvPr>
        </p:nvSpPr>
        <p:spPr>
          <a:xfrm>
            <a:off x="914400" y="6324600"/>
            <a:ext cx="1905000" cy="457200"/>
          </a:xfrm>
        </p:spPr>
        <p:txBody>
          <a:bodyPr/>
          <a:lstStyle>
            <a:lvl1pPr>
              <a:defRPr/>
            </a:lvl1pPr>
          </a:lstStyle>
          <a:p>
            <a:endParaRPr lang="en-US" altLang="en-US">
              <a:solidFill>
                <a:srgbClr val="000000"/>
              </a:solidFill>
            </a:endParaRPr>
          </a:p>
        </p:txBody>
      </p:sp>
      <p:sp>
        <p:nvSpPr>
          <p:cNvPr id="7" name="Footer Placeholder 6"/>
          <p:cNvSpPr>
            <a:spLocks noGrp="1"/>
          </p:cNvSpPr>
          <p:nvPr>
            <p:ph type="ftr" sz="quarter" idx="11"/>
          </p:nvPr>
        </p:nvSpPr>
        <p:spPr>
          <a:xfrm>
            <a:off x="3352800" y="6324600"/>
            <a:ext cx="2895600" cy="457200"/>
          </a:xfrm>
        </p:spPr>
        <p:txBody>
          <a:bodyPr/>
          <a:lstStyle>
            <a:lvl1pPr>
              <a:defRPr/>
            </a:lvl1pPr>
          </a:lstStyle>
          <a:p>
            <a:endParaRPr lang="en-US" altLang="en-US">
              <a:solidFill>
                <a:srgbClr val="000000"/>
              </a:solidFill>
            </a:endParaRPr>
          </a:p>
        </p:txBody>
      </p:sp>
      <p:sp>
        <p:nvSpPr>
          <p:cNvPr id="8" name="Slide Number Placeholder 7"/>
          <p:cNvSpPr>
            <a:spLocks noGrp="1"/>
          </p:cNvSpPr>
          <p:nvPr>
            <p:ph type="sldNum" sz="quarter" idx="12"/>
          </p:nvPr>
        </p:nvSpPr>
        <p:spPr>
          <a:xfrm>
            <a:off x="6781800" y="6324600"/>
            <a:ext cx="1905000" cy="457200"/>
          </a:xfrm>
        </p:spPr>
        <p:txBody>
          <a:bodyPr/>
          <a:lstStyle>
            <a:lvl1pPr>
              <a:defRPr/>
            </a:lvl1pPr>
          </a:lstStyle>
          <a:p>
            <a:fld id="{C2B722CC-377D-401A-9C78-62CAC9024B6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451501"/>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CF1E0D-AE30-4517-8CB9-F98D333070A5}" type="datetimeFigureOut">
              <a:rPr lang="en-US" smtClean="0">
                <a:solidFill>
                  <a:prstClr val="black">
                    <a:tint val="75000"/>
                  </a:prstClr>
                </a:solidFill>
              </a:rPr>
              <a:pPr/>
              <a:t>3/2/2020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3EBA2EB-01D2-448A-9142-D7AC982D2D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2778385"/>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CF1E0D-AE30-4517-8CB9-F98D333070A5}" type="datetimeFigureOut">
              <a:rPr lang="en-US" smtClean="0">
                <a:solidFill>
                  <a:prstClr val="black">
                    <a:tint val="75000"/>
                  </a:prstClr>
                </a:solidFill>
              </a:rPr>
              <a:pPr/>
              <a:t>3/2/2020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3EBA2EB-01D2-448A-9142-D7AC982D2D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5501880"/>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CF1E0D-AE30-4517-8CB9-F98D333070A5}" type="datetimeFigureOut">
              <a:rPr lang="en-US" smtClean="0">
                <a:solidFill>
                  <a:prstClr val="black">
                    <a:tint val="75000"/>
                  </a:prstClr>
                </a:solidFill>
              </a:rPr>
              <a:pPr/>
              <a:t>3/2/2020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3EBA2EB-01D2-448A-9142-D7AC982D2D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25769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CF1E0D-AE30-4517-8CB9-F98D333070A5}" type="datetimeFigureOut">
              <a:rPr lang="en-US" smtClean="0">
                <a:solidFill>
                  <a:prstClr val="black">
                    <a:tint val="75000"/>
                  </a:prstClr>
                </a:solidFill>
              </a:rPr>
              <a:pPr/>
              <a:t>3/2/2020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EBA2EB-01D2-448A-9142-D7AC982D2D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688022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CF1E0D-AE30-4517-8CB9-F98D333070A5}" type="datetimeFigureOut">
              <a:rPr lang="en-US" smtClean="0">
                <a:solidFill>
                  <a:prstClr val="black">
                    <a:tint val="75000"/>
                  </a:prstClr>
                </a:solidFill>
              </a:rPr>
              <a:pPr/>
              <a:t>3/2/2020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EBA2EB-01D2-448A-9142-D7AC982D2D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2053235"/>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CF1E0D-AE30-4517-8CB9-F98D333070A5}" type="datetimeFigureOut">
              <a:rPr lang="en-US" smtClean="0">
                <a:solidFill>
                  <a:prstClr val="black">
                    <a:tint val="75000"/>
                  </a:prstClr>
                </a:solidFill>
              </a:rPr>
              <a:pPr/>
              <a:t>3/2/2020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EBA2EB-01D2-448A-9142-D7AC982D2D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781675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CF1E0D-AE30-4517-8CB9-F98D333070A5}" type="datetimeFigureOut">
              <a:rPr lang="en-US" smtClean="0">
                <a:solidFill>
                  <a:prstClr val="black">
                    <a:tint val="75000"/>
                  </a:prstClr>
                </a:solidFill>
              </a:rPr>
              <a:pPr/>
              <a:t>3/2/2020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EBA2EB-01D2-448A-9142-D7AC982D2D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1779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CF1E0D-AE30-4517-8CB9-F98D333070A5}" type="datetimeFigureOut">
              <a:rPr lang="en-US" smtClean="0"/>
              <a:pPr/>
              <a:t>3/2/2020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EBA2EB-01D2-448A-9142-D7AC982D2D46}"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098" name="Group 2"/>
          <p:cNvGrpSpPr>
            <a:grpSpLocks/>
          </p:cNvGrpSpPr>
          <p:nvPr/>
        </p:nvGrpSpPr>
        <p:grpSpPr bwMode="auto">
          <a:xfrm>
            <a:off x="0" y="1066800"/>
            <a:ext cx="9009063" cy="1052513"/>
            <a:chOff x="0" y="1536"/>
            <a:chExt cx="5675" cy="663"/>
          </a:xfrm>
        </p:grpSpPr>
        <p:grpSp>
          <p:nvGrpSpPr>
            <p:cNvPr id="4099" name="Group 3"/>
            <p:cNvGrpSpPr>
              <a:grpSpLocks/>
            </p:cNvGrpSpPr>
            <p:nvPr/>
          </p:nvGrpSpPr>
          <p:grpSpPr bwMode="auto">
            <a:xfrm>
              <a:off x="183" y="1604"/>
              <a:ext cx="448" cy="299"/>
              <a:chOff x="720" y="336"/>
              <a:chExt cx="624" cy="432"/>
            </a:xfrm>
          </p:grpSpPr>
          <p:sp>
            <p:nvSpPr>
              <p:cNvPr id="4100"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AU" sz="2400" smtClean="0">
                  <a:solidFill>
                    <a:srgbClr val="000000"/>
                  </a:solidFill>
                </a:endParaRPr>
              </a:p>
            </p:txBody>
          </p:sp>
          <p:sp>
            <p:nvSpPr>
              <p:cNvPr id="4101"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AU" sz="2400" smtClean="0">
                  <a:solidFill>
                    <a:srgbClr val="000000"/>
                  </a:solidFill>
                </a:endParaRPr>
              </a:p>
            </p:txBody>
          </p:sp>
        </p:grpSp>
        <p:grpSp>
          <p:nvGrpSpPr>
            <p:cNvPr id="4102" name="Group 6"/>
            <p:cNvGrpSpPr>
              <a:grpSpLocks/>
            </p:cNvGrpSpPr>
            <p:nvPr/>
          </p:nvGrpSpPr>
          <p:grpSpPr bwMode="auto">
            <a:xfrm>
              <a:off x="261" y="1870"/>
              <a:ext cx="465" cy="299"/>
              <a:chOff x="912" y="2640"/>
              <a:chExt cx="672" cy="432"/>
            </a:xfrm>
          </p:grpSpPr>
          <p:sp>
            <p:nvSpPr>
              <p:cNvPr id="4103"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AU" sz="2400" smtClean="0">
                  <a:solidFill>
                    <a:srgbClr val="000000"/>
                  </a:solidFill>
                </a:endParaRPr>
              </a:p>
            </p:txBody>
          </p:sp>
          <p:sp>
            <p:nvSpPr>
              <p:cNvPr id="4104"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AU" sz="2400" smtClean="0">
                  <a:solidFill>
                    <a:srgbClr val="000000"/>
                  </a:solidFill>
                </a:endParaRPr>
              </a:p>
            </p:txBody>
          </p:sp>
        </p:grpSp>
        <p:sp>
          <p:nvSpPr>
            <p:cNvPr id="4105"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AU" sz="2400" smtClean="0">
                <a:solidFill>
                  <a:srgbClr val="000000"/>
                </a:solidFill>
              </a:endParaRPr>
            </a:p>
          </p:txBody>
        </p:sp>
        <p:sp>
          <p:nvSpPr>
            <p:cNvPr id="4106"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AU" sz="2400" smtClean="0">
                <a:solidFill>
                  <a:srgbClr val="000000"/>
                </a:solidFill>
              </a:endParaRPr>
            </a:p>
          </p:txBody>
        </p:sp>
        <p:sp>
          <p:nvSpPr>
            <p:cNvPr id="4107"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AU" sz="2400" smtClean="0">
                <a:solidFill>
                  <a:srgbClr val="000000"/>
                </a:solidFill>
              </a:endParaRPr>
            </a:p>
          </p:txBody>
        </p:sp>
      </p:grpSp>
      <p:sp>
        <p:nvSpPr>
          <p:cNvPr id="4108" name="Rectangle 12"/>
          <p:cNvSpPr>
            <a:spLocks noGrp="1" noChangeArrowheads="1"/>
          </p:cNvSpPr>
          <p:nvPr>
            <p:ph type="ctrTitle"/>
          </p:nvPr>
        </p:nvSpPr>
        <p:spPr>
          <a:xfrm>
            <a:off x="990600" y="1828800"/>
            <a:ext cx="7772400" cy="1143000"/>
          </a:xfrm>
        </p:spPr>
        <p:txBody>
          <a:bodyPr/>
          <a:lstStyle>
            <a:lvl1pPr>
              <a:defRPr/>
            </a:lvl1pPr>
          </a:lstStyle>
          <a:p>
            <a:pPr lvl="0"/>
            <a:r>
              <a:rPr lang="en-US" altLang="en-US" noProof="0" smtClean="0"/>
              <a:t>Click to edit Master title style</a:t>
            </a:r>
          </a:p>
        </p:txBody>
      </p:sp>
      <p:sp>
        <p:nvSpPr>
          <p:cNvPr id="410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en-US" altLang="en-US" noProof="0" smtClean="0"/>
              <a:t>Click to edit Master subtitle style</a:t>
            </a:r>
          </a:p>
        </p:txBody>
      </p:sp>
      <p:sp>
        <p:nvSpPr>
          <p:cNvPr id="4110" name="Rectangle 14"/>
          <p:cNvSpPr>
            <a:spLocks noGrp="1" noChangeArrowheads="1"/>
          </p:cNvSpPr>
          <p:nvPr>
            <p:ph type="dt" sz="half" idx="2"/>
          </p:nvPr>
        </p:nvSpPr>
        <p:spPr>
          <a:xfrm>
            <a:off x="990600" y="6248400"/>
            <a:ext cx="1905000" cy="457200"/>
          </a:xfrm>
        </p:spPr>
        <p:txBody>
          <a:bodyPr/>
          <a:lstStyle>
            <a:lvl1pPr>
              <a:defRPr>
                <a:solidFill>
                  <a:schemeClr val="bg2"/>
                </a:solidFill>
              </a:defRPr>
            </a:lvl1pPr>
          </a:lstStyle>
          <a:p>
            <a:endParaRPr lang="en-US" altLang="en-US">
              <a:solidFill>
                <a:srgbClr val="1C1C1C"/>
              </a:solidFill>
            </a:endParaRPr>
          </a:p>
        </p:txBody>
      </p:sp>
      <p:sp>
        <p:nvSpPr>
          <p:cNvPr id="4111" name="Rectangle 15"/>
          <p:cNvSpPr>
            <a:spLocks noGrp="1" noChangeArrowheads="1"/>
          </p:cNvSpPr>
          <p:nvPr>
            <p:ph type="ftr" sz="quarter" idx="3"/>
          </p:nvPr>
        </p:nvSpPr>
        <p:spPr>
          <a:xfrm>
            <a:off x="3429000" y="6248400"/>
            <a:ext cx="2895600" cy="457200"/>
          </a:xfrm>
        </p:spPr>
        <p:txBody>
          <a:bodyPr/>
          <a:lstStyle>
            <a:lvl1pPr>
              <a:defRPr>
                <a:solidFill>
                  <a:schemeClr val="bg2"/>
                </a:solidFill>
              </a:defRPr>
            </a:lvl1pPr>
          </a:lstStyle>
          <a:p>
            <a:endParaRPr lang="en-US" altLang="en-US">
              <a:solidFill>
                <a:srgbClr val="1C1C1C"/>
              </a:solidFill>
            </a:endParaRPr>
          </a:p>
        </p:txBody>
      </p:sp>
      <p:sp>
        <p:nvSpPr>
          <p:cNvPr id="4112" name="Rectangle 16"/>
          <p:cNvSpPr>
            <a:spLocks noGrp="1" noChangeArrowheads="1"/>
          </p:cNvSpPr>
          <p:nvPr>
            <p:ph type="sldNum" sz="quarter" idx="4"/>
          </p:nvPr>
        </p:nvSpPr>
        <p:spPr>
          <a:xfrm>
            <a:off x="6858000" y="6248400"/>
            <a:ext cx="1905000" cy="457200"/>
          </a:xfrm>
        </p:spPr>
        <p:txBody>
          <a:bodyPr/>
          <a:lstStyle>
            <a:lvl1pPr>
              <a:defRPr>
                <a:solidFill>
                  <a:schemeClr val="bg2"/>
                </a:solidFill>
              </a:defRPr>
            </a:lvl1pPr>
          </a:lstStyle>
          <a:p>
            <a:fld id="{226EC015-F657-4340-B99F-F566BA6660D0}" type="slidenum">
              <a:rPr lang="en-US" altLang="en-US">
                <a:solidFill>
                  <a:srgbClr val="1C1C1C"/>
                </a:solidFill>
              </a:rPr>
              <a:pPr/>
              <a:t>‹#›</a:t>
            </a:fld>
            <a:endParaRPr lang="en-US" altLang="en-US">
              <a:solidFill>
                <a:srgbClr val="1C1C1C"/>
              </a:solidFill>
            </a:endParaRPr>
          </a:p>
        </p:txBody>
      </p:sp>
    </p:spTree>
    <p:extLst>
      <p:ext uri="{BB962C8B-B14F-4D97-AF65-F5344CB8AC3E}">
        <p14:creationId xmlns:p14="http://schemas.microsoft.com/office/powerpoint/2010/main" val="14719501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A49F7A3-55FC-41D3-ABFC-9AED3A4FE9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04811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10EE264-DF36-486A-85FF-BD495729E03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2976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7128D51-7220-4A46-A58B-FF47DE46871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66459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694C13A-83F1-4EFE-9863-B6364EE4B4D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46374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7591CFE-0FC1-4311-AC7B-B90D81FBB5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147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C6E70BA-935F-4892-96C8-D2027E1823B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41461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F8DA130-925E-4BDD-9004-BF7F24F173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927694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063DB92-0D9B-4F57-A830-5A7066EA88F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8618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E1B937B-7E69-4E8F-BBE9-1A423FCCF4D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26831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CF1E0D-AE30-4517-8CB9-F98D333070A5}" type="datetimeFigureOut">
              <a:rPr lang="en-US" smtClean="0"/>
              <a:pPr/>
              <a:t>3/2/2020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EBA2EB-01D2-448A-9142-D7AC982D2D46}"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1D0BCF5-9397-4630-ADE4-C386026CE2B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68837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ClipArt Placeholder 2"/>
          <p:cNvSpPr>
            <a:spLocks noGrp="1"/>
          </p:cNvSpPr>
          <p:nvPr>
            <p:ph type="clipArt" sz="half" idx="1"/>
          </p:nvPr>
        </p:nvSpPr>
        <p:spPr>
          <a:xfrm>
            <a:off x="1182688" y="2017713"/>
            <a:ext cx="3810000" cy="4114800"/>
          </a:xfrm>
        </p:spPr>
        <p:txBody>
          <a:bodyPr/>
          <a:lstStyle/>
          <a:p>
            <a:endParaRPr lang="en-AU"/>
          </a:p>
        </p:txBody>
      </p:sp>
      <p:sp>
        <p:nvSpPr>
          <p:cNvPr id="4" name="Text Placeholder 3"/>
          <p:cNvSpPr>
            <a:spLocks noGrp="1"/>
          </p:cNvSpPr>
          <p:nvPr>
            <p:ph type="body"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a:xfrm>
            <a:off x="914400" y="6324600"/>
            <a:ext cx="19050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352800" y="6324600"/>
            <a:ext cx="28956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781800" y="6324600"/>
            <a:ext cx="1905000" cy="457200"/>
          </a:xfrm>
        </p:spPr>
        <p:txBody>
          <a:bodyPr/>
          <a:lstStyle>
            <a:lvl1pPr>
              <a:defRPr/>
            </a:lvl1pPr>
          </a:lstStyle>
          <a:p>
            <a:fld id="{B7E9943F-63B4-4EEF-BA7A-E99C46ABE3C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812535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SmartArt Placeholder 2"/>
          <p:cNvSpPr>
            <a:spLocks noGrp="1"/>
          </p:cNvSpPr>
          <p:nvPr>
            <p:ph type="dgm" idx="1"/>
          </p:nvPr>
        </p:nvSpPr>
        <p:spPr>
          <a:xfrm>
            <a:off x="1182688" y="2017713"/>
            <a:ext cx="7772400" cy="4114800"/>
          </a:xfrm>
        </p:spPr>
        <p:txBody>
          <a:bodyPr/>
          <a:lstStyle/>
          <a:p>
            <a:endParaRPr lang="en-AU"/>
          </a:p>
        </p:txBody>
      </p:sp>
      <p:sp>
        <p:nvSpPr>
          <p:cNvPr id="4" name="Date Placeholder 3"/>
          <p:cNvSpPr>
            <a:spLocks noGrp="1"/>
          </p:cNvSpPr>
          <p:nvPr>
            <p:ph type="dt" sz="half" idx="10"/>
          </p:nvPr>
        </p:nvSpPr>
        <p:spPr>
          <a:xfrm>
            <a:off x="914400" y="63246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352800" y="63246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781800" y="6324600"/>
            <a:ext cx="1905000" cy="457200"/>
          </a:xfrm>
        </p:spPr>
        <p:txBody>
          <a:bodyPr/>
          <a:lstStyle>
            <a:lvl1pPr>
              <a:defRPr/>
            </a:lvl1pPr>
          </a:lstStyle>
          <a:p>
            <a:fld id="{593A248A-256E-442A-903A-6CDBE01C8CF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778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Content Placeholder 2"/>
          <p:cNvSpPr>
            <a:spLocks noGrp="1"/>
          </p:cNvSpPr>
          <p:nvPr>
            <p:ph sz="quarter" idx="1"/>
          </p:nvPr>
        </p:nvSpPr>
        <p:spPr>
          <a:xfrm>
            <a:off x="11826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11826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half" idx="3"/>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Date Placeholder 5"/>
          <p:cNvSpPr>
            <a:spLocks noGrp="1"/>
          </p:cNvSpPr>
          <p:nvPr>
            <p:ph type="dt" sz="half" idx="10"/>
          </p:nvPr>
        </p:nvSpPr>
        <p:spPr>
          <a:xfrm>
            <a:off x="914400" y="6324600"/>
            <a:ext cx="1905000" cy="457200"/>
          </a:xfrm>
        </p:spPr>
        <p:txBody>
          <a:bodyPr/>
          <a:lstStyle>
            <a:lvl1pPr>
              <a:defRPr/>
            </a:lvl1pPr>
          </a:lstStyle>
          <a:p>
            <a:endParaRPr lang="en-US" altLang="en-US">
              <a:solidFill>
                <a:srgbClr val="000000"/>
              </a:solidFill>
            </a:endParaRPr>
          </a:p>
        </p:txBody>
      </p:sp>
      <p:sp>
        <p:nvSpPr>
          <p:cNvPr id="7" name="Footer Placeholder 6"/>
          <p:cNvSpPr>
            <a:spLocks noGrp="1"/>
          </p:cNvSpPr>
          <p:nvPr>
            <p:ph type="ftr" sz="quarter" idx="11"/>
          </p:nvPr>
        </p:nvSpPr>
        <p:spPr>
          <a:xfrm>
            <a:off x="3352800" y="6324600"/>
            <a:ext cx="2895600" cy="457200"/>
          </a:xfrm>
        </p:spPr>
        <p:txBody>
          <a:bodyPr/>
          <a:lstStyle>
            <a:lvl1pPr>
              <a:defRPr/>
            </a:lvl1pPr>
          </a:lstStyle>
          <a:p>
            <a:endParaRPr lang="en-US" altLang="en-US">
              <a:solidFill>
                <a:srgbClr val="000000"/>
              </a:solidFill>
            </a:endParaRPr>
          </a:p>
        </p:txBody>
      </p:sp>
      <p:sp>
        <p:nvSpPr>
          <p:cNvPr id="8" name="Slide Number Placeholder 7"/>
          <p:cNvSpPr>
            <a:spLocks noGrp="1"/>
          </p:cNvSpPr>
          <p:nvPr>
            <p:ph type="sldNum" sz="quarter" idx="12"/>
          </p:nvPr>
        </p:nvSpPr>
        <p:spPr>
          <a:xfrm>
            <a:off x="6781800" y="6324600"/>
            <a:ext cx="1905000" cy="457200"/>
          </a:xfrm>
        </p:spPr>
        <p:txBody>
          <a:bodyPr/>
          <a:lstStyle>
            <a:lvl1pPr>
              <a:defRPr/>
            </a:lvl1pPr>
          </a:lstStyle>
          <a:p>
            <a:fld id="{D09CAC8E-99FD-4D32-8D18-B45E8AE65E2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29824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0668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fontAlgn="base">
                  <a:spcBef>
                    <a:spcPct val="0"/>
                  </a:spcBef>
                  <a:spcAft>
                    <a:spcPct val="0"/>
                  </a:spcAft>
                  <a:defRPr/>
                </a:pPr>
                <a:endParaRPr lang="en-AU" sz="2400">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en-AU" sz="2400">
                  <a:solidFill>
                    <a:srgbClr val="000000"/>
                  </a:solidFill>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fontAlgn="base">
                  <a:spcBef>
                    <a:spcPct val="0"/>
                  </a:spcBef>
                  <a:spcAft>
                    <a:spcPct val="0"/>
                  </a:spcAft>
                  <a:defRPr/>
                </a:pPr>
                <a:endParaRPr lang="en-AU" sz="2400">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en-AU" sz="2400">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fontAlgn="base">
                <a:spcBef>
                  <a:spcPct val="0"/>
                </a:spcBef>
                <a:spcAft>
                  <a:spcPct val="0"/>
                </a:spcAft>
                <a:defRPr/>
              </a:pPr>
              <a:endParaRPr lang="en-AU" sz="2400">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AU" sz="2400">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en-AU" sz="2400">
                <a:solidFill>
                  <a:srgbClr val="000000"/>
                </a:solidFill>
              </a:endParaRPr>
            </a:p>
          </p:txBody>
        </p:sp>
      </p:grpSp>
      <p:sp>
        <p:nvSpPr>
          <p:cNvPr id="4108"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410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6526C4A0-2505-44D5-9CFC-47978DD130CE}"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19365056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A1719BF1-D20C-49B6-88CF-6BB0CEE1F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10199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A8A2919-6681-43E8-BA3B-810B72C9ED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68510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F11265A-B179-486C-96C6-CDBAC4BBF8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62604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6103A8E8-4656-442B-A3B2-872F70EBB1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25200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606C3C18-763F-4EF3-828B-DAEB6F6494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9228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CF1E0D-AE30-4517-8CB9-F98D333070A5}" type="datetimeFigureOut">
              <a:rPr lang="en-US" smtClean="0"/>
              <a:pPr/>
              <a:t>3/2/2020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EBA2EB-01D2-448A-9142-D7AC982D2D46}"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584EB4FE-A8A1-4D15-9DE8-ED3331AD23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06704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3BAA6BC1-9F35-47C4-86E6-C409CEC1E5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87315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D99F72B9-43C5-48CC-93AF-C46151B68C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61703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286ADA0-996A-44B0-9DFA-B9785841A1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29979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D6E682C6-A231-4FBD-B99C-576EC52B39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60822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SmartArt Placeholder 2"/>
          <p:cNvSpPr>
            <a:spLocks noGrp="1"/>
          </p:cNvSpPr>
          <p:nvPr>
            <p:ph type="dgm" idx="1"/>
          </p:nvPr>
        </p:nvSpPr>
        <p:spPr>
          <a:xfrm>
            <a:off x="1182688" y="2017713"/>
            <a:ext cx="7772400" cy="4114800"/>
          </a:xfrm>
        </p:spPr>
        <p:txBody>
          <a:bodyPr/>
          <a:lstStyle/>
          <a:p>
            <a:pPr lvl="0"/>
            <a:endParaRPr lang="en-AU" noProof="0" smtClean="0"/>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694DA8E-9A41-486E-8752-6142CB363D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46257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ClipArt Placeholder 2"/>
          <p:cNvSpPr>
            <a:spLocks noGrp="1"/>
          </p:cNvSpPr>
          <p:nvPr>
            <p:ph type="clipArt" sz="half" idx="1"/>
          </p:nvPr>
        </p:nvSpPr>
        <p:spPr>
          <a:xfrm>
            <a:off x="1182688" y="2017713"/>
            <a:ext cx="3810000" cy="4114800"/>
          </a:xfrm>
        </p:spPr>
        <p:txBody>
          <a:bodyPr/>
          <a:lstStyle/>
          <a:p>
            <a:pPr lvl="0"/>
            <a:endParaRPr lang="en-AU" noProof="0" smtClean="0"/>
          </a:p>
        </p:txBody>
      </p:sp>
      <p:sp>
        <p:nvSpPr>
          <p:cNvPr id="4" name="Text Placeholder 3"/>
          <p:cNvSpPr>
            <a:spLocks noGrp="1"/>
          </p:cNvSpPr>
          <p:nvPr>
            <p:ph type="body"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8408035-B16D-432F-98D4-67B1B1BC3F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21604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Content Placeholder 2"/>
          <p:cNvSpPr>
            <a:spLocks noGrp="1"/>
          </p:cNvSpPr>
          <p:nvPr>
            <p:ph sz="quarter" idx="1"/>
          </p:nvPr>
        </p:nvSpPr>
        <p:spPr>
          <a:xfrm>
            <a:off x="11826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11826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half" idx="3"/>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13"/>
          <p:cNvSpPr>
            <a:spLocks noGrp="1" noChangeArrowheads="1"/>
          </p:cNvSpPr>
          <p:nvPr>
            <p:ph type="sldNum" sz="quarter" idx="12"/>
          </p:nvPr>
        </p:nvSpPr>
        <p:spPr>
          <a:ln/>
        </p:spPr>
        <p:txBody>
          <a:bodyPr/>
          <a:lstStyle>
            <a:lvl1pPr>
              <a:defRPr/>
            </a:lvl1pPr>
          </a:lstStyle>
          <a:p>
            <a:pPr>
              <a:defRPr/>
            </a:pPr>
            <a:fld id="{A0202ED1-C2EE-40A3-89B0-533482520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81366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0DA8C1-2128-4893-8906-4DB16C388447}"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667236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90832B-8807-44B7-8C6C-7554F7910081}"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940644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CF1E0D-AE30-4517-8CB9-F98D333070A5}" type="datetimeFigureOut">
              <a:rPr lang="en-US" smtClean="0"/>
              <a:pPr/>
              <a:t>3/2/2020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EBA2EB-01D2-448A-9142-D7AC982D2D46}"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3AFEC3-5759-4C25-989C-A3715D6F4353}"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1630102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9EDB32B-3480-4255-8FDE-0E302569BCC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4490303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7FAEB77-585A-4357-9917-0B7D0AF515CD}"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0902859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AE4AF9E-2AC4-4FEC-9D55-6D273686794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4805233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940CE20-579A-4F35-9970-9855B21ED612}"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3916590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6E5FD9-A5C5-47D8-8C19-DF632096D42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3103834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BE8AC08-6925-4B82-A6DD-6E4827CAF458}"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176712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1FE003-A086-4A3D-8C35-A3F40A9D45E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453673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A034EE-B44C-45D5-8924-15ACD0377D0D}"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8323973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AU"/>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763FD57-450D-4757-B6D5-6F80CBA93E2A}"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721919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CF1E0D-AE30-4517-8CB9-F98D333070A5}" type="datetimeFigureOut">
              <a:rPr lang="en-US" smtClean="0"/>
              <a:pPr/>
              <a:t>3/2/2020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EBA2EB-01D2-448A-9142-D7AC982D2D46}"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12BBC5C7-926D-486C-8D87-E369F57D7F07}"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8325841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AU"/>
          </a:p>
        </p:txBody>
      </p:sp>
      <p:sp>
        <p:nvSpPr>
          <p:cNvPr id="3" name="ClipArt Placeholder 2"/>
          <p:cNvSpPr>
            <a:spLocks noGrp="1"/>
          </p:cNvSpPr>
          <p:nvPr>
            <p:ph type="clipArt" sz="half" idx="1"/>
          </p:nvPr>
        </p:nvSpPr>
        <p:spPr>
          <a:xfrm>
            <a:off x="457200" y="1600200"/>
            <a:ext cx="4038600" cy="4525963"/>
          </a:xfrm>
        </p:spPr>
        <p:txBody>
          <a:bodyPr/>
          <a:lstStyle/>
          <a:p>
            <a:pPr lvl="0"/>
            <a:endParaRPr lang="en-AU"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B08EBC2-A723-4064-9713-3CE32E5A0042}"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2848012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1066800"/>
            <a:ext cx="9009063" cy="1052513"/>
            <a:chOff x="0" y="1536"/>
            <a:chExt cx="5675" cy="663"/>
          </a:xfrm>
        </p:grpSpPr>
        <p:grpSp>
          <p:nvGrpSpPr>
            <p:cNvPr id="3"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fontAlgn="base">
                  <a:spcBef>
                    <a:spcPct val="0"/>
                  </a:spcBef>
                  <a:spcAft>
                    <a:spcPct val="0"/>
                  </a:spcAft>
                  <a:defRPr/>
                </a:pPr>
                <a:endParaRPr lang="en-AU" sz="2400">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en-AU" sz="2400">
                  <a:solidFill>
                    <a:srgbClr val="000000"/>
                  </a:solidFill>
                </a:endParaRPr>
              </a:p>
            </p:txBody>
          </p:sp>
        </p:grpSp>
        <p:grpSp>
          <p:nvGrpSpPr>
            <p:cNvPr id="4"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fontAlgn="base">
                  <a:spcBef>
                    <a:spcPct val="0"/>
                  </a:spcBef>
                  <a:spcAft>
                    <a:spcPct val="0"/>
                  </a:spcAft>
                  <a:defRPr/>
                </a:pPr>
                <a:endParaRPr lang="en-AU" sz="2400">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en-AU" sz="2400">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fontAlgn="base">
                <a:spcBef>
                  <a:spcPct val="0"/>
                </a:spcBef>
                <a:spcAft>
                  <a:spcPct val="0"/>
                </a:spcAft>
                <a:defRPr/>
              </a:pPr>
              <a:endParaRPr lang="en-AU" sz="2400">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AU" sz="2400">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en-AU" sz="2400">
                <a:solidFill>
                  <a:srgbClr val="000000"/>
                </a:solidFill>
              </a:endParaRPr>
            </a:p>
          </p:txBody>
        </p:sp>
      </p:grpSp>
      <p:sp>
        <p:nvSpPr>
          <p:cNvPr id="4108"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410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3A95B441-1410-4868-8FA5-CC5D957C1989}"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11511510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EACB623C-950E-460E-82EA-97D47AC7DD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496241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41DCFFC-07DD-498E-B21F-E8D4755CD4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88318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A5C5354C-70AC-401F-BBE7-BBDEC530A4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007747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8A3E63A4-2F94-4D4E-8DF3-8E6483C056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89195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EA4AF8BE-5F2C-485A-A853-F8BDA13DA3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093569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14DB681E-07F9-430D-AA44-0E072033C2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403696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67DB7DC2-9D43-4331-A339-BC41CC13D4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4499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CF1E0D-AE30-4517-8CB9-F98D333070A5}" type="datetimeFigureOut">
              <a:rPr lang="en-US" smtClean="0"/>
              <a:pPr/>
              <a:t>3/2/2020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EBA2EB-01D2-448A-9142-D7AC982D2D46}"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11695A3D-BB68-469A-BF4C-E462905513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652527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8A7192A6-EF79-43E6-8D67-35A4C1AB90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104472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AD1568A7-B093-4D6C-9441-BACE3EFB17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52239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ClipArt Placeholder 2"/>
          <p:cNvSpPr>
            <a:spLocks noGrp="1"/>
          </p:cNvSpPr>
          <p:nvPr>
            <p:ph type="clipArt" sz="half" idx="1"/>
          </p:nvPr>
        </p:nvSpPr>
        <p:spPr>
          <a:xfrm>
            <a:off x="1182688" y="2017713"/>
            <a:ext cx="3810000" cy="4114800"/>
          </a:xfrm>
        </p:spPr>
        <p:txBody>
          <a:bodyPr/>
          <a:lstStyle/>
          <a:p>
            <a:pPr lvl="0"/>
            <a:endParaRPr lang="en-AU" noProof="0" smtClean="0"/>
          </a:p>
        </p:txBody>
      </p:sp>
      <p:sp>
        <p:nvSpPr>
          <p:cNvPr id="4" name="Text Placeholder 3"/>
          <p:cNvSpPr>
            <a:spLocks noGrp="1"/>
          </p:cNvSpPr>
          <p:nvPr>
            <p:ph type="body"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A66402C9-FB57-4C3B-8F92-E52B0D8697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191362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lvl1pPr>
              <a:defRPr/>
            </a:lvl1pPr>
          </a:lstStyle>
          <a:p>
            <a:endParaRPr lang="en-AU"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AU"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6F8B004-5A63-40B9-B994-F97066ACDD38}" type="slidenum">
              <a:rPr lang="en-AU" altLang="en-US">
                <a:solidFill>
                  <a:srgbClr val="000000"/>
                </a:solidFill>
              </a:rPr>
              <a:pPr/>
              <a:t>‹#›</a:t>
            </a:fld>
            <a:endParaRPr lang="en-AU" altLang="en-US">
              <a:solidFill>
                <a:srgbClr val="000000"/>
              </a:solidFill>
            </a:endParaRPr>
          </a:p>
        </p:txBody>
      </p:sp>
    </p:spTree>
    <p:extLst>
      <p:ext uri="{BB962C8B-B14F-4D97-AF65-F5344CB8AC3E}">
        <p14:creationId xmlns:p14="http://schemas.microsoft.com/office/powerpoint/2010/main" val="9624723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AU"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AU"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3D0593F-9D9A-4173-9A3E-7DE5556E5D8D}" type="slidenum">
              <a:rPr lang="en-AU" altLang="en-US">
                <a:solidFill>
                  <a:srgbClr val="000000"/>
                </a:solidFill>
              </a:rPr>
              <a:pPr/>
              <a:t>‹#›</a:t>
            </a:fld>
            <a:endParaRPr lang="en-AU" altLang="en-US">
              <a:solidFill>
                <a:srgbClr val="000000"/>
              </a:solidFill>
            </a:endParaRPr>
          </a:p>
        </p:txBody>
      </p:sp>
    </p:spTree>
    <p:extLst>
      <p:ext uri="{BB962C8B-B14F-4D97-AF65-F5344CB8AC3E}">
        <p14:creationId xmlns:p14="http://schemas.microsoft.com/office/powerpoint/2010/main" val="123334771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AU"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AU"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47CBEED-6C2E-4D85-88EF-EFB580D52430}" type="slidenum">
              <a:rPr lang="en-AU" altLang="en-US">
                <a:solidFill>
                  <a:srgbClr val="000000"/>
                </a:solidFill>
              </a:rPr>
              <a:pPr/>
              <a:t>‹#›</a:t>
            </a:fld>
            <a:endParaRPr lang="en-AU" altLang="en-US">
              <a:solidFill>
                <a:srgbClr val="000000"/>
              </a:solidFill>
            </a:endParaRPr>
          </a:p>
        </p:txBody>
      </p:sp>
    </p:spTree>
    <p:extLst>
      <p:ext uri="{BB962C8B-B14F-4D97-AF65-F5344CB8AC3E}">
        <p14:creationId xmlns:p14="http://schemas.microsoft.com/office/powerpoint/2010/main" val="85702570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lvl1pPr>
              <a:defRPr/>
            </a:lvl1pPr>
          </a:lstStyle>
          <a:p>
            <a:endParaRPr lang="en-AU"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AU"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2F9E87E-CE74-493A-B52B-8ABB50FB481D}" type="slidenum">
              <a:rPr lang="en-AU" altLang="en-US">
                <a:solidFill>
                  <a:srgbClr val="000000"/>
                </a:solidFill>
              </a:rPr>
              <a:pPr/>
              <a:t>‹#›</a:t>
            </a:fld>
            <a:endParaRPr lang="en-AU" altLang="en-US">
              <a:solidFill>
                <a:srgbClr val="000000"/>
              </a:solidFill>
            </a:endParaRPr>
          </a:p>
        </p:txBody>
      </p:sp>
    </p:spTree>
    <p:extLst>
      <p:ext uri="{BB962C8B-B14F-4D97-AF65-F5344CB8AC3E}">
        <p14:creationId xmlns:p14="http://schemas.microsoft.com/office/powerpoint/2010/main" val="52601285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lvl1pPr>
              <a:defRPr/>
            </a:lvl1pPr>
          </a:lstStyle>
          <a:p>
            <a:endParaRPr lang="en-AU"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AU"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CEBD8B4-1E00-44B0-AFD5-DEB398482BCD}" type="slidenum">
              <a:rPr lang="en-AU" altLang="en-US">
                <a:solidFill>
                  <a:srgbClr val="000000"/>
                </a:solidFill>
              </a:rPr>
              <a:pPr/>
              <a:t>‹#›</a:t>
            </a:fld>
            <a:endParaRPr lang="en-AU" altLang="en-US">
              <a:solidFill>
                <a:srgbClr val="000000"/>
              </a:solidFill>
            </a:endParaRPr>
          </a:p>
        </p:txBody>
      </p:sp>
    </p:spTree>
    <p:extLst>
      <p:ext uri="{BB962C8B-B14F-4D97-AF65-F5344CB8AC3E}">
        <p14:creationId xmlns:p14="http://schemas.microsoft.com/office/powerpoint/2010/main" val="32236594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lvl1pPr>
              <a:defRPr/>
            </a:lvl1pPr>
          </a:lstStyle>
          <a:p>
            <a:endParaRPr lang="en-AU"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AU"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6A66F70-FD8F-4309-A497-FE1C1D350C00}" type="slidenum">
              <a:rPr lang="en-AU" altLang="en-US">
                <a:solidFill>
                  <a:srgbClr val="000000"/>
                </a:solidFill>
              </a:rPr>
              <a:pPr/>
              <a:t>‹#›</a:t>
            </a:fld>
            <a:endParaRPr lang="en-AU" altLang="en-US">
              <a:solidFill>
                <a:srgbClr val="000000"/>
              </a:solidFill>
            </a:endParaRPr>
          </a:p>
        </p:txBody>
      </p:sp>
    </p:spTree>
    <p:extLst>
      <p:ext uri="{BB962C8B-B14F-4D97-AF65-F5344CB8AC3E}">
        <p14:creationId xmlns:p14="http://schemas.microsoft.com/office/powerpoint/2010/main" val="509776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5" Type="http://schemas.openxmlformats.org/officeDocument/2006/relationships/theme" Target="../theme/theme12.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slideLayout" Target="../slideLayouts/slideLayout15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3.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4.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5" Type="http://schemas.openxmlformats.org/officeDocument/2006/relationships/theme" Target="../theme/theme15.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slideLayout" Target="../slideLayouts/slideLayout19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theme" Target="../theme/theme16.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slideLayout" Target="../slideLayouts/slideLayout217.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5" Type="http://schemas.openxmlformats.org/officeDocument/2006/relationships/theme" Target="../theme/theme17.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slideLayout" Target="../slideLayouts/slideLayout21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26.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theme" Target="../theme/theme18.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37.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theme" Target="../theme/theme19.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48.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theme" Target="../theme/theme20.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slideLayout" Target="../slideLayouts/slideLayout264.xml"/><Relationship Id="rId18" Type="http://schemas.openxmlformats.org/officeDocument/2006/relationships/slideLayout" Target="../slideLayouts/slideLayout269.xml"/><Relationship Id="rId26" Type="http://schemas.openxmlformats.org/officeDocument/2006/relationships/slideLayout" Target="../slideLayouts/slideLayout277.xml"/><Relationship Id="rId39" Type="http://schemas.openxmlformats.org/officeDocument/2006/relationships/slideLayout" Target="../slideLayouts/slideLayout290.xml"/><Relationship Id="rId3" Type="http://schemas.openxmlformats.org/officeDocument/2006/relationships/slideLayout" Target="../slideLayouts/slideLayout254.xml"/><Relationship Id="rId21" Type="http://schemas.openxmlformats.org/officeDocument/2006/relationships/slideLayout" Target="../slideLayouts/slideLayout272.xml"/><Relationship Id="rId34" Type="http://schemas.openxmlformats.org/officeDocument/2006/relationships/slideLayout" Target="../slideLayouts/slideLayout285.xml"/><Relationship Id="rId7" Type="http://schemas.openxmlformats.org/officeDocument/2006/relationships/slideLayout" Target="../slideLayouts/slideLayout258.xml"/><Relationship Id="rId12" Type="http://schemas.openxmlformats.org/officeDocument/2006/relationships/slideLayout" Target="../slideLayouts/slideLayout263.xml"/><Relationship Id="rId17" Type="http://schemas.openxmlformats.org/officeDocument/2006/relationships/slideLayout" Target="../slideLayouts/slideLayout268.xml"/><Relationship Id="rId25" Type="http://schemas.openxmlformats.org/officeDocument/2006/relationships/slideLayout" Target="../slideLayouts/slideLayout276.xml"/><Relationship Id="rId33" Type="http://schemas.openxmlformats.org/officeDocument/2006/relationships/slideLayout" Target="../slideLayouts/slideLayout284.xml"/><Relationship Id="rId38" Type="http://schemas.openxmlformats.org/officeDocument/2006/relationships/slideLayout" Target="../slideLayouts/slideLayout289.xml"/><Relationship Id="rId2" Type="http://schemas.openxmlformats.org/officeDocument/2006/relationships/slideLayout" Target="../slideLayouts/slideLayout253.xml"/><Relationship Id="rId16" Type="http://schemas.openxmlformats.org/officeDocument/2006/relationships/slideLayout" Target="../slideLayouts/slideLayout267.xml"/><Relationship Id="rId20" Type="http://schemas.openxmlformats.org/officeDocument/2006/relationships/slideLayout" Target="../slideLayouts/slideLayout271.xml"/><Relationship Id="rId29" Type="http://schemas.openxmlformats.org/officeDocument/2006/relationships/slideLayout" Target="../slideLayouts/slideLayout280.xml"/><Relationship Id="rId41" Type="http://schemas.openxmlformats.org/officeDocument/2006/relationships/theme" Target="../theme/theme21.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24" Type="http://schemas.openxmlformats.org/officeDocument/2006/relationships/slideLayout" Target="../slideLayouts/slideLayout275.xml"/><Relationship Id="rId32" Type="http://schemas.openxmlformats.org/officeDocument/2006/relationships/slideLayout" Target="../slideLayouts/slideLayout283.xml"/><Relationship Id="rId37" Type="http://schemas.openxmlformats.org/officeDocument/2006/relationships/slideLayout" Target="../slideLayouts/slideLayout288.xml"/><Relationship Id="rId40" Type="http://schemas.openxmlformats.org/officeDocument/2006/relationships/slideLayout" Target="../slideLayouts/slideLayout291.xml"/><Relationship Id="rId5" Type="http://schemas.openxmlformats.org/officeDocument/2006/relationships/slideLayout" Target="../slideLayouts/slideLayout256.xml"/><Relationship Id="rId15" Type="http://schemas.openxmlformats.org/officeDocument/2006/relationships/slideLayout" Target="../slideLayouts/slideLayout266.xml"/><Relationship Id="rId23" Type="http://schemas.openxmlformats.org/officeDocument/2006/relationships/slideLayout" Target="../slideLayouts/slideLayout274.xml"/><Relationship Id="rId28" Type="http://schemas.openxmlformats.org/officeDocument/2006/relationships/slideLayout" Target="../slideLayouts/slideLayout279.xml"/><Relationship Id="rId36" Type="http://schemas.openxmlformats.org/officeDocument/2006/relationships/slideLayout" Target="../slideLayouts/slideLayout287.xml"/><Relationship Id="rId10" Type="http://schemas.openxmlformats.org/officeDocument/2006/relationships/slideLayout" Target="../slideLayouts/slideLayout261.xml"/><Relationship Id="rId19" Type="http://schemas.openxmlformats.org/officeDocument/2006/relationships/slideLayout" Target="../slideLayouts/slideLayout270.xml"/><Relationship Id="rId31" Type="http://schemas.openxmlformats.org/officeDocument/2006/relationships/slideLayout" Target="../slideLayouts/slideLayout282.xml"/><Relationship Id="rId4" Type="http://schemas.openxmlformats.org/officeDocument/2006/relationships/slideLayout" Target="../slideLayouts/slideLayout255.xml"/><Relationship Id="rId9" Type="http://schemas.openxmlformats.org/officeDocument/2006/relationships/slideLayout" Target="../slideLayouts/slideLayout260.xml"/><Relationship Id="rId14" Type="http://schemas.openxmlformats.org/officeDocument/2006/relationships/slideLayout" Target="../slideLayouts/slideLayout265.xml"/><Relationship Id="rId22" Type="http://schemas.openxmlformats.org/officeDocument/2006/relationships/slideLayout" Target="../slideLayouts/slideLayout273.xml"/><Relationship Id="rId27" Type="http://schemas.openxmlformats.org/officeDocument/2006/relationships/slideLayout" Target="../slideLayouts/slideLayout278.xml"/><Relationship Id="rId30" Type="http://schemas.openxmlformats.org/officeDocument/2006/relationships/slideLayout" Target="../slideLayouts/slideLayout281.xml"/><Relationship Id="rId35" Type="http://schemas.openxmlformats.org/officeDocument/2006/relationships/slideLayout" Target="../slideLayouts/slideLayout28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99.xml"/><Relationship Id="rId13" Type="http://schemas.openxmlformats.org/officeDocument/2006/relationships/theme" Target="../theme/theme22.xml"/><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slideLayout" Target="../slideLayouts/slideLayout303.xml"/><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11.xml"/><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theme" Target="../theme/theme23.xml"/><Relationship Id="rId2" Type="http://schemas.openxmlformats.org/officeDocument/2006/relationships/slideLayout" Target="../slideLayouts/slideLayout305.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22.xml"/><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theme" Target="../theme/theme24.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33.xml"/><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theme" Target="../theme/theme25.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44.xml"/><Relationship Id="rId3" Type="http://schemas.openxmlformats.org/officeDocument/2006/relationships/slideLayout" Target="../slideLayouts/slideLayout339.xml"/><Relationship Id="rId7" Type="http://schemas.openxmlformats.org/officeDocument/2006/relationships/slideLayout" Target="../slideLayouts/slideLayout343.xml"/><Relationship Id="rId12" Type="http://schemas.openxmlformats.org/officeDocument/2006/relationships/theme" Target="../theme/theme26.xml"/><Relationship Id="rId2" Type="http://schemas.openxmlformats.org/officeDocument/2006/relationships/slideLayout" Target="../slideLayouts/slideLayout338.xml"/><Relationship Id="rId1" Type="http://schemas.openxmlformats.org/officeDocument/2006/relationships/slideLayout" Target="../slideLayouts/slideLayout337.xml"/><Relationship Id="rId6" Type="http://schemas.openxmlformats.org/officeDocument/2006/relationships/slideLayout" Target="../slideLayouts/slideLayout342.xml"/><Relationship Id="rId11" Type="http://schemas.openxmlformats.org/officeDocument/2006/relationships/slideLayout" Target="../slideLayouts/slideLayout347.xml"/><Relationship Id="rId5" Type="http://schemas.openxmlformats.org/officeDocument/2006/relationships/slideLayout" Target="../slideLayouts/slideLayout341.xml"/><Relationship Id="rId10" Type="http://schemas.openxmlformats.org/officeDocument/2006/relationships/slideLayout" Target="../slideLayouts/slideLayout346.xml"/><Relationship Id="rId4" Type="http://schemas.openxmlformats.org/officeDocument/2006/relationships/slideLayout" Target="../slideLayouts/slideLayout340.xml"/><Relationship Id="rId9" Type="http://schemas.openxmlformats.org/officeDocument/2006/relationships/slideLayout" Target="../slideLayouts/slideLayout34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55.xml"/><Relationship Id="rId13" Type="http://schemas.openxmlformats.org/officeDocument/2006/relationships/slideLayout" Target="../slideLayouts/slideLayout360.xml"/><Relationship Id="rId3" Type="http://schemas.openxmlformats.org/officeDocument/2006/relationships/slideLayout" Target="../slideLayouts/slideLayout350.xml"/><Relationship Id="rId7" Type="http://schemas.openxmlformats.org/officeDocument/2006/relationships/slideLayout" Target="../slideLayouts/slideLayout354.xml"/><Relationship Id="rId12" Type="http://schemas.openxmlformats.org/officeDocument/2006/relationships/slideLayout" Target="../slideLayouts/slideLayout359.xml"/><Relationship Id="rId2" Type="http://schemas.openxmlformats.org/officeDocument/2006/relationships/slideLayout" Target="../slideLayouts/slideLayout349.xml"/><Relationship Id="rId1" Type="http://schemas.openxmlformats.org/officeDocument/2006/relationships/slideLayout" Target="../slideLayouts/slideLayout348.xml"/><Relationship Id="rId6" Type="http://schemas.openxmlformats.org/officeDocument/2006/relationships/slideLayout" Target="../slideLayouts/slideLayout353.xml"/><Relationship Id="rId11" Type="http://schemas.openxmlformats.org/officeDocument/2006/relationships/slideLayout" Target="../slideLayouts/slideLayout358.xml"/><Relationship Id="rId5" Type="http://schemas.openxmlformats.org/officeDocument/2006/relationships/slideLayout" Target="../slideLayouts/slideLayout352.xml"/><Relationship Id="rId10" Type="http://schemas.openxmlformats.org/officeDocument/2006/relationships/slideLayout" Target="../slideLayouts/slideLayout357.xml"/><Relationship Id="rId4" Type="http://schemas.openxmlformats.org/officeDocument/2006/relationships/slideLayout" Target="../slideLayouts/slideLayout351.xml"/><Relationship Id="rId9" Type="http://schemas.openxmlformats.org/officeDocument/2006/relationships/slideLayout" Target="../slideLayouts/slideLayout356.xml"/><Relationship Id="rId1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68.xml"/><Relationship Id="rId3" Type="http://schemas.openxmlformats.org/officeDocument/2006/relationships/slideLayout" Target="../slideLayouts/slideLayout363.xml"/><Relationship Id="rId7" Type="http://schemas.openxmlformats.org/officeDocument/2006/relationships/slideLayout" Target="../slideLayouts/slideLayout367.xml"/><Relationship Id="rId12" Type="http://schemas.openxmlformats.org/officeDocument/2006/relationships/theme" Target="../theme/theme28.xml"/><Relationship Id="rId2" Type="http://schemas.openxmlformats.org/officeDocument/2006/relationships/slideLayout" Target="../slideLayouts/slideLayout362.xml"/><Relationship Id="rId1" Type="http://schemas.openxmlformats.org/officeDocument/2006/relationships/slideLayout" Target="../slideLayouts/slideLayout361.xml"/><Relationship Id="rId6" Type="http://schemas.openxmlformats.org/officeDocument/2006/relationships/slideLayout" Target="../slideLayouts/slideLayout366.xml"/><Relationship Id="rId11" Type="http://schemas.openxmlformats.org/officeDocument/2006/relationships/slideLayout" Target="../slideLayouts/slideLayout371.xml"/><Relationship Id="rId5" Type="http://schemas.openxmlformats.org/officeDocument/2006/relationships/slideLayout" Target="../slideLayouts/slideLayout365.xml"/><Relationship Id="rId10" Type="http://schemas.openxmlformats.org/officeDocument/2006/relationships/slideLayout" Target="../slideLayouts/slideLayout370.xml"/><Relationship Id="rId4" Type="http://schemas.openxmlformats.org/officeDocument/2006/relationships/slideLayout" Target="../slideLayouts/slideLayout364.xml"/><Relationship Id="rId9" Type="http://schemas.openxmlformats.org/officeDocument/2006/relationships/slideLayout" Target="../slideLayouts/slideLayout369.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79.xml"/><Relationship Id="rId13" Type="http://schemas.openxmlformats.org/officeDocument/2006/relationships/slideLayout" Target="../slideLayouts/slideLayout384.xml"/><Relationship Id="rId3" Type="http://schemas.openxmlformats.org/officeDocument/2006/relationships/slideLayout" Target="../slideLayouts/slideLayout374.xml"/><Relationship Id="rId7" Type="http://schemas.openxmlformats.org/officeDocument/2006/relationships/slideLayout" Target="../slideLayouts/slideLayout378.xml"/><Relationship Id="rId12" Type="http://schemas.openxmlformats.org/officeDocument/2006/relationships/slideLayout" Target="../slideLayouts/slideLayout383.xml"/><Relationship Id="rId2" Type="http://schemas.openxmlformats.org/officeDocument/2006/relationships/slideLayout" Target="../slideLayouts/slideLayout373.xml"/><Relationship Id="rId1" Type="http://schemas.openxmlformats.org/officeDocument/2006/relationships/slideLayout" Target="../slideLayouts/slideLayout372.xml"/><Relationship Id="rId6" Type="http://schemas.openxmlformats.org/officeDocument/2006/relationships/slideLayout" Target="../slideLayouts/slideLayout377.xml"/><Relationship Id="rId11" Type="http://schemas.openxmlformats.org/officeDocument/2006/relationships/slideLayout" Target="../slideLayouts/slideLayout382.xml"/><Relationship Id="rId5" Type="http://schemas.openxmlformats.org/officeDocument/2006/relationships/slideLayout" Target="../slideLayouts/slideLayout376.xml"/><Relationship Id="rId15" Type="http://schemas.openxmlformats.org/officeDocument/2006/relationships/theme" Target="../theme/theme29.xml"/><Relationship Id="rId10" Type="http://schemas.openxmlformats.org/officeDocument/2006/relationships/slideLayout" Target="../slideLayouts/slideLayout381.xml"/><Relationship Id="rId4" Type="http://schemas.openxmlformats.org/officeDocument/2006/relationships/slideLayout" Target="../slideLayouts/slideLayout375.xml"/><Relationship Id="rId9" Type="http://schemas.openxmlformats.org/officeDocument/2006/relationships/slideLayout" Target="../slideLayouts/slideLayout380.xml"/><Relationship Id="rId14" Type="http://schemas.openxmlformats.org/officeDocument/2006/relationships/slideLayout" Target="../slideLayouts/slideLayout38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93.xml"/><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theme" Target="../theme/theme30.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theme" Target="../theme/theme5.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theme" Target="../theme/theme6.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7.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8.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theme" Target="../theme/theme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CF1E0D-AE30-4517-8CB9-F98D333070A5}" type="datetimeFigureOut">
              <a:rPr lang="en-US" smtClean="0"/>
              <a:pPr/>
              <a:t>3/2/2020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EBA2EB-01D2-448A-9142-D7AC982D2D4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53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endParaRPr lang="en-AU" altLang="zh-CN" smtClean="0"/>
          </a:p>
        </p:txBody>
      </p:sp>
      <p:sp>
        <p:nvSpPr>
          <p:cNvPr id="2253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AU" altLang="zh-CN"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fontAlgn="base">
              <a:spcBef>
                <a:spcPct val="0"/>
              </a:spcBef>
              <a:spcAft>
                <a:spcPct val="0"/>
              </a:spcAft>
              <a:defRPr/>
            </a:pPr>
            <a:fld id="{6E82A3A2-08ED-4CBC-A751-A89A7302165D}" type="datetime1">
              <a:rPr lang="en-US" altLang="zh-CN"/>
              <a:pPr fontAlgn="base">
                <a:spcBef>
                  <a:spcPct val="0"/>
                </a:spcBef>
                <a:spcAft>
                  <a:spcPct val="0"/>
                </a:spcAft>
                <a:defRPr/>
              </a:pPr>
              <a:t>3/2/2020</a:t>
            </a:fld>
            <a:endParaRPr lang="en-AU" altLang="zh-CN"/>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fontAlgn="base">
              <a:spcBef>
                <a:spcPct val="0"/>
              </a:spcBef>
              <a:spcAft>
                <a:spcPct val="0"/>
              </a:spcAft>
              <a:defRPr/>
            </a:pPr>
            <a:endParaRPr lang="en-AU" altLang="zh-C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fontAlgn="base">
              <a:spcBef>
                <a:spcPct val="0"/>
              </a:spcBef>
              <a:spcAft>
                <a:spcPct val="0"/>
              </a:spcAft>
              <a:defRPr/>
            </a:pPr>
            <a:fld id="{CFA0CE58-97B2-40EB-A35B-7655CF0B2794}" type="slidenum">
              <a:rPr lang="en-AU" altLang="zh-CN"/>
              <a:pPr fontAlgn="base">
                <a:spcBef>
                  <a:spcPct val="0"/>
                </a:spcBef>
                <a:spcAft>
                  <a:spcPct val="0"/>
                </a:spcAft>
                <a:defRPr/>
              </a:pPr>
              <a:t>‹#›</a:t>
            </a:fld>
            <a:endParaRPr lang="en-AU" altLang="zh-CN"/>
          </a:p>
        </p:txBody>
      </p:sp>
    </p:spTree>
    <p:extLst>
      <p:ext uri="{BB962C8B-B14F-4D97-AF65-F5344CB8AC3E}">
        <p14:creationId xmlns:p14="http://schemas.microsoft.com/office/powerpoint/2010/main" val="3830576969"/>
      </p:ext>
    </p:extLst>
  </p:cSld>
  <p:clrMap bg1="lt1" tx1="dk1" bg2="lt2" tx2="dk2" accent1="accent1" accent2="accent2" accent3="accent3" accent4="accent4" accent5="accent5" accent6="accent6" hlink="hlink" folHlink="folHlink"/>
  <p:sldLayoutIdLst>
    <p:sldLayoutId id="2147484110" r:id="rId1"/>
    <p:sldLayoutId id="2147484111" r:id="rId2"/>
    <p:sldLayoutId id="2147484112" r:id="rId3"/>
    <p:sldLayoutId id="2147484113" r:id="rId4"/>
    <p:sldLayoutId id="2147484114" r:id="rId5"/>
    <p:sldLayoutId id="2147484115" r:id="rId6"/>
    <p:sldLayoutId id="2147484116" r:id="rId7"/>
    <p:sldLayoutId id="2147484117" r:id="rId8"/>
    <p:sldLayoutId id="2147484118" r:id="rId9"/>
    <p:sldLayoutId id="2147484119" r:id="rId10"/>
    <p:sldLayoutId id="2147484120"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417513" y="1098550"/>
            <a:ext cx="438150" cy="474663"/>
          </a:xfrm>
          <a:prstGeom prst="rect">
            <a:avLst/>
          </a:prstGeom>
          <a:solidFill>
            <a:schemeClr val="accent2"/>
          </a:solidFill>
          <a:ln w="9525">
            <a:noFill/>
            <a:miter lim="800000"/>
            <a:headEnd/>
            <a:tailEnd/>
          </a:ln>
          <a:effectLst/>
        </p:spPr>
        <p:txBody>
          <a:bodyPr wrap="none" anchor="ctr"/>
          <a:lstStyle/>
          <a:p>
            <a:pPr algn="ctr" fontAlgn="base">
              <a:spcBef>
                <a:spcPct val="0"/>
              </a:spcBef>
              <a:spcAft>
                <a:spcPct val="0"/>
              </a:spcAft>
              <a:defRPr/>
            </a:pPr>
            <a:endParaRPr kumimoji="1" lang="en-AU" sz="2400">
              <a:solidFill>
                <a:srgbClr val="000000"/>
              </a:solidFill>
            </a:endParaRPr>
          </a:p>
        </p:txBody>
      </p:sp>
      <p:sp>
        <p:nvSpPr>
          <p:cNvPr id="3075"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fontAlgn="base">
              <a:spcBef>
                <a:spcPct val="0"/>
              </a:spcBef>
              <a:spcAft>
                <a:spcPct val="0"/>
              </a:spcAft>
              <a:defRPr/>
            </a:pPr>
            <a:endParaRPr kumimoji="1" lang="en-AU" sz="2400">
              <a:solidFill>
                <a:srgbClr val="000000"/>
              </a:solidFill>
            </a:endParaRPr>
          </a:p>
        </p:txBody>
      </p:sp>
      <p:sp>
        <p:nvSpPr>
          <p:cNvPr id="3076" name="Rectangle 4"/>
          <p:cNvSpPr>
            <a:spLocks noChangeArrowheads="1"/>
          </p:cNvSpPr>
          <p:nvPr/>
        </p:nvSpPr>
        <p:spPr bwMode="ltGray">
          <a:xfrm>
            <a:off x="541338" y="1520825"/>
            <a:ext cx="422275" cy="474663"/>
          </a:xfrm>
          <a:prstGeom prst="rect">
            <a:avLst/>
          </a:prstGeom>
          <a:solidFill>
            <a:schemeClr val="folHlink"/>
          </a:solidFill>
          <a:ln w="9525">
            <a:noFill/>
            <a:miter lim="800000"/>
            <a:headEnd/>
            <a:tailEnd/>
          </a:ln>
          <a:effectLst/>
        </p:spPr>
        <p:txBody>
          <a:bodyPr wrap="none" anchor="ctr"/>
          <a:lstStyle/>
          <a:p>
            <a:pPr algn="ctr" fontAlgn="base">
              <a:spcBef>
                <a:spcPct val="0"/>
              </a:spcBef>
              <a:spcAft>
                <a:spcPct val="0"/>
              </a:spcAft>
              <a:defRPr/>
            </a:pPr>
            <a:endParaRPr kumimoji="1" lang="en-AU" sz="2400">
              <a:solidFill>
                <a:srgbClr val="000000"/>
              </a:solidFill>
            </a:endParaRPr>
          </a:p>
        </p:txBody>
      </p:sp>
      <p:sp>
        <p:nvSpPr>
          <p:cNvPr id="3077"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fontAlgn="base">
              <a:spcBef>
                <a:spcPct val="0"/>
              </a:spcBef>
              <a:spcAft>
                <a:spcPct val="0"/>
              </a:spcAft>
              <a:defRPr/>
            </a:pPr>
            <a:endParaRPr kumimoji="1" lang="en-AU" sz="2400">
              <a:solidFill>
                <a:srgbClr val="000000"/>
              </a:solidFill>
            </a:endParaRPr>
          </a:p>
        </p:txBody>
      </p:sp>
      <p:sp>
        <p:nvSpPr>
          <p:cNvPr id="3078"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fontAlgn="base">
              <a:spcBef>
                <a:spcPct val="0"/>
              </a:spcBef>
              <a:spcAft>
                <a:spcPct val="0"/>
              </a:spcAft>
              <a:defRPr/>
            </a:pPr>
            <a:endParaRPr kumimoji="1" lang="en-AU" sz="2400">
              <a:solidFill>
                <a:srgbClr val="000000"/>
              </a:solidFill>
            </a:endParaRPr>
          </a:p>
        </p:txBody>
      </p:sp>
      <p:sp>
        <p:nvSpPr>
          <p:cNvPr id="3079" name="Rectangle 7"/>
          <p:cNvSpPr>
            <a:spLocks noChangeArrowheads="1"/>
          </p:cNvSpPr>
          <p:nvPr/>
        </p:nvSpPr>
        <p:spPr bwMode="gray">
          <a:xfrm>
            <a:off x="762000" y="990600"/>
            <a:ext cx="31750" cy="1052513"/>
          </a:xfrm>
          <a:prstGeom prst="rect">
            <a:avLst/>
          </a:prstGeom>
          <a:solidFill>
            <a:schemeClr val="bg2"/>
          </a:solidFill>
          <a:ln w="9525">
            <a:noFill/>
            <a:miter lim="800000"/>
            <a:headEnd/>
            <a:tailEnd/>
          </a:ln>
          <a:effectLst/>
        </p:spPr>
        <p:txBody>
          <a:bodyPr wrap="none" anchor="ctr"/>
          <a:lstStyle/>
          <a:p>
            <a:pPr algn="ctr" fontAlgn="base">
              <a:spcBef>
                <a:spcPct val="0"/>
              </a:spcBef>
              <a:spcAft>
                <a:spcPct val="0"/>
              </a:spcAft>
              <a:defRPr/>
            </a:pPr>
            <a:endParaRPr kumimoji="1" lang="en-AU" sz="2400">
              <a:solidFill>
                <a:srgbClr val="000000"/>
              </a:solidFill>
            </a:endParaRPr>
          </a:p>
        </p:txBody>
      </p:sp>
      <p:sp>
        <p:nvSpPr>
          <p:cNvPr id="3080"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fontAlgn="base">
              <a:spcBef>
                <a:spcPct val="0"/>
              </a:spcBef>
              <a:spcAft>
                <a:spcPct val="0"/>
              </a:spcAft>
              <a:defRPr/>
            </a:pPr>
            <a:endParaRPr kumimoji="1" lang="en-AU" sz="2400">
              <a:solidFill>
                <a:srgbClr val="000000"/>
              </a:solidFill>
            </a:endParaRPr>
          </a:p>
        </p:txBody>
      </p:sp>
      <p:sp>
        <p:nvSpPr>
          <p:cNvPr id="30729" name="Rectangle 9"/>
          <p:cNvSpPr>
            <a:spLocks noGrp="1" noChangeArrowheads="1"/>
          </p:cNvSpPr>
          <p:nvPr>
            <p:ph type="title"/>
          </p:nvPr>
        </p:nvSpPr>
        <p:spPr bwMode="auto">
          <a:xfrm>
            <a:off x="1150938" y="617538"/>
            <a:ext cx="779303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0730"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83"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000000"/>
                </a:solidFill>
              </a:defRPr>
            </a:lvl1pPr>
          </a:lstStyle>
          <a:p>
            <a:pPr fontAlgn="base">
              <a:spcBef>
                <a:spcPct val="0"/>
              </a:spcBef>
              <a:spcAft>
                <a:spcPct val="0"/>
              </a:spcAft>
              <a:defRPr/>
            </a:pPr>
            <a:endParaRPr lang="en-US"/>
          </a:p>
        </p:txBody>
      </p:sp>
      <p:sp>
        <p:nvSpPr>
          <p:cNvPr id="3084"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defRPr>
            </a:lvl1pPr>
          </a:lstStyle>
          <a:p>
            <a:pPr fontAlgn="base">
              <a:spcBef>
                <a:spcPct val="0"/>
              </a:spcBef>
              <a:spcAft>
                <a:spcPct val="0"/>
              </a:spcAft>
              <a:defRPr/>
            </a:pPr>
            <a:endParaRPr lang="en-US"/>
          </a:p>
        </p:txBody>
      </p:sp>
      <p:sp>
        <p:nvSpPr>
          <p:cNvPr id="3085"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defRPr>
            </a:lvl1pPr>
          </a:lstStyle>
          <a:p>
            <a:pPr fontAlgn="base">
              <a:spcBef>
                <a:spcPct val="0"/>
              </a:spcBef>
              <a:spcAft>
                <a:spcPct val="0"/>
              </a:spcAft>
              <a:defRPr/>
            </a:pPr>
            <a:fld id="{05D6A600-0EE1-4432-BD92-D8157A0F72E8}"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521160307"/>
      </p:ext>
    </p:extLst>
  </p:cSld>
  <p:clrMap bg1="lt1" tx1="dk1" bg2="lt2" tx2="dk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 id="2147484127" r:id="rId6"/>
    <p:sldLayoutId id="2147484128" r:id="rId7"/>
    <p:sldLayoutId id="2147484129" r:id="rId8"/>
    <p:sldLayoutId id="2147484130" r:id="rId9"/>
    <p:sldLayoutId id="2147484131" r:id="rId10"/>
    <p:sldLayoutId id="2147484132" r:id="rId11"/>
    <p:sldLayoutId id="2147484133" r:id="rId12"/>
    <p:sldLayoutId id="2147484134" r:id="rId13"/>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417513" y="1098598"/>
            <a:ext cx="438150" cy="474663"/>
          </a:xfrm>
          <a:prstGeom prst="rect">
            <a:avLst/>
          </a:prstGeom>
          <a:solidFill>
            <a:schemeClr val="accent2"/>
          </a:solidFill>
          <a:ln w="9525">
            <a:noFill/>
            <a:miter lim="800000"/>
            <a:headEnd/>
            <a:tailEnd/>
          </a:ln>
          <a:effectLst/>
        </p:spPr>
        <p:txBody>
          <a:bodyPr wrap="none" anchor="ctr"/>
          <a:lstStyle/>
          <a:p>
            <a:pPr algn="ctr" fontAlgn="base">
              <a:spcBef>
                <a:spcPct val="0"/>
              </a:spcBef>
              <a:spcAft>
                <a:spcPct val="0"/>
              </a:spcAft>
              <a:defRPr/>
            </a:pPr>
            <a:endParaRPr kumimoji="1" lang="en-AU" sz="2400">
              <a:solidFill>
                <a:srgbClr val="000000"/>
              </a:solidFill>
            </a:endParaRPr>
          </a:p>
        </p:txBody>
      </p:sp>
      <p:sp>
        <p:nvSpPr>
          <p:cNvPr id="3075" name="Rectangle 3"/>
          <p:cNvSpPr>
            <a:spLocks noChangeArrowheads="1"/>
          </p:cNvSpPr>
          <p:nvPr/>
        </p:nvSpPr>
        <p:spPr bwMode="ltGray">
          <a:xfrm>
            <a:off x="800124" y="1098598"/>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fontAlgn="base">
              <a:spcBef>
                <a:spcPct val="0"/>
              </a:spcBef>
              <a:spcAft>
                <a:spcPct val="0"/>
              </a:spcAft>
              <a:defRPr/>
            </a:pPr>
            <a:endParaRPr kumimoji="1" lang="en-AU" sz="2400">
              <a:solidFill>
                <a:srgbClr val="000000"/>
              </a:solidFill>
            </a:endParaRPr>
          </a:p>
        </p:txBody>
      </p:sp>
      <p:sp>
        <p:nvSpPr>
          <p:cNvPr id="3076" name="Rectangle 4"/>
          <p:cNvSpPr>
            <a:spLocks noChangeArrowheads="1"/>
          </p:cNvSpPr>
          <p:nvPr/>
        </p:nvSpPr>
        <p:spPr bwMode="ltGray">
          <a:xfrm>
            <a:off x="541362" y="1520832"/>
            <a:ext cx="422275" cy="474663"/>
          </a:xfrm>
          <a:prstGeom prst="rect">
            <a:avLst/>
          </a:prstGeom>
          <a:solidFill>
            <a:schemeClr val="folHlink"/>
          </a:solidFill>
          <a:ln w="9525">
            <a:noFill/>
            <a:miter lim="800000"/>
            <a:headEnd/>
            <a:tailEnd/>
          </a:ln>
          <a:effectLst/>
        </p:spPr>
        <p:txBody>
          <a:bodyPr wrap="none" anchor="ctr"/>
          <a:lstStyle/>
          <a:p>
            <a:pPr algn="ctr" fontAlgn="base">
              <a:spcBef>
                <a:spcPct val="0"/>
              </a:spcBef>
              <a:spcAft>
                <a:spcPct val="0"/>
              </a:spcAft>
              <a:defRPr/>
            </a:pPr>
            <a:endParaRPr kumimoji="1" lang="en-AU" sz="2400">
              <a:solidFill>
                <a:srgbClr val="000000"/>
              </a:solidFill>
            </a:endParaRPr>
          </a:p>
        </p:txBody>
      </p:sp>
      <p:sp>
        <p:nvSpPr>
          <p:cNvPr id="3077" name="Rectangle 5"/>
          <p:cNvSpPr>
            <a:spLocks noChangeArrowheads="1"/>
          </p:cNvSpPr>
          <p:nvPr/>
        </p:nvSpPr>
        <p:spPr bwMode="ltGray">
          <a:xfrm>
            <a:off x="911227" y="1520832"/>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fontAlgn="base">
              <a:spcBef>
                <a:spcPct val="0"/>
              </a:spcBef>
              <a:spcAft>
                <a:spcPct val="0"/>
              </a:spcAft>
              <a:defRPr/>
            </a:pPr>
            <a:endParaRPr kumimoji="1" lang="en-AU" sz="2400">
              <a:solidFill>
                <a:srgbClr val="000000"/>
              </a:solidFill>
            </a:endParaRPr>
          </a:p>
        </p:txBody>
      </p:sp>
      <p:sp>
        <p:nvSpPr>
          <p:cNvPr id="3078" name="Rectangle 6"/>
          <p:cNvSpPr>
            <a:spLocks noChangeArrowheads="1"/>
          </p:cNvSpPr>
          <p:nvPr/>
        </p:nvSpPr>
        <p:spPr bwMode="ltGray">
          <a:xfrm>
            <a:off x="127000" y="1447848"/>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fontAlgn="base">
              <a:spcBef>
                <a:spcPct val="0"/>
              </a:spcBef>
              <a:spcAft>
                <a:spcPct val="0"/>
              </a:spcAft>
              <a:defRPr/>
            </a:pPr>
            <a:endParaRPr kumimoji="1" lang="en-AU" sz="2400">
              <a:solidFill>
                <a:srgbClr val="000000"/>
              </a:solidFill>
            </a:endParaRPr>
          </a:p>
        </p:txBody>
      </p:sp>
      <p:sp>
        <p:nvSpPr>
          <p:cNvPr id="3079" name="Rectangle 7"/>
          <p:cNvSpPr>
            <a:spLocks noChangeArrowheads="1"/>
          </p:cNvSpPr>
          <p:nvPr/>
        </p:nvSpPr>
        <p:spPr bwMode="gray">
          <a:xfrm>
            <a:off x="762000" y="990602"/>
            <a:ext cx="31750" cy="1052513"/>
          </a:xfrm>
          <a:prstGeom prst="rect">
            <a:avLst/>
          </a:prstGeom>
          <a:solidFill>
            <a:schemeClr val="bg2"/>
          </a:solidFill>
          <a:ln w="9525">
            <a:noFill/>
            <a:miter lim="800000"/>
            <a:headEnd/>
            <a:tailEnd/>
          </a:ln>
          <a:effectLst/>
        </p:spPr>
        <p:txBody>
          <a:bodyPr wrap="none" anchor="ctr"/>
          <a:lstStyle/>
          <a:p>
            <a:pPr algn="ctr" fontAlgn="base">
              <a:spcBef>
                <a:spcPct val="0"/>
              </a:spcBef>
              <a:spcAft>
                <a:spcPct val="0"/>
              </a:spcAft>
              <a:defRPr/>
            </a:pPr>
            <a:endParaRPr kumimoji="1" lang="en-AU" sz="2400">
              <a:solidFill>
                <a:srgbClr val="000000"/>
              </a:solidFill>
            </a:endParaRPr>
          </a:p>
        </p:txBody>
      </p:sp>
      <p:sp>
        <p:nvSpPr>
          <p:cNvPr id="3080" name="Rectangle 8"/>
          <p:cNvSpPr>
            <a:spLocks noChangeArrowheads="1"/>
          </p:cNvSpPr>
          <p:nvPr/>
        </p:nvSpPr>
        <p:spPr bwMode="gray">
          <a:xfrm>
            <a:off x="442914"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fontAlgn="base">
              <a:spcBef>
                <a:spcPct val="0"/>
              </a:spcBef>
              <a:spcAft>
                <a:spcPct val="0"/>
              </a:spcAft>
              <a:defRPr/>
            </a:pPr>
            <a:endParaRPr kumimoji="1" lang="en-AU" sz="2400">
              <a:solidFill>
                <a:srgbClr val="000000"/>
              </a:solidFill>
            </a:endParaRPr>
          </a:p>
        </p:txBody>
      </p:sp>
      <p:sp>
        <p:nvSpPr>
          <p:cNvPr id="16393" name="Rectangle 9"/>
          <p:cNvSpPr>
            <a:spLocks noGrp="1" noChangeArrowheads="1"/>
          </p:cNvSpPr>
          <p:nvPr>
            <p:ph type="title"/>
          </p:nvPr>
        </p:nvSpPr>
        <p:spPr bwMode="auto">
          <a:xfrm>
            <a:off x="1150939" y="617538"/>
            <a:ext cx="779303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6394"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83"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3084"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3085"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fontAlgn="base">
              <a:spcBef>
                <a:spcPct val="0"/>
              </a:spcBef>
              <a:spcAft>
                <a:spcPct val="0"/>
              </a:spcAft>
              <a:defRPr/>
            </a:pPr>
            <a:fld id="{A4E874D8-FEC4-471F-A56E-23A884F5365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400194892"/>
      </p:ext>
    </p:extLst>
  </p:cSld>
  <p:clrMap bg1="lt1" tx1="dk1" bg2="lt2" tx2="dk2" accent1="accent1" accent2="accent2" accent3="accent3" accent4="accent4" accent5="accent5" accent6="accent6" hlink="hlink" folHlink="folHlink"/>
  <p:sldLayoutIdLst>
    <p:sldLayoutId id="2147484163" r:id="rId1"/>
    <p:sldLayoutId id="2147484164" r:id="rId2"/>
    <p:sldLayoutId id="2147484165" r:id="rId3"/>
    <p:sldLayoutId id="2147484166" r:id="rId4"/>
    <p:sldLayoutId id="2147484167" r:id="rId5"/>
    <p:sldLayoutId id="2147484168" r:id="rId6"/>
    <p:sldLayoutId id="2147484169" r:id="rId7"/>
    <p:sldLayoutId id="2147484170" r:id="rId8"/>
    <p:sldLayoutId id="2147484171" r:id="rId9"/>
    <p:sldLayoutId id="2147484172" r:id="rId10"/>
    <p:sldLayoutId id="2147484173" r:id="rId11"/>
    <p:sldLayoutId id="2147484174" r:id="rId12"/>
    <p:sldLayoutId id="2147484175" r:id="rId13"/>
    <p:sldLayoutId id="2147484176" r:id="rId14"/>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CCECFF"/>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685800" y="4572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l-NL" smtClean="0"/>
              <a:t>Klik om het opmaakprofiel van de modeltitel te bewerken</a:t>
            </a:r>
          </a:p>
        </p:txBody>
      </p:sp>
      <p:sp>
        <p:nvSpPr>
          <p:cNvPr id="23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l-NL" smtClean="0"/>
              <a:t>Klik om de opmaakprofielen van de modeltekst te bewerken</a:t>
            </a:r>
          </a:p>
          <a:p>
            <a:pPr lvl="1"/>
            <a:r>
              <a:rPr lang="nl-NL" smtClean="0"/>
              <a:t>Tweede niveau</a:t>
            </a:r>
          </a:p>
          <a:p>
            <a:pPr lvl="2"/>
            <a:r>
              <a:rPr lang="nl-NL" smtClean="0"/>
              <a:t>Derde niveau</a:t>
            </a:r>
          </a:p>
          <a:p>
            <a:pPr lvl="3"/>
            <a:r>
              <a:rPr lang="nl-NL" smtClean="0"/>
              <a:t>Vierde niveau</a:t>
            </a:r>
          </a:p>
          <a:p>
            <a:pPr lvl="4"/>
            <a:r>
              <a:rPr lang="nl-NL" smtClean="0"/>
              <a:t>Vijfde niveau</a:t>
            </a:r>
          </a:p>
        </p:txBody>
      </p:sp>
      <p:sp>
        <p:nvSpPr>
          <p:cNvPr id="574468" name="Rectangle 4"/>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latin typeface="+mn-lt"/>
              </a:defRPr>
            </a:lvl1pPr>
          </a:lstStyle>
          <a:p>
            <a:pPr fontAlgn="base">
              <a:spcAft>
                <a:spcPct val="0"/>
              </a:spcAft>
              <a:defRPr/>
            </a:pPr>
            <a:endParaRPr lang="nl-NL"/>
          </a:p>
        </p:txBody>
      </p:sp>
      <p:sp>
        <p:nvSpPr>
          <p:cNvPr id="574469" name="Rectangle 5"/>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mn-lt"/>
              </a:defRPr>
            </a:lvl1pPr>
          </a:lstStyle>
          <a:p>
            <a:pPr fontAlgn="base">
              <a:spcAft>
                <a:spcPct val="0"/>
              </a:spcAft>
              <a:defRPr/>
            </a:pPr>
            <a:endParaRPr lang="nl-NL"/>
          </a:p>
        </p:txBody>
      </p:sp>
      <p:sp>
        <p:nvSpPr>
          <p:cNvPr id="574470" name="Rectangle 6"/>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latin typeface="+mn-lt"/>
              </a:defRPr>
            </a:lvl1pPr>
          </a:lstStyle>
          <a:p>
            <a:pPr fontAlgn="base">
              <a:spcAft>
                <a:spcPct val="0"/>
              </a:spcAft>
              <a:defRPr/>
            </a:pPr>
            <a:fld id="{C5B519F7-D7BB-4421-A1AA-367D0DB2E154}" type="slidenum">
              <a:rPr lang="nl-NL"/>
              <a:pPr fontAlgn="base">
                <a:spcAft>
                  <a:spcPct val="0"/>
                </a:spcAft>
                <a:defRPr/>
              </a:pPr>
              <a:t>‹#›</a:t>
            </a:fld>
            <a:endParaRPr lang="nl-NL"/>
          </a:p>
        </p:txBody>
      </p:sp>
    </p:spTree>
    <p:extLst>
      <p:ext uri="{BB962C8B-B14F-4D97-AF65-F5344CB8AC3E}">
        <p14:creationId xmlns:p14="http://schemas.microsoft.com/office/powerpoint/2010/main" val="673135305"/>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cs typeface="Arial" charset="0"/>
        </a:defRPr>
      </a:lvl2pPr>
      <a:lvl3pPr algn="l" rtl="0" eaLnBrk="0" fontAlgn="base" hangingPunct="0">
        <a:spcBef>
          <a:spcPct val="0"/>
        </a:spcBef>
        <a:spcAft>
          <a:spcPct val="0"/>
        </a:spcAft>
        <a:defRPr sz="4400">
          <a:solidFill>
            <a:schemeClr val="tx2"/>
          </a:solidFill>
          <a:latin typeface="Times New Roman" pitchFamily="18" charset="0"/>
          <a:cs typeface="Arial" charset="0"/>
        </a:defRPr>
      </a:lvl3pPr>
      <a:lvl4pPr algn="l" rtl="0" eaLnBrk="0" fontAlgn="base" hangingPunct="0">
        <a:spcBef>
          <a:spcPct val="0"/>
        </a:spcBef>
        <a:spcAft>
          <a:spcPct val="0"/>
        </a:spcAft>
        <a:defRPr sz="4400">
          <a:solidFill>
            <a:schemeClr val="tx2"/>
          </a:solidFill>
          <a:latin typeface="Times New Roman" pitchFamily="18" charset="0"/>
          <a:cs typeface="Arial" charset="0"/>
        </a:defRPr>
      </a:lvl4pPr>
      <a:lvl5pPr algn="l" rtl="0" eaLnBrk="0" fontAlgn="base" hangingPunct="0">
        <a:spcBef>
          <a:spcPct val="0"/>
        </a:spcBef>
        <a:spcAft>
          <a:spcPct val="0"/>
        </a:spcAft>
        <a:defRPr sz="4400">
          <a:solidFill>
            <a:schemeClr val="tx2"/>
          </a:solidFill>
          <a:latin typeface="Times New Roman" pitchFamily="18" charset="0"/>
          <a:cs typeface="Arial" charset="0"/>
        </a:defRPr>
      </a:lvl5pPr>
      <a:lvl6pPr marL="457200" algn="l" rtl="0" fontAlgn="base">
        <a:spcBef>
          <a:spcPct val="0"/>
        </a:spcBef>
        <a:spcAft>
          <a:spcPct val="0"/>
        </a:spcAft>
        <a:defRPr sz="4400">
          <a:solidFill>
            <a:schemeClr val="tx2"/>
          </a:solidFill>
          <a:latin typeface="Times New Roman" pitchFamily="18" charset="0"/>
          <a:cs typeface="Arial" charset="0"/>
        </a:defRPr>
      </a:lvl6pPr>
      <a:lvl7pPr marL="914400" algn="l" rtl="0" fontAlgn="base">
        <a:spcBef>
          <a:spcPct val="0"/>
        </a:spcBef>
        <a:spcAft>
          <a:spcPct val="0"/>
        </a:spcAft>
        <a:defRPr sz="4400">
          <a:solidFill>
            <a:schemeClr val="tx2"/>
          </a:solidFill>
          <a:latin typeface="Times New Roman" pitchFamily="18" charset="0"/>
          <a:cs typeface="Arial" charset="0"/>
        </a:defRPr>
      </a:lvl7pPr>
      <a:lvl8pPr marL="1371600" algn="l" rtl="0" fontAlgn="base">
        <a:spcBef>
          <a:spcPct val="0"/>
        </a:spcBef>
        <a:spcAft>
          <a:spcPct val="0"/>
        </a:spcAft>
        <a:defRPr sz="4400">
          <a:solidFill>
            <a:schemeClr val="tx2"/>
          </a:solidFill>
          <a:latin typeface="Times New Roman" pitchFamily="18" charset="0"/>
          <a:cs typeface="Arial" charset="0"/>
        </a:defRPr>
      </a:lvl8pPr>
      <a:lvl9pPr marL="1828800" algn="l"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0"/>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AU" smtClean="0"/>
          </a:p>
        </p:txBody>
      </p:sp>
      <p:sp>
        <p:nvSpPr>
          <p:cNvPr id="1027" name="Text Placeholder 2"/>
          <p:cNvSpPr>
            <a:spLocks noGrp="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smtClean="0"/>
          </a:p>
        </p:txBody>
      </p:sp>
      <p:sp>
        <p:nvSpPr>
          <p:cNvPr id="4" name="Date Placeholder 3"/>
          <p:cNvSpPr>
            <a:spLocks noGrp="1"/>
          </p:cNvSpPr>
          <p:nvPr>
            <p:ph type="dt" sz="half" idx="2"/>
          </p:nvPr>
        </p:nvSpPr>
        <p:spPr>
          <a:xfrm>
            <a:off x="457200" y="6356398"/>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F1751F0D-89E8-4485-9A37-75E1685174C9}" type="datetimeFigureOut">
              <a:rPr lang="en-AU">
                <a:solidFill>
                  <a:prstClr val="black">
                    <a:tint val="75000"/>
                  </a:prstClr>
                </a:solidFill>
              </a:rPr>
              <a:pPr>
                <a:defRPr/>
              </a:pPr>
              <a:t>2/03/2020</a:t>
            </a:fld>
            <a:endParaRPr lang="en-AU">
              <a:solidFill>
                <a:prstClr val="black">
                  <a:tint val="75000"/>
                </a:prstClr>
              </a:solidFill>
            </a:endParaRPr>
          </a:p>
        </p:txBody>
      </p:sp>
      <p:sp>
        <p:nvSpPr>
          <p:cNvPr id="5" name="Footer Placeholder 4"/>
          <p:cNvSpPr>
            <a:spLocks noGrp="1"/>
          </p:cNvSpPr>
          <p:nvPr>
            <p:ph type="ftr" sz="quarter" idx="3"/>
          </p:nvPr>
        </p:nvSpPr>
        <p:spPr>
          <a:xfrm>
            <a:off x="3124200" y="6356398"/>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AU">
              <a:solidFill>
                <a:prstClr val="black">
                  <a:tint val="75000"/>
                </a:prstClr>
              </a:solidFill>
            </a:endParaRPr>
          </a:p>
        </p:txBody>
      </p:sp>
      <p:sp>
        <p:nvSpPr>
          <p:cNvPr id="6" name="Slide Number Placeholder 5"/>
          <p:cNvSpPr>
            <a:spLocks noGrp="1"/>
          </p:cNvSpPr>
          <p:nvPr>
            <p:ph type="sldNum" sz="quarter" idx="4"/>
          </p:nvPr>
        </p:nvSpPr>
        <p:spPr>
          <a:xfrm>
            <a:off x="6553200" y="6356398"/>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3594B936-0CB1-4101-BAE0-3F53EE222B97}" type="slidenum">
              <a:rPr lang="en-AU">
                <a:solidFill>
                  <a:prstClr val="black">
                    <a:tint val="75000"/>
                  </a:prstClr>
                </a:solidFill>
              </a:rPr>
              <a:pPr>
                <a:defRPr/>
              </a:pPr>
              <a:t>‹#›</a:t>
            </a:fld>
            <a:endParaRPr lang="en-AU">
              <a:solidFill>
                <a:prstClr val="black">
                  <a:tint val="75000"/>
                </a:prstClr>
              </a:solidFill>
            </a:endParaRPr>
          </a:p>
        </p:txBody>
      </p:sp>
    </p:spTree>
    <p:extLst>
      <p:ext uri="{BB962C8B-B14F-4D97-AF65-F5344CB8AC3E}">
        <p14:creationId xmlns:p14="http://schemas.microsoft.com/office/powerpoint/2010/main" val="927846515"/>
      </p:ext>
    </p:extLst>
  </p:cSld>
  <p:clrMap bg1="lt1" tx1="dk1" bg2="lt2" tx2="dk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 id="2147484194" r:id="rId5"/>
    <p:sldLayoutId id="2147484195" r:id="rId6"/>
    <p:sldLayoutId id="2147484196" r:id="rId7"/>
    <p:sldLayoutId id="2147484197" r:id="rId8"/>
    <p:sldLayoutId id="2147484198" r:id="rId9"/>
    <p:sldLayoutId id="2147484199" r:id="rId10"/>
    <p:sldLayoutId id="2147484200"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417513" y="1098550"/>
            <a:ext cx="43815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AU" altLang="en-US" sz="2400" smtClean="0">
              <a:solidFill>
                <a:srgbClr val="000000"/>
              </a:solidFill>
            </a:endParaRPr>
          </a:p>
        </p:txBody>
      </p:sp>
      <p:sp>
        <p:nvSpPr>
          <p:cNvPr id="3075"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AU" altLang="en-US" sz="2400" smtClean="0">
              <a:solidFill>
                <a:srgbClr val="000000"/>
              </a:solidFill>
            </a:endParaRPr>
          </a:p>
        </p:txBody>
      </p:sp>
      <p:sp>
        <p:nvSpPr>
          <p:cNvPr id="3076" name="Rectangle 4"/>
          <p:cNvSpPr>
            <a:spLocks noChangeArrowheads="1"/>
          </p:cNvSpPr>
          <p:nvPr/>
        </p:nvSpPr>
        <p:spPr bwMode="ltGray">
          <a:xfrm>
            <a:off x="541338" y="1520825"/>
            <a:ext cx="422275"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AU" altLang="en-US" sz="2400" smtClean="0">
              <a:solidFill>
                <a:srgbClr val="000000"/>
              </a:solidFill>
            </a:endParaRPr>
          </a:p>
        </p:txBody>
      </p:sp>
      <p:sp>
        <p:nvSpPr>
          <p:cNvPr id="3077"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AU" altLang="en-US" sz="2400" smtClean="0">
              <a:solidFill>
                <a:srgbClr val="000000"/>
              </a:solidFill>
            </a:endParaRPr>
          </a:p>
        </p:txBody>
      </p:sp>
      <p:sp>
        <p:nvSpPr>
          <p:cNvPr id="3078"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AU" altLang="en-US" sz="2400" smtClean="0">
              <a:solidFill>
                <a:srgbClr val="000000"/>
              </a:solidFill>
            </a:endParaRPr>
          </a:p>
        </p:txBody>
      </p:sp>
      <p:sp>
        <p:nvSpPr>
          <p:cNvPr id="3079" name="Rectangle 7"/>
          <p:cNvSpPr>
            <a:spLocks noChangeArrowheads="1"/>
          </p:cNvSpPr>
          <p:nvPr/>
        </p:nvSpPr>
        <p:spPr bwMode="gray">
          <a:xfrm>
            <a:off x="762000" y="990600"/>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AU" altLang="en-US" sz="2400" smtClean="0">
              <a:solidFill>
                <a:srgbClr val="000000"/>
              </a:solidFill>
            </a:endParaRPr>
          </a:p>
        </p:txBody>
      </p:sp>
      <p:sp>
        <p:nvSpPr>
          <p:cNvPr id="3080"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AU" altLang="en-US" sz="2400" smtClean="0">
              <a:solidFill>
                <a:srgbClr val="000000"/>
              </a:solidFill>
            </a:endParaRPr>
          </a:p>
        </p:txBody>
      </p:sp>
      <p:sp>
        <p:nvSpPr>
          <p:cNvPr id="3081" name="Rectangle 9"/>
          <p:cNvSpPr>
            <a:spLocks noGrp="1" noChangeArrowheads="1"/>
          </p:cNvSpPr>
          <p:nvPr>
            <p:ph type="title"/>
          </p:nvPr>
        </p:nvSpPr>
        <p:spPr bwMode="auto">
          <a:xfrm>
            <a:off x="1150938" y="617538"/>
            <a:ext cx="779303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3082" name="Rectangle 10"/>
          <p:cNvSpPr>
            <a:spLocks noGrp="1" noChangeArrowheads="1"/>
          </p:cNvSpPr>
          <p:nvPr>
            <p:ph type="body" idx="1"/>
          </p:nvPr>
        </p:nvSpPr>
        <p:spPr bwMode="auto">
          <a:xfrm>
            <a:off x="1182688" y="2017713"/>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83" name="Rectangle 11"/>
          <p:cNvSpPr>
            <a:spLocks noGrp="1" noChangeArrowheads="1"/>
          </p:cNvSpPr>
          <p:nvPr>
            <p:ph type="dt" sz="half" idx="2"/>
          </p:nvPr>
        </p:nvSpPr>
        <p:spPr bwMode="auto">
          <a:xfrm>
            <a:off x="9144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lvl1pPr>
          </a:lstStyle>
          <a:p>
            <a:pPr fontAlgn="base">
              <a:spcBef>
                <a:spcPct val="0"/>
              </a:spcBef>
              <a:spcAft>
                <a:spcPct val="0"/>
              </a:spcAft>
            </a:pPr>
            <a:endParaRPr lang="en-US" altLang="en-US" smtClean="0">
              <a:solidFill>
                <a:srgbClr val="000000"/>
              </a:solidFill>
            </a:endParaRPr>
          </a:p>
        </p:txBody>
      </p:sp>
      <p:sp>
        <p:nvSpPr>
          <p:cNvPr id="3084" name="Rectangle 12"/>
          <p:cNvSpPr>
            <a:spLocks noGrp="1" noChangeArrowheads="1"/>
          </p:cNvSpPr>
          <p:nvPr>
            <p:ph type="ftr" sz="quarter" idx="3"/>
          </p:nvPr>
        </p:nvSpPr>
        <p:spPr bwMode="auto">
          <a:xfrm>
            <a:off x="3352800" y="6324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lvl1pPr>
          </a:lstStyle>
          <a:p>
            <a:pPr fontAlgn="base">
              <a:spcBef>
                <a:spcPct val="0"/>
              </a:spcBef>
              <a:spcAft>
                <a:spcPct val="0"/>
              </a:spcAft>
            </a:pPr>
            <a:endParaRPr lang="en-US" altLang="en-US" smtClean="0">
              <a:solidFill>
                <a:srgbClr val="000000"/>
              </a:solidFill>
            </a:endParaRPr>
          </a:p>
        </p:txBody>
      </p:sp>
      <p:sp>
        <p:nvSpPr>
          <p:cNvPr id="3085" name="Rectangle 13"/>
          <p:cNvSpPr>
            <a:spLocks noGrp="1" noChangeArrowheads="1"/>
          </p:cNvSpPr>
          <p:nvPr>
            <p:ph type="sldNum" sz="quarter" idx="4"/>
          </p:nvPr>
        </p:nvSpPr>
        <p:spPr bwMode="auto">
          <a:xfrm>
            <a:off x="67818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lvl1pPr>
          </a:lstStyle>
          <a:p>
            <a:pPr fontAlgn="base">
              <a:spcBef>
                <a:spcPct val="0"/>
              </a:spcBef>
              <a:spcAft>
                <a:spcPct val="0"/>
              </a:spcAft>
            </a:pPr>
            <a:fld id="{9E85F88A-8ABF-49BB-8C50-BBACB22B280F}"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598185824"/>
      </p:ext>
    </p:extLst>
  </p:cSld>
  <p:clrMap bg1="lt1" tx1="dk1" bg2="lt2" tx2="dk2" accent1="accent1" accent2="accent2" accent3="accent3" accent4="accent4" accent5="accent5" accent6="accent6" hlink="hlink" folHlink="folHlink"/>
  <p:sldLayoutIdLst>
    <p:sldLayoutId id="2147484214" r:id="rId1"/>
    <p:sldLayoutId id="2147484215" r:id="rId2"/>
    <p:sldLayoutId id="2147484216" r:id="rId3"/>
    <p:sldLayoutId id="2147484217" r:id="rId4"/>
    <p:sldLayoutId id="2147484218" r:id="rId5"/>
    <p:sldLayoutId id="2147484219" r:id="rId6"/>
    <p:sldLayoutId id="2147484220" r:id="rId7"/>
    <p:sldLayoutId id="2147484221" r:id="rId8"/>
    <p:sldLayoutId id="2147484222" r:id="rId9"/>
    <p:sldLayoutId id="2147484223" r:id="rId10"/>
    <p:sldLayoutId id="2147484224" r:id="rId11"/>
    <p:sldLayoutId id="2147484225" r:id="rId12"/>
    <p:sldLayoutId id="2147484226" r:id="rId13"/>
    <p:sldLayoutId id="2147484227" r:id="rId14"/>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fontAlgn="base">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16B2FAF1-E6C7-4A6A-A8AF-D587DDAA022B}" type="datetimeFigureOut">
              <a:rPr lang="en-US">
                <a:solidFill>
                  <a:prstClr val="black">
                    <a:tint val="75000"/>
                  </a:prstClr>
                </a:solidFill>
              </a:rPr>
              <a:pPr>
                <a:defRPr/>
              </a:pPr>
              <a:t>3/2/2020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C0CC4134-562A-4120-9AA5-05D009170DF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85970594"/>
      </p:ext>
    </p:extLst>
  </p:cSld>
  <p:clrMap bg1="lt1" tx1="dk1" bg2="lt2" tx2="dk2" accent1="accent1" accent2="accent2" accent3="accent3" accent4="accent4" accent5="accent5" accent6="accent6" hlink="hlink" folHlink="folHlink"/>
  <p:sldLayoutIdLst>
    <p:sldLayoutId id="2147484229" r:id="rId1"/>
    <p:sldLayoutId id="2147484230" r:id="rId2"/>
    <p:sldLayoutId id="2147484231" r:id="rId3"/>
    <p:sldLayoutId id="2147484232" r:id="rId4"/>
    <p:sldLayoutId id="2147484233" r:id="rId5"/>
    <p:sldLayoutId id="2147484234" r:id="rId6"/>
    <p:sldLayoutId id="2147484235" r:id="rId7"/>
    <p:sldLayoutId id="2147484236" r:id="rId8"/>
    <p:sldLayoutId id="2147484237" r:id="rId9"/>
    <p:sldLayoutId id="2147484238" r:id="rId10"/>
    <p:sldLayoutId id="2147484239" r:id="rId11"/>
    <p:sldLayoutId id="2147484240" r:id="rId12"/>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AU" smtClean="0"/>
              <a:t>Click to edit Master title style</a:t>
            </a:r>
          </a:p>
        </p:txBody>
      </p:sp>
      <p:sp>
        <p:nvSpPr>
          <p:cNvPr id="21507" name="Rectangle 3"/>
          <p:cNvSpPr>
            <a:spLocks noGrp="1" noChangeArrowheads="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
        <p:nvSpPr>
          <p:cNvPr id="6369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defRPr/>
            </a:pPr>
            <a:endParaRPr lang="en-AU">
              <a:solidFill>
                <a:srgbClr val="000000"/>
              </a:solidFill>
            </a:endParaRPr>
          </a:p>
        </p:txBody>
      </p:sp>
      <p:sp>
        <p:nvSpPr>
          <p:cNvPr id="6369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defRPr/>
            </a:pPr>
            <a:endParaRPr lang="en-AU">
              <a:solidFill>
                <a:srgbClr val="000000"/>
              </a:solidFill>
            </a:endParaRPr>
          </a:p>
        </p:txBody>
      </p:sp>
      <p:sp>
        <p:nvSpPr>
          <p:cNvPr id="6369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defRPr/>
            </a:pPr>
            <a:fld id="{2A42E8EE-CE20-4508-A97C-C3E38E0764CA}" type="slidenum">
              <a:rPr lang="en-AU">
                <a:solidFill>
                  <a:srgbClr val="000000"/>
                </a:solidFill>
              </a:rPr>
              <a:pPr fontAlgn="base">
                <a:spcBef>
                  <a:spcPct val="0"/>
                </a:spcBef>
                <a:spcAft>
                  <a:spcPct val="0"/>
                </a:spcAft>
                <a:defRPr/>
              </a:pPr>
              <a:t>‹#›</a:t>
            </a:fld>
            <a:endParaRPr lang="en-AU">
              <a:solidFill>
                <a:srgbClr val="000000"/>
              </a:solidFill>
            </a:endParaRPr>
          </a:p>
        </p:txBody>
      </p:sp>
    </p:spTree>
    <p:extLst>
      <p:ext uri="{BB962C8B-B14F-4D97-AF65-F5344CB8AC3E}">
        <p14:creationId xmlns:p14="http://schemas.microsoft.com/office/powerpoint/2010/main" val="1843779375"/>
      </p:ext>
    </p:extLst>
  </p:cSld>
  <p:clrMap bg1="lt1" tx1="dk1" bg2="lt2" tx2="dk2" accent1="accent1" accent2="accent2" accent3="accent3" accent4="accent4" accent5="accent5" accent6="accent6" hlink="hlink" folHlink="folHlink"/>
  <p:sldLayoutIdLst>
    <p:sldLayoutId id="2147484254" r:id="rId1"/>
    <p:sldLayoutId id="2147484255" r:id="rId2"/>
    <p:sldLayoutId id="2147484256" r:id="rId3"/>
    <p:sldLayoutId id="2147484257" r:id="rId4"/>
    <p:sldLayoutId id="2147484258" r:id="rId5"/>
    <p:sldLayoutId id="2147484259" r:id="rId6"/>
    <p:sldLayoutId id="2147484260" r:id="rId7"/>
    <p:sldLayoutId id="2147484261" r:id="rId8"/>
    <p:sldLayoutId id="2147484262" r:id="rId9"/>
    <p:sldLayoutId id="2147484263" r:id="rId10"/>
    <p:sldLayoutId id="2147484264" r:id="rId11"/>
    <p:sldLayoutId id="2147484265" r:id="rId12"/>
    <p:sldLayoutId id="2147484266" r:id="rId13"/>
    <p:sldLayoutId id="2147484267"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3E757E-BFC0-C04D-8FF8-A5127F1B2ED9}" type="datetimeFigureOut">
              <a:rPr lang="en-US" smtClean="0">
                <a:solidFill>
                  <a:prstClr val="black">
                    <a:tint val="75000"/>
                  </a:prstClr>
                </a:solidFill>
              </a:rPr>
              <a:pPr/>
              <a:t>3/2/2020</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4912936"/>
      </p:ext>
    </p:extLst>
  </p:cSld>
  <p:clrMap bg1="lt1" tx1="dk1" bg2="lt2" tx2="dk2" accent1="accent1" accent2="accent2" accent3="accent3" accent4="accent4" accent5="accent5" accent6="accent6" hlink="hlink" folHlink="folHlink"/>
  <p:sldLayoutIdLst>
    <p:sldLayoutId id="2147484269" r:id="rId1"/>
    <p:sldLayoutId id="2147484270" r:id="rId2"/>
    <p:sldLayoutId id="2147484271" r:id="rId3"/>
    <p:sldLayoutId id="2147484272" r:id="rId4"/>
    <p:sldLayoutId id="2147484273" r:id="rId5"/>
    <p:sldLayoutId id="2147484274" r:id="rId6"/>
    <p:sldLayoutId id="2147484275" r:id="rId7"/>
    <p:sldLayoutId id="2147484276" r:id="rId8"/>
    <p:sldLayoutId id="2147484277" r:id="rId9"/>
    <p:sldLayoutId id="2147484278" r:id="rId10"/>
    <p:sldLayoutId id="21474842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3E757E-BFC0-C04D-8FF8-A5127F1B2ED9}" type="datetimeFigureOut">
              <a:rPr lang="en-US" smtClean="0">
                <a:solidFill>
                  <a:prstClr val="black">
                    <a:tint val="75000"/>
                  </a:prstClr>
                </a:solidFill>
              </a:rPr>
              <a:pPr/>
              <a:t>3/2/2020</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8002950"/>
      </p:ext>
    </p:extLst>
  </p:cSld>
  <p:clrMap bg1="lt1" tx1="dk1" bg2="lt2" tx2="dk2" accent1="accent1" accent2="accent2" accent3="accent3" accent4="accent4" accent5="accent5" accent6="accent6" hlink="hlink" folHlink="folHlink"/>
  <p:sldLayoutIdLst>
    <p:sldLayoutId id="2147484281" r:id="rId1"/>
    <p:sldLayoutId id="2147484282" r:id="rId2"/>
    <p:sldLayoutId id="2147484283" r:id="rId3"/>
    <p:sldLayoutId id="2147484284" r:id="rId4"/>
    <p:sldLayoutId id="2147484285" r:id="rId5"/>
    <p:sldLayoutId id="2147484286" r:id="rId6"/>
    <p:sldLayoutId id="2147484287" r:id="rId7"/>
    <p:sldLayoutId id="2147484288" r:id="rId8"/>
    <p:sldLayoutId id="2147484289" r:id="rId9"/>
    <p:sldLayoutId id="2147484290" r:id="rId10"/>
    <p:sldLayoutId id="21474842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417513" y="1098550"/>
            <a:ext cx="43815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AU" altLang="en-US" sz="2400" smtClean="0">
              <a:solidFill>
                <a:srgbClr val="000000"/>
              </a:solidFill>
            </a:endParaRPr>
          </a:p>
        </p:txBody>
      </p:sp>
      <p:sp>
        <p:nvSpPr>
          <p:cNvPr id="3075"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AU" altLang="en-US" sz="2400" smtClean="0">
              <a:solidFill>
                <a:srgbClr val="000000"/>
              </a:solidFill>
            </a:endParaRPr>
          </a:p>
        </p:txBody>
      </p:sp>
      <p:sp>
        <p:nvSpPr>
          <p:cNvPr id="3076" name="Rectangle 4"/>
          <p:cNvSpPr>
            <a:spLocks noChangeArrowheads="1"/>
          </p:cNvSpPr>
          <p:nvPr/>
        </p:nvSpPr>
        <p:spPr bwMode="ltGray">
          <a:xfrm>
            <a:off x="541338" y="1520825"/>
            <a:ext cx="422275"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AU" altLang="en-US" sz="2400" smtClean="0">
              <a:solidFill>
                <a:srgbClr val="000000"/>
              </a:solidFill>
            </a:endParaRPr>
          </a:p>
        </p:txBody>
      </p:sp>
      <p:sp>
        <p:nvSpPr>
          <p:cNvPr id="3077"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AU" altLang="en-US" sz="2400" smtClean="0">
              <a:solidFill>
                <a:srgbClr val="000000"/>
              </a:solidFill>
            </a:endParaRPr>
          </a:p>
        </p:txBody>
      </p:sp>
      <p:sp>
        <p:nvSpPr>
          <p:cNvPr id="3078"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AU" altLang="en-US" sz="2400" smtClean="0">
              <a:solidFill>
                <a:srgbClr val="000000"/>
              </a:solidFill>
            </a:endParaRPr>
          </a:p>
        </p:txBody>
      </p:sp>
      <p:sp>
        <p:nvSpPr>
          <p:cNvPr id="3079" name="Rectangle 7"/>
          <p:cNvSpPr>
            <a:spLocks noChangeArrowheads="1"/>
          </p:cNvSpPr>
          <p:nvPr/>
        </p:nvSpPr>
        <p:spPr bwMode="gray">
          <a:xfrm>
            <a:off x="762000" y="990600"/>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AU" altLang="en-US" sz="2400" smtClean="0">
              <a:solidFill>
                <a:srgbClr val="000000"/>
              </a:solidFill>
            </a:endParaRPr>
          </a:p>
        </p:txBody>
      </p:sp>
      <p:sp>
        <p:nvSpPr>
          <p:cNvPr id="3080"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AU" altLang="en-US" sz="2400" smtClean="0">
              <a:solidFill>
                <a:srgbClr val="000000"/>
              </a:solidFill>
            </a:endParaRPr>
          </a:p>
        </p:txBody>
      </p:sp>
      <p:sp>
        <p:nvSpPr>
          <p:cNvPr id="3081" name="Rectangle 9"/>
          <p:cNvSpPr>
            <a:spLocks noGrp="1" noChangeArrowheads="1"/>
          </p:cNvSpPr>
          <p:nvPr>
            <p:ph type="title"/>
          </p:nvPr>
        </p:nvSpPr>
        <p:spPr bwMode="auto">
          <a:xfrm>
            <a:off x="1150938" y="617538"/>
            <a:ext cx="779303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3082" name="Rectangle 10"/>
          <p:cNvSpPr>
            <a:spLocks noGrp="1" noChangeArrowheads="1"/>
          </p:cNvSpPr>
          <p:nvPr>
            <p:ph type="body" idx="1"/>
          </p:nvPr>
        </p:nvSpPr>
        <p:spPr bwMode="auto">
          <a:xfrm>
            <a:off x="1182688" y="2017713"/>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83" name="Rectangle 11"/>
          <p:cNvSpPr>
            <a:spLocks noGrp="1" noChangeArrowheads="1"/>
          </p:cNvSpPr>
          <p:nvPr>
            <p:ph type="dt" sz="half" idx="2"/>
          </p:nvPr>
        </p:nvSpPr>
        <p:spPr bwMode="auto">
          <a:xfrm>
            <a:off x="9144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lvl1pPr>
          </a:lstStyle>
          <a:p>
            <a:pPr fontAlgn="base">
              <a:spcBef>
                <a:spcPct val="0"/>
              </a:spcBef>
              <a:spcAft>
                <a:spcPct val="0"/>
              </a:spcAft>
            </a:pPr>
            <a:endParaRPr lang="en-US" altLang="en-US" smtClean="0">
              <a:solidFill>
                <a:srgbClr val="000000"/>
              </a:solidFill>
            </a:endParaRPr>
          </a:p>
        </p:txBody>
      </p:sp>
      <p:sp>
        <p:nvSpPr>
          <p:cNvPr id="3084" name="Rectangle 12"/>
          <p:cNvSpPr>
            <a:spLocks noGrp="1" noChangeArrowheads="1"/>
          </p:cNvSpPr>
          <p:nvPr>
            <p:ph type="ftr" sz="quarter" idx="3"/>
          </p:nvPr>
        </p:nvSpPr>
        <p:spPr bwMode="auto">
          <a:xfrm>
            <a:off x="3352800" y="6324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lvl1pPr>
          </a:lstStyle>
          <a:p>
            <a:pPr fontAlgn="base">
              <a:spcBef>
                <a:spcPct val="0"/>
              </a:spcBef>
              <a:spcAft>
                <a:spcPct val="0"/>
              </a:spcAft>
            </a:pPr>
            <a:endParaRPr lang="en-US" altLang="en-US" smtClean="0">
              <a:solidFill>
                <a:srgbClr val="000000"/>
              </a:solidFill>
            </a:endParaRPr>
          </a:p>
        </p:txBody>
      </p:sp>
      <p:sp>
        <p:nvSpPr>
          <p:cNvPr id="3085" name="Rectangle 13"/>
          <p:cNvSpPr>
            <a:spLocks noGrp="1" noChangeArrowheads="1"/>
          </p:cNvSpPr>
          <p:nvPr>
            <p:ph type="sldNum" sz="quarter" idx="4"/>
          </p:nvPr>
        </p:nvSpPr>
        <p:spPr bwMode="auto">
          <a:xfrm>
            <a:off x="67818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lvl1pPr>
          </a:lstStyle>
          <a:p>
            <a:pPr fontAlgn="base">
              <a:spcBef>
                <a:spcPct val="0"/>
              </a:spcBef>
              <a:spcAft>
                <a:spcPct val="0"/>
              </a:spcAft>
            </a:pPr>
            <a:fld id="{288708A6-3740-4A3A-924F-E51204B36DA8}"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5913704"/>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fontAlgn="base">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3E757E-BFC0-C04D-8FF8-A5127F1B2ED9}" type="datetimeFigureOut">
              <a:rPr lang="en-US" smtClean="0">
                <a:solidFill>
                  <a:prstClr val="black">
                    <a:tint val="75000"/>
                  </a:prstClr>
                </a:solidFill>
              </a:rPr>
              <a:pPr/>
              <a:t>3/2/2020</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0840705"/>
      </p:ext>
    </p:extLst>
  </p:cSld>
  <p:clrMap bg1="lt1" tx1="dk1" bg2="lt2" tx2="dk2" accent1="accent1" accent2="accent2" accent3="accent3" accent4="accent4" accent5="accent5" accent6="accent6" hlink="hlink" folHlink="folHlink"/>
  <p:sldLayoutIdLst>
    <p:sldLayoutId id="2147484293" r:id="rId1"/>
    <p:sldLayoutId id="2147484294" r:id="rId2"/>
    <p:sldLayoutId id="2147484295" r:id="rId3"/>
    <p:sldLayoutId id="2147484296" r:id="rId4"/>
    <p:sldLayoutId id="2147484297" r:id="rId5"/>
    <p:sldLayoutId id="2147484298" r:id="rId6"/>
    <p:sldLayoutId id="2147484299" r:id="rId7"/>
    <p:sldLayoutId id="2147484300" r:id="rId8"/>
    <p:sldLayoutId id="2147484301" r:id="rId9"/>
    <p:sldLayoutId id="2147484302" r:id="rId10"/>
    <p:sldLayoutId id="21474843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1494" y="1052736"/>
            <a:ext cx="8101013" cy="469056"/>
          </a:xfrm>
          <a:prstGeom prst="rect">
            <a:avLst/>
          </a:prstGeom>
        </p:spPr>
        <p:txBody>
          <a:bodyPr vert="horz" lIns="0" tIns="0" rIns="0" bIns="0" rtlCol="0" anchor="ctr">
            <a:normAutofit/>
          </a:bodyPr>
          <a:lstStyle/>
          <a:p>
            <a:r>
              <a:rPr lang="en-US" dirty="0"/>
              <a:t>[Title]</a:t>
            </a:r>
            <a:endParaRPr lang="en-AU" dirty="0"/>
          </a:p>
        </p:txBody>
      </p:sp>
      <p:sp>
        <p:nvSpPr>
          <p:cNvPr id="7" name="Slide Number Placeholder 5"/>
          <p:cNvSpPr>
            <a:spLocks noGrp="1"/>
          </p:cNvSpPr>
          <p:nvPr>
            <p:ph type="sldNum" sz="quarter" idx="4"/>
          </p:nvPr>
        </p:nvSpPr>
        <p:spPr>
          <a:xfrm>
            <a:off x="8406426" y="6519172"/>
            <a:ext cx="216024" cy="240219"/>
          </a:xfrm>
          <a:prstGeom prst="rect">
            <a:avLst/>
          </a:prstGeom>
        </p:spPr>
        <p:txBody>
          <a:bodyPr vert="horz" lIns="0" tIns="0" rIns="0" bIns="0" rtlCol="0" anchor="ctr"/>
          <a:lstStyle>
            <a:lvl1pPr algn="r">
              <a:defRPr sz="600" b="0" i="0">
                <a:solidFill>
                  <a:schemeClr val="tx1"/>
                </a:solidFill>
                <a:latin typeface="Century Gothic Regular"/>
              </a:defRPr>
            </a:lvl1pPr>
          </a:lstStyle>
          <a:p>
            <a:fld id="{E917DE0E-AFB1-41FD-BC35-27DB61CA125F}" type="slidenum">
              <a:rPr lang="en-AU" smtClean="0"/>
              <a:pPr/>
              <a:t>‹#›</a:t>
            </a:fld>
            <a:endParaRPr lang="en-AU" dirty="0"/>
          </a:p>
        </p:txBody>
      </p:sp>
      <p:sp>
        <p:nvSpPr>
          <p:cNvPr id="4" name="Text Placeholder 3">
            <a:extLst>
              <a:ext uri="{FF2B5EF4-FFF2-40B4-BE49-F238E27FC236}">
                <a16:creationId xmlns="" xmlns:a16="http://schemas.microsoft.com/office/drawing/2014/main" id="{BDF8D2AE-3583-4708-BD46-43C743300E11}"/>
              </a:ext>
            </a:extLst>
          </p:cNvPr>
          <p:cNvSpPr>
            <a:spLocks noGrp="1"/>
          </p:cNvSpPr>
          <p:nvPr>
            <p:ph type="body" idx="1"/>
          </p:nvPr>
        </p:nvSpPr>
        <p:spPr>
          <a:xfrm>
            <a:off x="521495" y="1700214"/>
            <a:ext cx="8101012" cy="4608515"/>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 name="Date Placeholder 2">
            <a:extLst>
              <a:ext uri="{FF2B5EF4-FFF2-40B4-BE49-F238E27FC236}">
                <a16:creationId xmlns="" xmlns:a16="http://schemas.microsoft.com/office/drawing/2014/main" id="{3BDB83A3-A276-43C3-9F27-2B380C4149A9}"/>
              </a:ext>
            </a:extLst>
          </p:cNvPr>
          <p:cNvSpPr>
            <a:spLocks noGrp="1"/>
          </p:cNvSpPr>
          <p:nvPr>
            <p:ph type="dt" sz="half" idx="2"/>
          </p:nvPr>
        </p:nvSpPr>
        <p:spPr>
          <a:xfrm>
            <a:off x="521493" y="151134"/>
            <a:ext cx="2520082" cy="288000"/>
          </a:xfrm>
          <a:prstGeom prst="rect">
            <a:avLst/>
          </a:prstGeom>
        </p:spPr>
        <p:txBody>
          <a:bodyPr vert="horz" lIns="0" tIns="0" rIns="0" bIns="0" rtlCol="0" anchor="t"/>
          <a:lstStyle>
            <a:lvl1pPr algn="l">
              <a:lnSpc>
                <a:spcPct val="80000"/>
              </a:lnSpc>
              <a:defRPr sz="750" b="0" i="0">
                <a:solidFill>
                  <a:schemeClr val="bg1"/>
                </a:solidFill>
                <a:latin typeface="Century Gothic Regular"/>
              </a:defRPr>
            </a:lvl1pPr>
          </a:lstStyle>
          <a:p>
            <a:endParaRPr lang="en-AU" dirty="0"/>
          </a:p>
        </p:txBody>
      </p:sp>
    </p:spTree>
    <p:extLst>
      <p:ext uri="{BB962C8B-B14F-4D97-AF65-F5344CB8AC3E}">
        <p14:creationId xmlns:p14="http://schemas.microsoft.com/office/powerpoint/2010/main" val="3388550158"/>
      </p:ext>
    </p:extLst>
  </p:cSld>
  <p:clrMap bg1="lt1" tx1="dk1" bg2="lt2" tx2="dk2" accent1="accent1" accent2="accent2" accent3="accent3" accent4="accent4" accent5="accent5" accent6="accent6" hlink="hlink" folHlink="folHlink"/>
  <p:sldLayoutIdLst>
    <p:sldLayoutId id="2147484305" r:id="rId1"/>
    <p:sldLayoutId id="2147484306" r:id="rId2"/>
    <p:sldLayoutId id="2147484307" r:id="rId3"/>
    <p:sldLayoutId id="2147484308" r:id="rId4"/>
    <p:sldLayoutId id="2147484309" r:id="rId5"/>
    <p:sldLayoutId id="2147484310" r:id="rId6"/>
    <p:sldLayoutId id="2147484311" r:id="rId7"/>
    <p:sldLayoutId id="2147484312" r:id="rId8"/>
    <p:sldLayoutId id="2147484313" r:id="rId9"/>
    <p:sldLayoutId id="2147484314" r:id="rId10"/>
    <p:sldLayoutId id="2147484315" r:id="rId11"/>
    <p:sldLayoutId id="2147484316" r:id="rId12"/>
    <p:sldLayoutId id="2147484317" r:id="rId13"/>
    <p:sldLayoutId id="2147484318" r:id="rId14"/>
    <p:sldLayoutId id="2147484319" r:id="rId15"/>
    <p:sldLayoutId id="2147484320" r:id="rId16"/>
    <p:sldLayoutId id="2147484321" r:id="rId17"/>
    <p:sldLayoutId id="2147484322" r:id="rId18"/>
    <p:sldLayoutId id="2147484323" r:id="rId19"/>
    <p:sldLayoutId id="2147484324" r:id="rId20"/>
    <p:sldLayoutId id="2147484325" r:id="rId21"/>
    <p:sldLayoutId id="2147484326" r:id="rId22"/>
    <p:sldLayoutId id="2147484327" r:id="rId23"/>
    <p:sldLayoutId id="2147484328" r:id="rId24"/>
    <p:sldLayoutId id="2147484329" r:id="rId25"/>
    <p:sldLayoutId id="2147484330" r:id="rId26"/>
    <p:sldLayoutId id="2147484331" r:id="rId27"/>
    <p:sldLayoutId id="2147484332" r:id="rId28"/>
    <p:sldLayoutId id="2147484333" r:id="rId29"/>
    <p:sldLayoutId id="2147484334" r:id="rId30"/>
    <p:sldLayoutId id="2147484335" r:id="rId31"/>
    <p:sldLayoutId id="2147484336" r:id="rId32"/>
    <p:sldLayoutId id="2147484337" r:id="rId33"/>
    <p:sldLayoutId id="2147484338" r:id="rId34"/>
    <p:sldLayoutId id="2147484339" r:id="rId35"/>
    <p:sldLayoutId id="2147484340" r:id="rId36"/>
    <p:sldLayoutId id="2147484341" r:id="rId37"/>
    <p:sldLayoutId id="2147484342" r:id="rId38"/>
    <p:sldLayoutId id="2147484343" r:id="rId39"/>
    <p:sldLayoutId id="2147484344" r:id="rId4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85800" rtl="0" eaLnBrk="1" latinLnBrk="0" hangingPunct="1">
        <a:lnSpc>
          <a:spcPct val="90000"/>
        </a:lnSpc>
        <a:spcBef>
          <a:spcPct val="0"/>
        </a:spcBef>
        <a:buNone/>
        <a:defRPr sz="2550" b="0" i="0" kern="1200">
          <a:solidFill>
            <a:schemeClr val="accent1"/>
          </a:solidFill>
          <a:latin typeface="Century Gothic Regular"/>
          <a:ea typeface="+mj-ea"/>
          <a:cs typeface="+mj-cs"/>
        </a:defRPr>
      </a:lvl1pPr>
    </p:titleStyle>
    <p:bodyStyle>
      <a:lvl1pPr marL="0" indent="0" algn="l" defTabSz="685800" rtl="0" eaLnBrk="1" latinLnBrk="0" hangingPunct="1">
        <a:lnSpc>
          <a:spcPct val="110000"/>
        </a:lnSpc>
        <a:spcBef>
          <a:spcPts val="225"/>
        </a:spcBef>
        <a:spcAft>
          <a:spcPts val="225"/>
        </a:spcAft>
        <a:buClr>
          <a:schemeClr val="tx1"/>
        </a:buClr>
        <a:buFont typeface="Arial" panose="020B0604020202020204" pitchFamily="34" charset="0"/>
        <a:buNone/>
        <a:defRPr lang="en-US" sz="1350" b="0" i="0" kern="1200" dirty="0">
          <a:solidFill>
            <a:schemeClr val="tx1"/>
          </a:solidFill>
          <a:latin typeface="Century Gothic Regular"/>
          <a:ea typeface="+mn-ea"/>
          <a:cs typeface="+mn-cs"/>
        </a:defRPr>
      </a:lvl1pPr>
      <a:lvl2pPr marL="135000" indent="-134541" algn="l" defTabSz="685800" rtl="0" eaLnBrk="1" latinLnBrk="0" hangingPunct="1">
        <a:lnSpc>
          <a:spcPct val="110000"/>
        </a:lnSpc>
        <a:spcBef>
          <a:spcPts val="225"/>
        </a:spcBef>
        <a:spcAft>
          <a:spcPts val="225"/>
        </a:spcAft>
        <a:buClr>
          <a:schemeClr val="tx1"/>
        </a:buClr>
        <a:buFont typeface="Arial" panose="020B0604020202020204" pitchFamily="34" charset="0"/>
        <a:buChar char="•"/>
        <a:defRPr lang="en-US" sz="1350" b="0" i="0" kern="1200" dirty="0">
          <a:solidFill>
            <a:schemeClr val="tx1"/>
          </a:solidFill>
          <a:latin typeface="Century Gothic Regular"/>
          <a:ea typeface="+mn-ea"/>
          <a:cs typeface="+mn-cs"/>
        </a:defRPr>
      </a:lvl2pPr>
      <a:lvl3pPr marL="270000" indent="-134541" algn="l" defTabSz="685800" rtl="0" eaLnBrk="1" latinLnBrk="0" hangingPunct="1">
        <a:lnSpc>
          <a:spcPct val="110000"/>
        </a:lnSpc>
        <a:spcBef>
          <a:spcPts val="150"/>
        </a:spcBef>
        <a:spcAft>
          <a:spcPts val="150"/>
        </a:spcAft>
        <a:buClr>
          <a:schemeClr val="accent1"/>
        </a:buClr>
        <a:buFont typeface="Arial" panose="020B0604020202020204" pitchFamily="34" charset="0"/>
        <a:buChar char="­"/>
        <a:defRPr lang="en-US" sz="1350" b="0" i="0" kern="1200" baseline="0" dirty="0">
          <a:solidFill>
            <a:schemeClr val="tx1"/>
          </a:solidFill>
          <a:latin typeface="Century Gothic Regular"/>
          <a:ea typeface="+mn-ea"/>
          <a:cs typeface="+mn-cs"/>
        </a:defRPr>
      </a:lvl3pPr>
      <a:lvl4pPr marL="405000" indent="-134541" algn="l" defTabSz="685800" rtl="0" eaLnBrk="1" latinLnBrk="0" hangingPunct="1">
        <a:lnSpc>
          <a:spcPct val="110000"/>
        </a:lnSpc>
        <a:spcBef>
          <a:spcPts val="75"/>
        </a:spcBef>
        <a:spcAft>
          <a:spcPts val="75"/>
        </a:spcAft>
        <a:buFont typeface="Wingdings" panose="05000000000000000000" pitchFamily="2" charset="2"/>
        <a:buChar char=""/>
        <a:defRPr lang="en-US" sz="1350" b="0" i="0" kern="1200" baseline="0" dirty="0">
          <a:solidFill>
            <a:schemeClr val="tx1"/>
          </a:solidFill>
          <a:latin typeface="Century Gothic Regular"/>
          <a:ea typeface="+mn-ea"/>
          <a:cs typeface="+mn-cs"/>
        </a:defRPr>
      </a:lvl4pPr>
      <a:lvl5pPr marL="0" indent="0" algn="l" defTabSz="685800" rtl="0" eaLnBrk="1" latinLnBrk="0" hangingPunct="1">
        <a:lnSpc>
          <a:spcPct val="100000"/>
        </a:lnSpc>
        <a:spcBef>
          <a:spcPts val="900"/>
        </a:spcBef>
        <a:spcAft>
          <a:spcPts val="450"/>
        </a:spcAft>
        <a:buFont typeface="Arial" panose="020B0604020202020204" pitchFamily="34" charset="0"/>
        <a:buNone/>
        <a:defRPr lang="en-US" sz="1800" b="0" i="0" kern="1200" baseline="0" dirty="0">
          <a:solidFill>
            <a:schemeClr val="accent1"/>
          </a:solidFill>
          <a:latin typeface="Century Gothic Regular"/>
          <a:ea typeface="+mn-ea"/>
          <a:cs typeface="+mn-cs"/>
        </a:defRPr>
      </a:lvl5pPr>
      <a:lvl6pPr marL="0" indent="0" algn="l" defTabSz="685800" rtl="0" eaLnBrk="1" latinLnBrk="0" hangingPunct="1">
        <a:spcBef>
          <a:spcPts val="450"/>
        </a:spcBef>
        <a:spcAft>
          <a:spcPts val="225"/>
        </a:spcAft>
        <a:buFont typeface="Arial" pitchFamily="34" charset="0"/>
        <a:buNone/>
        <a:defRPr lang="en-AU" sz="1500" b="0" i="0" kern="1200" baseline="0" dirty="0">
          <a:solidFill>
            <a:schemeClr val="accent1"/>
          </a:solidFill>
          <a:latin typeface="Century Gothic Regular"/>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orient="horz" pos="2160">
          <p15:clr>
            <a:srgbClr val="F26B43"/>
          </p15:clr>
        </p15:guide>
        <p15:guide id="2" pos="3840">
          <p15:clr>
            <a:srgbClr val="F26B43"/>
          </p15:clr>
        </p15:guide>
        <p15:guide id="3" pos="438">
          <p15:clr>
            <a:srgbClr val="F26B43"/>
          </p15:clr>
        </p15:guide>
        <p15:guide id="6" orient="horz" pos="3974">
          <p15:clr>
            <a:srgbClr val="F26B43"/>
          </p15:clr>
        </p15:guide>
        <p15:guide id="7" orient="horz" pos="663">
          <p15:clr>
            <a:srgbClr val="F26B43"/>
          </p15:clr>
        </p15:guide>
        <p15:guide id="9" pos="3961">
          <p15:clr>
            <a:srgbClr val="F26B43"/>
          </p15:clr>
        </p15:guide>
        <p15:guide id="10" pos="3719">
          <p15:clr>
            <a:srgbClr val="F26B43"/>
          </p15:clr>
        </p15:guide>
        <p15:guide id="11" orient="horz" pos="4110">
          <p15:clr>
            <a:srgbClr val="F26B43"/>
          </p15:clr>
        </p15:guide>
        <p15:guide id="13" pos="7242">
          <p15:clr>
            <a:srgbClr val="F26B43"/>
          </p15:clr>
        </p15:guide>
        <p15:guide id="14" orient="horz" pos="981">
          <p15:clr>
            <a:srgbClr val="F26B43"/>
          </p15:clr>
        </p15:guide>
        <p15:guide id="15" pos="2772">
          <p15:clr>
            <a:srgbClr val="F26B43"/>
          </p15:clr>
        </p15:guide>
        <p15:guide id="16" pos="2570">
          <p15:clr>
            <a:srgbClr val="F26B43"/>
          </p15:clr>
        </p15:guide>
        <p15:guide id="17" pos="5110">
          <p15:clr>
            <a:srgbClr val="F26B43"/>
          </p15:clr>
        </p15:guide>
        <p15:guide id="18" pos="4908">
          <p15:clr>
            <a:srgbClr val="F26B43"/>
          </p15:clr>
        </p15:guide>
        <p15:guide id="19" orient="horz" pos="1071">
          <p15:clr>
            <a:srgbClr val="F26B43"/>
          </p15:clr>
        </p15:guide>
      </p15:sldGuideLst>
    </p:ext>
  </p:extLst>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73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3C3E757E-BFC0-C04D-8FF8-A5127F1B2ED9}" type="datetimeFigureOut">
              <a:rPr lang="en-US" smtClean="0">
                <a:solidFill>
                  <a:prstClr val="black">
                    <a:tint val="75000"/>
                  </a:prstClr>
                </a:solidFill>
                <a:latin typeface="Calibri" panose="020F0502020204030204"/>
              </a:rPr>
              <a:pPr fontAlgn="auto">
                <a:spcBef>
                  <a:spcPts val="0"/>
                </a:spcBef>
                <a:spcAft>
                  <a:spcPts val="0"/>
                </a:spcAft>
              </a:pPr>
              <a:t>3/2/2020</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4" y="635673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2" y="635673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09F030A-AD44-1240-83D7-A0783BFBAF9C}" type="slidenum">
              <a:rPr lang="en-US" smtClean="0">
                <a:solidFill>
                  <a:prstClr val="black">
                    <a:tint val="75000"/>
                  </a:prstClr>
                </a:solidFill>
                <a:latin typeface="Calibri" panose="020F0502020204030204"/>
              </a:rPr>
              <a:pPr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528925942"/>
      </p:ext>
    </p:extLst>
  </p:cSld>
  <p:clrMap bg1="lt1" tx1="dk1" bg2="lt2" tx2="dk2" accent1="accent1" accent2="accent2" accent3="accent3" accent4="accent4" accent5="accent5" accent6="accent6" hlink="hlink" folHlink="folHlink"/>
  <p:sldLayoutIdLst>
    <p:sldLayoutId id="2147484346" r:id="rId1"/>
    <p:sldLayoutId id="2147484347" r:id="rId2"/>
    <p:sldLayoutId id="2147484348" r:id="rId3"/>
    <p:sldLayoutId id="2147484349" r:id="rId4"/>
    <p:sldLayoutId id="2147484350" r:id="rId5"/>
    <p:sldLayoutId id="2147484351" r:id="rId6"/>
    <p:sldLayoutId id="2147484352" r:id="rId7"/>
    <p:sldLayoutId id="2147484353" r:id="rId8"/>
    <p:sldLayoutId id="2147484354" r:id="rId9"/>
    <p:sldLayoutId id="2147484355" r:id="rId10"/>
    <p:sldLayoutId id="2147484356" r:id="rId11"/>
    <p:sldLayoutId id="214748435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121912" tIns="60956" rIns="121912" bIns="60956"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6"/>
            <a:ext cx="8229600" cy="4525963"/>
          </a:xfrm>
          <a:prstGeom prst="rect">
            <a:avLst/>
          </a:prstGeom>
        </p:spPr>
        <p:txBody>
          <a:bodyPr vert="horz" lIns="121912" tIns="60956" rIns="121912" bIns="6095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720"/>
            <a:ext cx="2133600" cy="365125"/>
          </a:xfrm>
          <a:prstGeom prst="rect">
            <a:avLst/>
          </a:prstGeom>
        </p:spPr>
        <p:txBody>
          <a:bodyPr vert="horz" lIns="121912" tIns="60956" rIns="121912" bIns="60956" rtlCol="0" anchor="ctr"/>
          <a:lstStyle>
            <a:lvl1pPr algn="l">
              <a:defRPr sz="1600">
                <a:solidFill>
                  <a:schemeClr val="tx1">
                    <a:tint val="75000"/>
                  </a:schemeClr>
                </a:solidFill>
              </a:defRPr>
            </a:lvl1pPr>
          </a:lstStyle>
          <a:p>
            <a:pPr defTabSz="1219110" fontAlgn="auto">
              <a:spcBef>
                <a:spcPts val="0"/>
              </a:spcBef>
              <a:spcAft>
                <a:spcPts val="0"/>
              </a:spcAft>
            </a:pPr>
            <a:fld id="{77E8A8D5-81EC-4606-85A8-067E318A1C8E}" type="datetime1">
              <a:rPr lang="en-AU" smtClean="0">
                <a:solidFill>
                  <a:prstClr val="black">
                    <a:tint val="75000"/>
                  </a:prstClr>
                </a:solidFill>
                <a:latin typeface="Calibri"/>
              </a:rPr>
              <a:pPr defTabSz="1219110" fontAlgn="auto">
                <a:spcBef>
                  <a:spcPts val="0"/>
                </a:spcBef>
                <a:spcAft>
                  <a:spcPts val="0"/>
                </a:spcAft>
              </a:pPr>
              <a:t>2/03/2020</a:t>
            </a:fld>
            <a:endParaRPr lang="en-AU">
              <a:solidFill>
                <a:prstClr val="black">
                  <a:tint val="75000"/>
                </a:prstClr>
              </a:solidFill>
              <a:latin typeface="Calibri"/>
            </a:endParaRPr>
          </a:p>
        </p:txBody>
      </p:sp>
      <p:sp>
        <p:nvSpPr>
          <p:cNvPr id="5" name="Footer Placeholder 4"/>
          <p:cNvSpPr>
            <a:spLocks noGrp="1"/>
          </p:cNvSpPr>
          <p:nvPr>
            <p:ph type="ftr" sz="quarter" idx="3"/>
          </p:nvPr>
        </p:nvSpPr>
        <p:spPr>
          <a:xfrm>
            <a:off x="3124200" y="6356720"/>
            <a:ext cx="2895600" cy="365125"/>
          </a:xfrm>
          <a:prstGeom prst="rect">
            <a:avLst/>
          </a:prstGeom>
        </p:spPr>
        <p:txBody>
          <a:bodyPr vert="horz" lIns="121912" tIns="60956" rIns="121912" bIns="60956" rtlCol="0" anchor="ctr"/>
          <a:lstStyle>
            <a:lvl1pPr algn="ctr">
              <a:defRPr sz="1600">
                <a:solidFill>
                  <a:schemeClr val="tx1">
                    <a:tint val="75000"/>
                  </a:schemeClr>
                </a:solidFill>
              </a:defRPr>
            </a:lvl1pPr>
          </a:lstStyle>
          <a:p>
            <a:pPr defTabSz="1219110" fontAlgn="auto">
              <a:spcBef>
                <a:spcPts val="0"/>
              </a:spcBef>
              <a:spcAft>
                <a:spcPts val="0"/>
              </a:spcAft>
            </a:pPr>
            <a:endParaRPr lang="en-AU">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720"/>
            <a:ext cx="2133600" cy="365125"/>
          </a:xfrm>
          <a:prstGeom prst="rect">
            <a:avLst/>
          </a:prstGeom>
        </p:spPr>
        <p:txBody>
          <a:bodyPr vert="horz" lIns="121912" tIns="60956" rIns="121912" bIns="60956" rtlCol="0" anchor="ctr"/>
          <a:lstStyle>
            <a:lvl1pPr algn="r">
              <a:defRPr sz="1600">
                <a:solidFill>
                  <a:schemeClr val="tx1">
                    <a:tint val="75000"/>
                  </a:schemeClr>
                </a:solidFill>
              </a:defRPr>
            </a:lvl1pPr>
          </a:lstStyle>
          <a:p>
            <a:pPr defTabSz="1219110" fontAlgn="auto">
              <a:spcBef>
                <a:spcPts val="0"/>
              </a:spcBef>
              <a:spcAft>
                <a:spcPts val="0"/>
              </a:spcAft>
            </a:pPr>
            <a:fld id="{9B541A0C-C9BE-4402-972A-253D0A0DEE02}" type="slidenum">
              <a:rPr lang="en-AU" smtClean="0">
                <a:solidFill>
                  <a:prstClr val="black">
                    <a:tint val="75000"/>
                  </a:prstClr>
                </a:solidFill>
                <a:latin typeface="Calibri"/>
              </a:rPr>
              <a:pPr defTabSz="1219110" fontAlgn="auto">
                <a:spcBef>
                  <a:spcPts val="0"/>
                </a:spcBef>
                <a:spcAft>
                  <a:spcPts val="0"/>
                </a:spcAft>
              </a:pPr>
              <a:t>‹#›</a:t>
            </a:fld>
            <a:endParaRPr lang="en-AU">
              <a:solidFill>
                <a:prstClr val="black">
                  <a:tint val="75000"/>
                </a:prstClr>
              </a:solidFill>
              <a:latin typeface="Calibri"/>
            </a:endParaRPr>
          </a:p>
        </p:txBody>
      </p:sp>
    </p:spTree>
    <p:extLst>
      <p:ext uri="{BB962C8B-B14F-4D97-AF65-F5344CB8AC3E}">
        <p14:creationId xmlns:p14="http://schemas.microsoft.com/office/powerpoint/2010/main" val="60527236"/>
      </p:ext>
    </p:extLst>
  </p:cSld>
  <p:clrMap bg1="lt1" tx1="dk1" bg2="lt2" tx2="dk2" accent1="accent1" accent2="accent2" accent3="accent3" accent4="accent4" accent5="accent5" accent6="accent6" hlink="hlink" folHlink="folHlink"/>
  <p:sldLayoutIdLst>
    <p:sldLayoutId id="2147484359" r:id="rId1"/>
    <p:sldLayoutId id="2147484360" r:id="rId2"/>
    <p:sldLayoutId id="2147484361" r:id="rId3"/>
    <p:sldLayoutId id="2147484362" r:id="rId4"/>
    <p:sldLayoutId id="2147484363" r:id="rId5"/>
    <p:sldLayoutId id="2147484364" r:id="rId6"/>
    <p:sldLayoutId id="2147484365" r:id="rId7"/>
    <p:sldLayoutId id="2147484366" r:id="rId8"/>
    <p:sldLayoutId id="2147484367" r:id="rId9"/>
    <p:sldLayoutId id="2147484368" r:id="rId10"/>
    <p:sldLayoutId id="2147484369" r:id="rId11"/>
  </p:sldLayoutIdLst>
  <p:hf sldNum="0" hdr="0" ftr="0" dt="0"/>
  <p:txStyles>
    <p:titleStyle>
      <a:lvl1pPr algn="ctr" defTabSz="1219110" rtl="0" eaLnBrk="1" latinLnBrk="0" hangingPunct="1">
        <a:spcBef>
          <a:spcPct val="0"/>
        </a:spcBef>
        <a:buNone/>
        <a:defRPr sz="5900" kern="1200">
          <a:solidFill>
            <a:schemeClr val="tx1"/>
          </a:solidFill>
          <a:latin typeface="+mj-lt"/>
          <a:ea typeface="+mj-ea"/>
          <a:cs typeface="+mj-cs"/>
        </a:defRPr>
      </a:lvl1pPr>
    </p:titleStyle>
    <p:bodyStyle>
      <a:lvl1pPr marL="457167" indent="-457167" algn="l" defTabSz="121911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526" indent="-380972" algn="l" defTabSz="1219110"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3887" indent="-304776" algn="l" defTabSz="121911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440" indent="-304776" algn="l" defTabSz="121911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994" indent="-304776" algn="l" defTabSz="121911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548" indent="-304776" algn="l" defTabSz="121911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104" indent="-304776" algn="l" defTabSz="121911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658" indent="-304776" algn="l" defTabSz="121911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212" indent="-304776" algn="l" defTabSz="121911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110" rtl="0" eaLnBrk="1" latinLnBrk="0" hangingPunct="1">
        <a:defRPr sz="2400" kern="1200">
          <a:solidFill>
            <a:schemeClr val="tx1"/>
          </a:solidFill>
          <a:latin typeface="+mn-lt"/>
          <a:ea typeface="+mn-ea"/>
          <a:cs typeface="+mn-cs"/>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54B0765C-F9E4-472D-ABCA-634380C08686}" type="datetimeFigureOut">
              <a:rPr lang="en-AU" smtClean="0">
                <a:solidFill>
                  <a:prstClr val="black">
                    <a:tint val="75000"/>
                  </a:prstClr>
                </a:solidFill>
                <a:latin typeface="Calibri"/>
              </a:rPr>
              <a:pPr fontAlgn="auto">
                <a:spcBef>
                  <a:spcPts val="0"/>
                </a:spcBef>
                <a:spcAft>
                  <a:spcPts val="0"/>
                </a:spcAft>
              </a:pPr>
              <a:t>2/03/2020</a:t>
            </a:fld>
            <a:endParaRPr lang="en-AU">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AU">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6A77D1F-B31A-4D12-8AE3-04B3F63B35DE}" type="slidenum">
              <a:rPr lang="en-AU" smtClean="0">
                <a:solidFill>
                  <a:prstClr val="black">
                    <a:tint val="75000"/>
                  </a:prstClr>
                </a:solidFill>
                <a:latin typeface="Calibri"/>
              </a:rPr>
              <a:pPr fontAlgn="auto">
                <a:spcBef>
                  <a:spcPts val="0"/>
                </a:spcBef>
                <a:spcAft>
                  <a:spcPts val="0"/>
                </a:spcAft>
              </a:pPr>
              <a:t>‹#›</a:t>
            </a:fld>
            <a:endParaRPr lang="en-AU">
              <a:solidFill>
                <a:prstClr val="black">
                  <a:tint val="75000"/>
                </a:prstClr>
              </a:solidFill>
              <a:latin typeface="Calibri"/>
            </a:endParaRPr>
          </a:p>
        </p:txBody>
      </p:sp>
    </p:spTree>
    <p:extLst>
      <p:ext uri="{BB962C8B-B14F-4D97-AF65-F5344CB8AC3E}">
        <p14:creationId xmlns:p14="http://schemas.microsoft.com/office/powerpoint/2010/main" val="1184276032"/>
      </p:ext>
    </p:extLst>
  </p:cSld>
  <p:clrMap bg1="lt1" tx1="dk1" bg2="lt2" tx2="dk2" accent1="accent1" accent2="accent2" accent3="accent3" accent4="accent4" accent5="accent5" accent6="accent6" hlink="hlink" folHlink="folHlink"/>
  <p:sldLayoutIdLst>
    <p:sldLayoutId id="2147484371" r:id="rId1"/>
    <p:sldLayoutId id="2147484372" r:id="rId2"/>
    <p:sldLayoutId id="2147484373" r:id="rId3"/>
    <p:sldLayoutId id="2147484374" r:id="rId4"/>
    <p:sldLayoutId id="2147484375" r:id="rId5"/>
    <p:sldLayoutId id="2147484376" r:id="rId6"/>
    <p:sldLayoutId id="2147484377" r:id="rId7"/>
    <p:sldLayoutId id="2147484378" r:id="rId8"/>
    <p:sldLayoutId id="2147484379" r:id="rId9"/>
    <p:sldLayoutId id="2147484380" r:id="rId10"/>
    <p:sldLayoutId id="214748438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64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47D145F-3605-4027-B482-2889004037AC}" type="datetimeFigureOut">
              <a:rPr lang="en-AU" smtClean="0">
                <a:solidFill>
                  <a:prstClr val="black">
                    <a:tint val="75000"/>
                  </a:prstClr>
                </a:solidFill>
                <a:latin typeface="Calibri"/>
              </a:rPr>
              <a:pPr fontAlgn="auto">
                <a:spcBef>
                  <a:spcPts val="0"/>
                </a:spcBef>
                <a:spcAft>
                  <a:spcPts val="0"/>
                </a:spcAft>
              </a:pPr>
              <a:t>2/03/2020</a:t>
            </a:fld>
            <a:endParaRPr lang="en-AU">
              <a:solidFill>
                <a:prstClr val="black">
                  <a:tint val="75000"/>
                </a:prstClr>
              </a:solidFill>
              <a:latin typeface="Calibri"/>
            </a:endParaRPr>
          </a:p>
        </p:txBody>
      </p:sp>
      <p:sp>
        <p:nvSpPr>
          <p:cNvPr id="5" name="Footer Placeholder 4"/>
          <p:cNvSpPr>
            <a:spLocks noGrp="1"/>
          </p:cNvSpPr>
          <p:nvPr>
            <p:ph type="ftr" sz="quarter" idx="3"/>
          </p:nvPr>
        </p:nvSpPr>
        <p:spPr>
          <a:xfrm>
            <a:off x="3124200" y="635664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AU">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64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867E07F-6B8B-41BC-8DAD-4AA3649330D6}" type="slidenum">
              <a:rPr lang="en-AU" smtClean="0">
                <a:solidFill>
                  <a:prstClr val="black">
                    <a:tint val="75000"/>
                  </a:prstClr>
                </a:solidFill>
                <a:latin typeface="Calibri"/>
              </a:rPr>
              <a:pPr fontAlgn="auto">
                <a:spcBef>
                  <a:spcPts val="0"/>
                </a:spcBef>
                <a:spcAft>
                  <a:spcPts val="0"/>
                </a:spcAft>
              </a:pPr>
              <a:t>‹#›</a:t>
            </a:fld>
            <a:endParaRPr lang="en-AU">
              <a:solidFill>
                <a:prstClr val="black">
                  <a:tint val="75000"/>
                </a:prstClr>
              </a:solidFill>
              <a:latin typeface="Calibri"/>
            </a:endParaRPr>
          </a:p>
        </p:txBody>
      </p:sp>
    </p:spTree>
    <p:extLst>
      <p:ext uri="{BB962C8B-B14F-4D97-AF65-F5344CB8AC3E}">
        <p14:creationId xmlns:p14="http://schemas.microsoft.com/office/powerpoint/2010/main" val="3467440892"/>
      </p:ext>
    </p:extLst>
  </p:cSld>
  <p:clrMap bg1="lt1" tx1="dk1" bg2="lt2" tx2="dk2" accent1="accent1" accent2="accent2" accent3="accent3" accent4="accent4" accent5="accent5" accent6="accent6" hlink="hlink" folHlink="folHlink"/>
  <p:sldLayoutIdLst>
    <p:sldLayoutId id="2147484383" r:id="rId1"/>
    <p:sldLayoutId id="2147484384" r:id="rId2"/>
    <p:sldLayoutId id="2147484385" r:id="rId3"/>
    <p:sldLayoutId id="2147484386" r:id="rId4"/>
    <p:sldLayoutId id="2147484387" r:id="rId5"/>
    <p:sldLayoutId id="2147484388" r:id="rId6"/>
    <p:sldLayoutId id="2147484389" r:id="rId7"/>
    <p:sldLayoutId id="2147484390" r:id="rId8"/>
    <p:sldLayoutId id="2147484391" r:id="rId9"/>
    <p:sldLayoutId id="2147484392" r:id="rId10"/>
    <p:sldLayoutId id="214748439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CCECFF"/>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685800" y="4572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l-NL" smtClean="0"/>
              <a:t>Klik om het opmaakprofiel van de modeltitel te bewerken</a:t>
            </a:r>
          </a:p>
        </p:txBody>
      </p:sp>
      <p:sp>
        <p:nvSpPr>
          <p:cNvPr id="23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l-NL" smtClean="0"/>
              <a:t>Klik om de opmaakprofielen van de modeltekst te bewerken</a:t>
            </a:r>
          </a:p>
          <a:p>
            <a:pPr lvl="1"/>
            <a:r>
              <a:rPr lang="nl-NL" smtClean="0"/>
              <a:t>Tweede niveau</a:t>
            </a:r>
          </a:p>
          <a:p>
            <a:pPr lvl="2"/>
            <a:r>
              <a:rPr lang="nl-NL" smtClean="0"/>
              <a:t>Derde niveau</a:t>
            </a:r>
          </a:p>
          <a:p>
            <a:pPr lvl="3"/>
            <a:r>
              <a:rPr lang="nl-NL" smtClean="0"/>
              <a:t>Vierde niveau</a:t>
            </a:r>
          </a:p>
          <a:p>
            <a:pPr lvl="4"/>
            <a:r>
              <a:rPr lang="nl-NL" smtClean="0"/>
              <a:t>Vijfde niveau</a:t>
            </a:r>
          </a:p>
        </p:txBody>
      </p:sp>
      <p:sp>
        <p:nvSpPr>
          <p:cNvPr id="574468" name="Rectangle 4"/>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latin typeface="+mn-lt"/>
              </a:defRPr>
            </a:lvl1pPr>
          </a:lstStyle>
          <a:p>
            <a:pPr>
              <a:defRPr/>
            </a:pPr>
            <a:endParaRPr lang="nl-NL"/>
          </a:p>
        </p:txBody>
      </p:sp>
      <p:sp>
        <p:nvSpPr>
          <p:cNvPr id="574469" name="Rectangle 5"/>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mn-lt"/>
              </a:defRPr>
            </a:lvl1pPr>
          </a:lstStyle>
          <a:p>
            <a:pPr>
              <a:defRPr/>
            </a:pPr>
            <a:endParaRPr lang="nl-NL"/>
          </a:p>
        </p:txBody>
      </p:sp>
      <p:sp>
        <p:nvSpPr>
          <p:cNvPr id="574470" name="Rectangle 6"/>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latin typeface="+mn-lt"/>
              </a:defRPr>
            </a:lvl1pPr>
          </a:lstStyle>
          <a:p>
            <a:pPr>
              <a:defRPr/>
            </a:pPr>
            <a:fld id="{C5B519F7-D7BB-4421-A1AA-367D0DB2E154}" type="slidenum">
              <a:rPr lang="nl-NL"/>
              <a:pPr>
                <a:defRPr/>
              </a:pPr>
              <a:t>‹#›</a:t>
            </a:fld>
            <a:endParaRPr lang="nl-NL"/>
          </a:p>
        </p:txBody>
      </p:sp>
    </p:spTree>
    <p:extLst>
      <p:ext uri="{BB962C8B-B14F-4D97-AF65-F5344CB8AC3E}">
        <p14:creationId xmlns:p14="http://schemas.microsoft.com/office/powerpoint/2010/main" val="1442878300"/>
      </p:ext>
    </p:extLst>
  </p:cSld>
  <p:clrMap bg1="lt1" tx1="dk1" bg2="lt2" tx2="dk2" accent1="accent1" accent2="accent2" accent3="accent3" accent4="accent4" accent5="accent5" accent6="accent6" hlink="hlink" folHlink="folHlink"/>
  <p:sldLayoutIdLst>
    <p:sldLayoutId id="2147484395" r:id="rId1"/>
    <p:sldLayoutId id="2147484396" r:id="rId2"/>
    <p:sldLayoutId id="2147484397" r:id="rId3"/>
    <p:sldLayoutId id="2147484398" r:id="rId4"/>
    <p:sldLayoutId id="2147484399" r:id="rId5"/>
    <p:sldLayoutId id="2147484400" r:id="rId6"/>
    <p:sldLayoutId id="2147484401" r:id="rId7"/>
    <p:sldLayoutId id="2147484402" r:id="rId8"/>
    <p:sldLayoutId id="2147484403" r:id="rId9"/>
    <p:sldLayoutId id="2147484404" r:id="rId10"/>
    <p:sldLayoutId id="2147484405"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cs typeface="Arial" charset="0"/>
        </a:defRPr>
      </a:lvl2pPr>
      <a:lvl3pPr algn="l" rtl="0" eaLnBrk="0" fontAlgn="base" hangingPunct="0">
        <a:spcBef>
          <a:spcPct val="0"/>
        </a:spcBef>
        <a:spcAft>
          <a:spcPct val="0"/>
        </a:spcAft>
        <a:defRPr sz="4400">
          <a:solidFill>
            <a:schemeClr val="tx2"/>
          </a:solidFill>
          <a:latin typeface="Times New Roman" pitchFamily="18" charset="0"/>
          <a:cs typeface="Arial" charset="0"/>
        </a:defRPr>
      </a:lvl3pPr>
      <a:lvl4pPr algn="l" rtl="0" eaLnBrk="0" fontAlgn="base" hangingPunct="0">
        <a:spcBef>
          <a:spcPct val="0"/>
        </a:spcBef>
        <a:spcAft>
          <a:spcPct val="0"/>
        </a:spcAft>
        <a:defRPr sz="4400">
          <a:solidFill>
            <a:schemeClr val="tx2"/>
          </a:solidFill>
          <a:latin typeface="Times New Roman" pitchFamily="18" charset="0"/>
          <a:cs typeface="Arial" charset="0"/>
        </a:defRPr>
      </a:lvl4pPr>
      <a:lvl5pPr algn="l" rtl="0" eaLnBrk="0" fontAlgn="base" hangingPunct="0">
        <a:spcBef>
          <a:spcPct val="0"/>
        </a:spcBef>
        <a:spcAft>
          <a:spcPct val="0"/>
        </a:spcAft>
        <a:defRPr sz="4400">
          <a:solidFill>
            <a:schemeClr val="tx2"/>
          </a:solidFill>
          <a:latin typeface="Times New Roman" pitchFamily="18" charset="0"/>
          <a:cs typeface="Arial" charset="0"/>
        </a:defRPr>
      </a:lvl5pPr>
      <a:lvl6pPr marL="457200" algn="l" rtl="0" fontAlgn="base">
        <a:spcBef>
          <a:spcPct val="0"/>
        </a:spcBef>
        <a:spcAft>
          <a:spcPct val="0"/>
        </a:spcAft>
        <a:defRPr sz="4400">
          <a:solidFill>
            <a:schemeClr val="tx2"/>
          </a:solidFill>
          <a:latin typeface="Times New Roman" pitchFamily="18" charset="0"/>
          <a:cs typeface="Arial" charset="0"/>
        </a:defRPr>
      </a:lvl6pPr>
      <a:lvl7pPr marL="914400" algn="l" rtl="0" fontAlgn="base">
        <a:spcBef>
          <a:spcPct val="0"/>
        </a:spcBef>
        <a:spcAft>
          <a:spcPct val="0"/>
        </a:spcAft>
        <a:defRPr sz="4400">
          <a:solidFill>
            <a:schemeClr val="tx2"/>
          </a:solidFill>
          <a:latin typeface="Times New Roman" pitchFamily="18" charset="0"/>
          <a:cs typeface="Arial" charset="0"/>
        </a:defRPr>
      </a:lvl7pPr>
      <a:lvl8pPr marL="1371600" algn="l" rtl="0" fontAlgn="base">
        <a:spcBef>
          <a:spcPct val="0"/>
        </a:spcBef>
        <a:spcAft>
          <a:spcPct val="0"/>
        </a:spcAft>
        <a:defRPr sz="4400">
          <a:solidFill>
            <a:schemeClr val="tx2"/>
          </a:solidFill>
          <a:latin typeface="Times New Roman" pitchFamily="18" charset="0"/>
          <a:cs typeface="Arial" charset="0"/>
        </a:defRPr>
      </a:lvl8pPr>
      <a:lvl9pPr marL="1828800" algn="l"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6"/>
          <p:cNvSpPr>
            <a:spLocks noGrp="1" noChangeArrowheads="1"/>
          </p:cNvSpPr>
          <p:nvPr>
            <p:ph type="title"/>
          </p:nvPr>
        </p:nvSpPr>
        <p:spPr bwMode="auto">
          <a:xfrm>
            <a:off x="914400" y="304800"/>
            <a:ext cx="731361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1027" name="Rectangle 7"/>
          <p:cNvSpPr>
            <a:spLocks noGrp="1" noChangeArrowheads="1"/>
          </p:cNvSpPr>
          <p:nvPr>
            <p:ph type="body" idx="1"/>
          </p:nvPr>
        </p:nvSpPr>
        <p:spPr bwMode="auto">
          <a:xfrm>
            <a:off x="914400" y="1827213"/>
            <a:ext cx="73136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12648" name="Rectangle 8"/>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vl1pPr>
          </a:lstStyle>
          <a:p>
            <a:pPr fontAlgn="base">
              <a:spcBef>
                <a:spcPct val="0"/>
              </a:spcBef>
              <a:spcAft>
                <a:spcPct val="0"/>
              </a:spcAft>
              <a:defRPr/>
            </a:pPr>
            <a:endParaRPr lang="en-US" altLang="en-US">
              <a:solidFill>
                <a:srgbClr val="000000"/>
              </a:solidFill>
            </a:endParaRPr>
          </a:p>
        </p:txBody>
      </p:sp>
      <p:sp>
        <p:nvSpPr>
          <p:cNvPr id="112649" name="Rectangle 9"/>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smtClean="0"/>
            </a:lvl1pPr>
          </a:lstStyle>
          <a:p>
            <a:pPr fontAlgn="base">
              <a:spcBef>
                <a:spcPct val="0"/>
              </a:spcBef>
              <a:spcAft>
                <a:spcPct val="0"/>
              </a:spcAft>
              <a:defRPr/>
            </a:pPr>
            <a:endParaRPr lang="en-US" altLang="en-US">
              <a:solidFill>
                <a:srgbClr val="000000"/>
              </a:solidFill>
            </a:endParaRPr>
          </a:p>
        </p:txBody>
      </p:sp>
      <p:sp>
        <p:nvSpPr>
          <p:cNvPr id="112650" name="Rectangle 10"/>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fontAlgn="base">
              <a:spcBef>
                <a:spcPct val="0"/>
              </a:spcBef>
              <a:spcAft>
                <a:spcPct val="0"/>
              </a:spcAft>
              <a:defRPr/>
            </a:pPr>
            <a:fld id="{ED5B5A80-5488-4575-AF2C-50512CE2DF5B}"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
        <p:nvSpPr>
          <p:cNvPr id="1031" name="Line 11"/>
          <p:cNvSpPr>
            <a:spLocks noChangeShapeType="1"/>
          </p:cNvSpPr>
          <p:nvPr userDrawn="1"/>
        </p:nvSpPr>
        <p:spPr bwMode="auto">
          <a:xfrm>
            <a:off x="915988" y="1447800"/>
            <a:ext cx="73152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AU" smtClean="0">
              <a:solidFill>
                <a:srgbClr val="000000"/>
              </a:solidFill>
            </a:endParaRPr>
          </a:p>
        </p:txBody>
      </p:sp>
    </p:spTree>
    <p:extLst>
      <p:ext uri="{BB962C8B-B14F-4D97-AF65-F5344CB8AC3E}">
        <p14:creationId xmlns:p14="http://schemas.microsoft.com/office/powerpoint/2010/main" val="1484460626"/>
      </p:ext>
    </p:extLst>
  </p:cSld>
  <p:clrMap bg1="lt1" tx1="dk1" bg2="lt2" tx2="dk2" accent1="accent1" accent2="accent2" accent3="accent3" accent4="accent4" accent5="accent5" accent6="accent6" hlink="hlink" folHlink="folHlink"/>
  <p:sldLayoutIdLst>
    <p:sldLayoutId id="2147484419" r:id="rId1"/>
    <p:sldLayoutId id="2147484420" r:id="rId2"/>
    <p:sldLayoutId id="2147484421" r:id="rId3"/>
    <p:sldLayoutId id="2147484422" r:id="rId4"/>
    <p:sldLayoutId id="2147484423" r:id="rId5"/>
    <p:sldLayoutId id="2147484424" r:id="rId6"/>
    <p:sldLayoutId id="2147484425" r:id="rId7"/>
    <p:sldLayoutId id="2147484426" r:id="rId8"/>
    <p:sldLayoutId id="2147484427" r:id="rId9"/>
    <p:sldLayoutId id="2147484428" r:id="rId10"/>
    <p:sldLayoutId id="2147484429" r:id="rId11"/>
    <p:sldLayoutId id="2147484430" r:id="rId12"/>
    <p:sldLayoutId id="2147484431" r:id="rId13"/>
  </p:sldLayoutIdLst>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charset="0"/>
          <a:cs typeface="Arial" charset="0"/>
        </a:defRPr>
      </a:lvl2pPr>
      <a:lvl3pPr algn="l" rtl="0" eaLnBrk="0" fontAlgn="base" hangingPunct="0">
        <a:spcBef>
          <a:spcPct val="0"/>
        </a:spcBef>
        <a:spcAft>
          <a:spcPct val="0"/>
        </a:spcAft>
        <a:defRPr sz="3600">
          <a:solidFill>
            <a:schemeClr val="tx2"/>
          </a:solidFill>
          <a:latin typeface="Arial" charset="0"/>
          <a:cs typeface="Arial" charset="0"/>
        </a:defRPr>
      </a:lvl3pPr>
      <a:lvl4pPr algn="l" rtl="0" eaLnBrk="0" fontAlgn="base" hangingPunct="0">
        <a:spcBef>
          <a:spcPct val="0"/>
        </a:spcBef>
        <a:spcAft>
          <a:spcPct val="0"/>
        </a:spcAft>
        <a:defRPr sz="3600">
          <a:solidFill>
            <a:schemeClr val="tx2"/>
          </a:solidFill>
          <a:latin typeface="Arial" charset="0"/>
          <a:cs typeface="Arial" charset="0"/>
        </a:defRPr>
      </a:lvl4pPr>
      <a:lvl5pPr algn="l" rtl="0" eaLnBrk="0" fontAlgn="base" hangingPunct="0">
        <a:spcBef>
          <a:spcPct val="0"/>
        </a:spcBef>
        <a:spcAft>
          <a:spcPct val="0"/>
        </a:spcAft>
        <a:defRPr sz="3600">
          <a:solidFill>
            <a:schemeClr val="tx2"/>
          </a:solidFill>
          <a:latin typeface="Arial" charset="0"/>
          <a:cs typeface="Arial" charset="0"/>
        </a:defRPr>
      </a:lvl5pPr>
      <a:lvl6pPr marL="457200" algn="l" rtl="0" fontAlgn="base">
        <a:spcBef>
          <a:spcPct val="0"/>
        </a:spcBef>
        <a:spcAft>
          <a:spcPct val="0"/>
        </a:spcAft>
        <a:defRPr sz="3600">
          <a:solidFill>
            <a:schemeClr val="tx2"/>
          </a:solidFill>
          <a:latin typeface="Arial" charset="0"/>
          <a:cs typeface="Arial" charset="0"/>
        </a:defRPr>
      </a:lvl6pPr>
      <a:lvl7pPr marL="914400" algn="l" rtl="0" fontAlgn="base">
        <a:spcBef>
          <a:spcPct val="0"/>
        </a:spcBef>
        <a:spcAft>
          <a:spcPct val="0"/>
        </a:spcAft>
        <a:defRPr sz="3600">
          <a:solidFill>
            <a:schemeClr val="tx2"/>
          </a:solidFill>
          <a:latin typeface="Arial" charset="0"/>
          <a:cs typeface="Arial" charset="0"/>
        </a:defRPr>
      </a:lvl7pPr>
      <a:lvl8pPr marL="1371600" algn="l" rtl="0" fontAlgn="base">
        <a:spcBef>
          <a:spcPct val="0"/>
        </a:spcBef>
        <a:spcAft>
          <a:spcPct val="0"/>
        </a:spcAft>
        <a:defRPr sz="3600">
          <a:solidFill>
            <a:schemeClr val="tx2"/>
          </a:solidFill>
          <a:latin typeface="Arial" charset="0"/>
          <a:cs typeface="Arial" charset="0"/>
        </a:defRPr>
      </a:lvl8pPr>
      <a:lvl9pPr marL="1828800" algn="l" rtl="0" fontAlgn="base">
        <a:spcBef>
          <a:spcPct val="0"/>
        </a:spcBef>
        <a:spcAft>
          <a:spcPct val="0"/>
        </a:spcAft>
        <a:defRPr sz="36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lr>
          <a:schemeClr val="tx2"/>
        </a:buClr>
        <a:buSzPct val="70000"/>
        <a:buFont typeface="Wingdings" pitchFamily="2" charset="2"/>
        <a:buChar char="¡"/>
        <a:defRPr sz="29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l"/>
        <a:defRPr sz="2500">
          <a:solidFill>
            <a:schemeClr val="tx1"/>
          </a:solidFill>
          <a:latin typeface="+mn-lt"/>
          <a:cs typeface="+mn-cs"/>
        </a:defRPr>
      </a:lvl2pPr>
      <a:lvl3pPr marL="1143000" indent="-228600" algn="l" rtl="0" eaLnBrk="0" fontAlgn="base" hangingPunct="0">
        <a:spcBef>
          <a:spcPct val="20000"/>
        </a:spcBef>
        <a:spcAft>
          <a:spcPct val="0"/>
        </a:spcAft>
        <a:buClr>
          <a:schemeClr val="tx2"/>
        </a:buClr>
        <a:buSzPct val="65000"/>
        <a:buFont typeface="Wingdings" pitchFamily="2" charset="2"/>
        <a:buChar char="¡"/>
        <a:defRPr sz="2200">
          <a:solidFill>
            <a:schemeClr val="tx1"/>
          </a:solidFill>
          <a:latin typeface="+mn-lt"/>
          <a:cs typeface="+mn-cs"/>
        </a:defRPr>
      </a:lvl3pPr>
      <a:lvl4pPr marL="1600200" indent="-228600" algn="l" rtl="0" eaLnBrk="0" fontAlgn="base" hangingPunct="0">
        <a:spcBef>
          <a:spcPct val="20000"/>
        </a:spcBef>
        <a:spcAft>
          <a:spcPct val="0"/>
        </a:spcAft>
        <a:buClr>
          <a:schemeClr val="accent2"/>
        </a:buClr>
        <a:buSzPct val="70000"/>
        <a:buFont typeface="Wingdings" pitchFamily="2" charset="2"/>
        <a:buChar char="l"/>
        <a:defRPr sz="1900">
          <a:solidFill>
            <a:schemeClr val="tx1"/>
          </a:solidFill>
          <a:latin typeface="+mn-lt"/>
          <a:cs typeface="+mn-cs"/>
        </a:defRPr>
      </a:lvl4pPr>
      <a:lvl5pPr marL="2057400" indent="-228600" algn="l" rtl="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mn-lt"/>
          <a:cs typeface="+mn-cs"/>
        </a:defRPr>
      </a:lvl5pPr>
      <a:lvl6pPr marL="25146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cs typeface="+mn-cs"/>
        </a:defRPr>
      </a:lvl6pPr>
      <a:lvl7pPr marL="29718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cs typeface="+mn-cs"/>
        </a:defRPr>
      </a:lvl7pPr>
      <a:lvl8pPr marL="34290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cs typeface="+mn-cs"/>
        </a:defRPr>
      </a:lvl8pPr>
      <a:lvl9pPr marL="38862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CF1E0D-AE30-4517-8CB9-F98D333070A5}" type="datetimeFigureOut">
              <a:rPr lang="en-US" smtClean="0">
                <a:solidFill>
                  <a:prstClr val="black">
                    <a:tint val="75000"/>
                  </a:prstClr>
                </a:solidFill>
              </a:rPr>
              <a:pPr/>
              <a:t>3/2/2020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EBA2EB-01D2-448A-9142-D7AC982D2D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2215070"/>
      </p:ext>
    </p:extLst>
  </p:cSld>
  <p:clrMap bg1="lt1" tx1="dk1" bg2="lt2" tx2="dk2" accent1="accent1" accent2="accent2" accent3="accent3" accent4="accent4" accent5="accent5" accent6="accent6" hlink="hlink" folHlink="folHlink"/>
  <p:sldLayoutIdLst>
    <p:sldLayoutId id="2147484433" r:id="rId1"/>
    <p:sldLayoutId id="2147484434" r:id="rId2"/>
    <p:sldLayoutId id="2147484435" r:id="rId3"/>
    <p:sldLayoutId id="2147484436" r:id="rId4"/>
    <p:sldLayoutId id="2147484437" r:id="rId5"/>
    <p:sldLayoutId id="2147484438" r:id="rId6"/>
    <p:sldLayoutId id="2147484439" r:id="rId7"/>
    <p:sldLayoutId id="2147484440" r:id="rId8"/>
    <p:sldLayoutId id="2147484441" r:id="rId9"/>
    <p:sldLayoutId id="2147484442" r:id="rId10"/>
    <p:sldLayoutId id="21474844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417513" y="1098550"/>
            <a:ext cx="43815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fontAlgn="base" hangingPunct="1">
              <a:spcBef>
                <a:spcPct val="0"/>
              </a:spcBef>
              <a:spcAft>
                <a:spcPct val="0"/>
              </a:spcAft>
            </a:pPr>
            <a:endParaRPr kumimoji="1" lang="en-AU" altLang="en-US" smtClean="0">
              <a:solidFill>
                <a:srgbClr val="000000"/>
              </a:solidFill>
            </a:endParaRPr>
          </a:p>
        </p:txBody>
      </p:sp>
      <p:sp>
        <p:nvSpPr>
          <p:cNvPr id="1027"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fontAlgn="base" hangingPunct="1">
              <a:spcBef>
                <a:spcPct val="0"/>
              </a:spcBef>
              <a:spcAft>
                <a:spcPct val="0"/>
              </a:spcAft>
            </a:pPr>
            <a:endParaRPr kumimoji="1" lang="en-AU" altLang="en-US" smtClean="0">
              <a:solidFill>
                <a:srgbClr val="000000"/>
              </a:solidFill>
            </a:endParaRPr>
          </a:p>
        </p:txBody>
      </p:sp>
      <p:sp>
        <p:nvSpPr>
          <p:cNvPr id="1028" name="Rectangle 4"/>
          <p:cNvSpPr>
            <a:spLocks noChangeArrowheads="1"/>
          </p:cNvSpPr>
          <p:nvPr/>
        </p:nvSpPr>
        <p:spPr bwMode="ltGray">
          <a:xfrm>
            <a:off x="541338" y="1520825"/>
            <a:ext cx="422275"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fontAlgn="base" hangingPunct="1">
              <a:spcBef>
                <a:spcPct val="0"/>
              </a:spcBef>
              <a:spcAft>
                <a:spcPct val="0"/>
              </a:spcAft>
            </a:pPr>
            <a:endParaRPr kumimoji="1" lang="en-AU" altLang="en-US" smtClean="0">
              <a:solidFill>
                <a:srgbClr val="000000"/>
              </a:solidFill>
            </a:endParaRPr>
          </a:p>
        </p:txBody>
      </p:sp>
      <p:sp>
        <p:nvSpPr>
          <p:cNvPr id="1029"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fontAlgn="base" hangingPunct="1">
              <a:spcBef>
                <a:spcPct val="0"/>
              </a:spcBef>
              <a:spcAft>
                <a:spcPct val="0"/>
              </a:spcAft>
            </a:pPr>
            <a:endParaRPr kumimoji="1" lang="en-AU" altLang="en-US" smtClean="0">
              <a:solidFill>
                <a:srgbClr val="000000"/>
              </a:solidFill>
            </a:endParaRPr>
          </a:p>
        </p:txBody>
      </p:sp>
      <p:sp>
        <p:nvSpPr>
          <p:cNvPr id="1030"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fontAlgn="base" hangingPunct="1">
              <a:spcBef>
                <a:spcPct val="0"/>
              </a:spcBef>
              <a:spcAft>
                <a:spcPct val="0"/>
              </a:spcAft>
            </a:pPr>
            <a:endParaRPr kumimoji="1" lang="en-AU" altLang="en-US" smtClean="0">
              <a:solidFill>
                <a:srgbClr val="000000"/>
              </a:solidFill>
            </a:endParaRPr>
          </a:p>
        </p:txBody>
      </p:sp>
      <p:sp>
        <p:nvSpPr>
          <p:cNvPr id="1031" name="Rectangle 7"/>
          <p:cNvSpPr>
            <a:spLocks noChangeArrowheads="1"/>
          </p:cNvSpPr>
          <p:nvPr/>
        </p:nvSpPr>
        <p:spPr bwMode="gray">
          <a:xfrm>
            <a:off x="762000" y="990600"/>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fontAlgn="base" hangingPunct="1">
              <a:spcBef>
                <a:spcPct val="0"/>
              </a:spcBef>
              <a:spcAft>
                <a:spcPct val="0"/>
              </a:spcAft>
            </a:pPr>
            <a:endParaRPr kumimoji="1" lang="en-AU" altLang="en-US" smtClean="0">
              <a:solidFill>
                <a:srgbClr val="000000"/>
              </a:solidFill>
            </a:endParaRPr>
          </a:p>
        </p:txBody>
      </p:sp>
      <p:sp>
        <p:nvSpPr>
          <p:cNvPr id="1032"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fontAlgn="base" hangingPunct="1">
              <a:spcBef>
                <a:spcPct val="0"/>
              </a:spcBef>
              <a:spcAft>
                <a:spcPct val="0"/>
              </a:spcAft>
            </a:pPr>
            <a:endParaRPr kumimoji="1" lang="en-AU" altLang="en-US" smtClean="0">
              <a:solidFill>
                <a:srgbClr val="000000"/>
              </a:solidFill>
            </a:endParaRPr>
          </a:p>
        </p:txBody>
      </p:sp>
      <p:sp>
        <p:nvSpPr>
          <p:cNvPr id="1033" name="Rectangle 9"/>
          <p:cNvSpPr>
            <a:spLocks noGrp="1" noChangeArrowheads="1"/>
          </p:cNvSpPr>
          <p:nvPr>
            <p:ph type="title"/>
          </p:nvPr>
        </p:nvSpPr>
        <p:spPr bwMode="auto">
          <a:xfrm>
            <a:off x="1150938" y="617538"/>
            <a:ext cx="779303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1034" name="Rectangle 10"/>
          <p:cNvSpPr>
            <a:spLocks noGrp="1" noChangeArrowheads="1"/>
          </p:cNvSpPr>
          <p:nvPr>
            <p:ph type="body" idx="1"/>
          </p:nvPr>
        </p:nvSpPr>
        <p:spPr bwMode="auto">
          <a:xfrm>
            <a:off x="1182688" y="2017713"/>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83" name="Rectangle 11"/>
          <p:cNvSpPr>
            <a:spLocks noGrp="1" noChangeArrowheads="1"/>
          </p:cNvSpPr>
          <p:nvPr>
            <p:ph type="dt" sz="half" idx="2"/>
          </p:nvPr>
        </p:nvSpPr>
        <p:spPr bwMode="auto">
          <a:xfrm>
            <a:off x="9144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smtClean="0"/>
            </a:lvl1pPr>
          </a:lstStyle>
          <a:p>
            <a:pPr fontAlgn="base">
              <a:spcBef>
                <a:spcPct val="0"/>
              </a:spcBef>
              <a:spcAft>
                <a:spcPct val="0"/>
              </a:spcAft>
              <a:defRPr/>
            </a:pPr>
            <a:endParaRPr lang="en-US" altLang="en-US">
              <a:solidFill>
                <a:srgbClr val="000000"/>
              </a:solidFill>
            </a:endParaRPr>
          </a:p>
        </p:txBody>
      </p:sp>
      <p:sp>
        <p:nvSpPr>
          <p:cNvPr id="3084" name="Rectangle 12"/>
          <p:cNvSpPr>
            <a:spLocks noGrp="1" noChangeArrowheads="1"/>
          </p:cNvSpPr>
          <p:nvPr>
            <p:ph type="ftr" sz="quarter" idx="3"/>
          </p:nvPr>
        </p:nvSpPr>
        <p:spPr bwMode="auto">
          <a:xfrm>
            <a:off x="3352800" y="6324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smtClean="0"/>
            </a:lvl1pPr>
          </a:lstStyle>
          <a:p>
            <a:pPr fontAlgn="base">
              <a:spcBef>
                <a:spcPct val="0"/>
              </a:spcBef>
              <a:spcAft>
                <a:spcPct val="0"/>
              </a:spcAft>
              <a:defRPr/>
            </a:pPr>
            <a:endParaRPr lang="en-US" altLang="en-US">
              <a:solidFill>
                <a:srgbClr val="000000"/>
              </a:solidFill>
            </a:endParaRPr>
          </a:p>
        </p:txBody>
      </p:sp>
      <p:sp>
        <p:nvSpPr>
          <p:cNvPr id="3085" name="Rectangle 13"/>
          <p:cNvSpPr>
            <a:spLocks noGrp="1" noChangeArrowheads="1"/>
          </p:cNvSpPr>
          <p:nvPr>
            <p:ph type="sldNum" sz="quarter" idx="4"/>
          </p:nvPr>
        </p:nvSpPr>
        <p:spPr bwMode="auto">
          <a:xfrm>
            <a:off x="67818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smtClean="0"/>
            </a:lvl1pPr>
          </a:lstStyle>
          <a:p>
            <a:pPr fontAlgn="base">
              <a:spcBef>
                <a:spcPct val="0"/>
              </a:spcBef>
              <a:spcAft>
                <a:spcPct val="0"/>
              </a:spcAft>
              <a:defRPr/>
            </a:pPr>
            <a:fld id="{E6E6268D-FC6D-45E0-947B-98CD37993723}"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724127309"/>
      </p:ext>
    </p:extLst>
  </p:cSld>
  <p:clrMap bg1="lt1" tx1="dk1" bg2="lt2" tx2="dk2" accent1="accent1" accent2="accent2" accent3="accent3" accent4="accent4" accent5="accent5" accent6="accent6" hlink="hlink" folHlink="folHlink"/>
  <p:sldLayoutIdLst>
    <p:sldLayoutId id="2147484445" r:id="rId1"/>
    <p:sldLayoutId id="2147484446" r:id="rId2"/>
    <p:sldLayoutId id="2147484447" r:id="rId3"/>
    <p:sldLayoutId id="2147484448" r:id="rId4"/>
    <p:sldLayoutId id="2147484449" r:id="rId5"/>
    <p:sldLayoutId id="2147484450" r:id="rId6"/>
    <p:sldLayoutId id="2147484451" r:id="rId7"/>
    <p:sldLayoutId id="2147484452" r:id="rId8"/>
    <p:sldLayoutId id="2147484453" r:id="rId9"/>
    <p:sldLayoutId id="2147484454" r:id="rId10"/>
    <p:sldLayoutId id="2147484455" r:id="rId11"/>
    <p:sldLayoutId id="2147484456" r:id="rId12"/>
    <p:sldLayoutId id="2147484457" r:id="rId13"/>
    <p:sldLayoutId id="2147484458" r:id="rId14"/>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417513" y="1098550"/>
            <a:ext cx="43815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AU" altLang="en-US" sz="2400" smtClean="0">
              <a:solidFill>
                <a:srgbClr val="000000"/>
              </a:solidFill>
            </a:endParaRPr>
          </a:p>
        </p:txBody>
      </p:sp>
      <p:sp>
        <p:nvSpPr>
          <p:cNvPr id="3075"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AU" altLang="en-US" sz="2400" smtClean="0">
              <a:solidFill>
                <a:srgbClr val="000000"/>
              </a:solidFill>
            </a:endParaRPr>
          </a:p>
        </p:txBody>
      </p:sp>
      <p:sp>
        <p:nvSpPr>
          <p:cNvPr id="3076" name="Rectangle 4"/>
          <p:cNvSpPr>
            <a:spLocks noChangeArrowheads="1"/>
          </p:cNvSpPr>
          <p:nvPr/>
        </p:nvSpPr>
        <p:spPr bwMode="ltGray">
          <a:xfrm>
            <a:off x="541338" y="1520825"/>
            <a:ext cx="422275"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AU" altLang="en-US" sz="2400" smtClean="0">
              <a:solidFill>
                <a:srgbClr val="000000"/>
              </a:solidFill>
            </a:endParaRPr>
          </a:p>
        </p:txBody>
      </p:sp>
      <p:sp>
        <p:nvSpPr>
          <p:cNvPr id="3077"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AU" altLang="en-US" sz="2400" smtClean="0">
              <a:solidFill>
                <a:srgbClr val="000000"/>
              </a:solidFill>
            </a:endParaRPr>
          </a:p>
        </p:txBody>
      </p:sp>
      <p:sp>
        <p:nvSpPr>
          <p:cNvPr id="3078"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AU" altLang="en-US" sz="2400" smtClean="0">
              <a:solidFill>
                <a:srgbClr val="000000"/>
              </a:solidFill>
            </a:endParaRPr>
          </a:p>
        </p:txBody>
      </p:sp>
      <p:sp>
        <p:nvSpPr>
          <p:cNvPr id="3079" name="Rectangle 7"/>
          <p:cNvSpPr>
            <a:spLocks noChangeArrowheads="1"/>
          </p:cNvSpPr>
          <p:nvPr/>
        </p:nvSpPr>
        <p:spPr bwMode="gray">
          <a:xfrm>
            <a:off x="762000" y="990600"/>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AU" altLang="en-US" sz="2400" smtClean="0">
              <a:solidFill>
                <a:srgbClr val="000000"/>
              </a:solidFill>
            </a:endParaRPr>
          </a:p>
        </p:txBody>
      </p:sp>
      <p:sp>
        <p:nvSpPr>
          <p:cNvPr id="3080"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AU" altLang="en-US" sz="2400" smtClean="0">
              <a:solidFill>
                <a:srgbClr val="000000"/>
              </a:solidFill>
            </a:endParaRPr>
          </a:p>
        </p:txBody>
      </p:sp>
      <p:sp>
        <p:nvSpPr>
          <p:cNvPr id="3081" name="Rectangle 9"/>
          <p:cNvSpPr>
            <a:spLocks noGrp="1" noChangeArrowheads="1"/>
          </p:cNvSpPr>
          <p:nvPr>
            <p:ph type="title"/>
          </p:nvPr>
        </p:nvSpPr>
        <p:spPr bwMode="auto">
          <a:xfrm>
            <a:off x="1150938" y="617538"/>
            <a:ext cx="779303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3082" name="Rectangle 10"/>
          <p:cNvSpPr>
            <a:spLocks noGrp="1" noChangeArrowheads="1"/>
          </p:cNvSpPr>
          <p:nvPr>
            <p:ph type="body" idx="1"/>
          </p:nvPr>
        </p:nvSpPr>
        <p:spPr bwMode="auto">
          <a:xfrm>
            <a:off x="1182688" y="2017713"/>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83" name="Rectangle 11"/>
          <p:cNvSpPr>
            <a:spLocks noGrp="1" noChangeArrowheads="1"/>
          </p:cNvSpPr>
          <p:nvPr>
            <p:ph type="dt" sz="half" idx="2"/>
          </p:nvPr>
        </p:nvSpPr>
        <p:spPr bwMode="auto">
          <a:xfrm>
            <a:off x="9144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lvl1pPr>
          </a:lstStyle>
          <a:p>
            <a:pPr fontAlgn="base">
              <a:spcBef>
                <a:spcPct val="0"/>
              </a:spcBef>
              <a:spcAft>
                <a:spcPct val="0"/>
              </a:spcAft>
            </a:pPr>
            <a:endParaRPr lang="en-US" altLang="en-US" smtClean="0">
              <a:solidFill>
                <a:srgbClr val="000000"/>
              </a:solidFill>
            </a:endParaRPr>
          </a:p>
        </p:txBody>
      </p:sp>
      <p:sp>
        <p:nvSpPr>
          <p:cNvPr id="3084" name="Rectangle 12"/>
          <p:cNvSpPr>
            <a:spLocks noGrp="1" noChangeArrowheads="1"/>
          </p:cNvSpPr>
          <p:nvPr>
            <p:ph type="ftr" sz="quarter" idx="3"/>
          </p:nvPr>
        </p:nvSpPr>
        <p:spPr bwMode="auto">
          <a:xfrm>
            <a:off x="3352800" y="6324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lvl1pPr>
          </a:lstStyle>
          <a:p>
            <a:pPr fontAlgn="base">
              <a:spcBef>
                <a:spcPct val="0"/>
              </a:spcBef>
              <a:spcAft>
                <a:spcPct val="0"/>
              </a:spcAft>
            </a:pPr>
            <a:endParaRPr lang="en-US" altLang="en-US" smtClean="0">
              <a:solidFill>
                <a:srgbClr val="000000"/>
              </a:solidFill>
            </a:endParaRPr>
          </a:p>
        </p:txBody>
      </p:sp>
      <p:sp>
        <p:nvSpPr>
          <p:cNvPr id="3085" name="Rectangle 13"/>
          <p:cNvSpPr>
            <a:spLocks noGrp="1" noChangeArrowheads="1"/>
          </p:cNvSpPr>
          <p:nvPr>
            <p:ph type="sldNum" sz="quarter" idx="4"/>
          </p:nvPr>
        </p:nvSpPr>
        <p:spPr bwMode="auto">
          <a:xfrm>
            <a:off x="67818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lvl1pPr>
          </a:lstStyle>
          <a:p>
            <a:pPr fontAlgn="base">
              <a:spcBef>
                <a:spcPct val="0"/>
              </a:spcBef>
              <a:spcAft>
                <a:spcPct val="0"/>
              </a:spcAft>
            </a:pPr>
            <a:fld id="{288708A6-3740-4A3A-924F-E51204B36DA8}"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573613653"/>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fontAlgn="base">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CF1E0D-AE30-4517-8CB9-F98D333070A5}" type="datetimeFigureOut">
              <a:rPr lang="en-US" smtClean="0">
                <a:solidFill>
                  <a:prstClr val="black">
                    <a:tint val="75000"/>
                  </a:prstClr>
                </a:solidFill>
              </a:rPr>
              <a:pPr/>
              <a:t>3/2/2020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EBA2EB-01D2-448A-9142-D7AC982D2D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9790904"/>
      </p:ext>
    </p:extLst>
  </p:cSld>
  <p:clrMap bg1="lt1" tx1="dk1" bg2="lt2" tx2="dk2" accent1="accent1" accent2="accent2" accent3="accent3" accent4="accent4" accent5="accent5" accent6="accent6" hlink="hlink" folHlink="folHlink"/>
  <p:sldLayoutIdLst>
    <p:sldLayoutId id="2147484460" r:id="rId1"/>
    <p:sldLayoutId id="2147484461" r:id="rId2"/>
    <p:sldLayoutId id="2147484462" r:id="rId3"/>
    <p:sldLayoutId id="2147484463" r:id="rId4"/>
    <p:sldLayoutId id="2147484464" r:id="rId5"/>
    <p:sldLayoutId id="2147484465" r:id="rId6"/>
    <p:sldLayoutId id="2147484466" r:id="rId7"/>
    <p:sldLayoutId id="2147484467" r:id="rId8"/>
    <p:sldLayoutId id="2147484468" r:id="rId9"/>
    <p:sldLayoutId id="2147484469" r:id="rId10"/>
    <p:sldLayoutId id="214748447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417513" y="1098550"/>
            <a:ext cx="43815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AU" altLang="en-US" sz="2400" smtClean="0">
              <a:solidFill>
                <a:srgbClr val="000000"/>
              </a:solidFill>
            </a:endParaRPr>
          </a:p>
        </p:txBody>
      </p:sp>
      <p:sp>
        <p:nvSpPr>
          <p:cNvPr id="3075"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AU" altLang="en-US" sz="2400" smtClean="0">
              <a:solidFill>
                <a:srgbClr val="000000"/>
              </a:solidFill>
            </a:endParaRPr>
          </a:p>
        </p:txBody>
      </p:sp>
      <p:sp>
        <p:nvSpPr>
          <p:cNvPr id="3076" name="Rectangle 4"/>
          <p:cNvSpPr>
            <a:spLocks noChangeArrowheads="1"/>
          </p:cNvSpPr>
          <p:nvPr/>
        </p:nvSpPr>
        <p:spPr bwMode="ltGray">
          <a:xfrm>
            <a:off x="541338" y="1520825"/>
            <a:ext cx="422275"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AU" altLang="en-US" sz="2400" smtClean="0">
              <a:solidFill>
                <a:srgbClr val="000000"/>
              </a:solidFill>
            </a:endParaRPr>
          </a:p>
        </p:txBody>
      </p:sp>
      <p:sp>
        <p:nvSpPr>
          <p:cNvPr id="3077"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AU" altLang="en-US" sz="2400" smtClean="0">
              <a:solidFill>
                <a:srgbClr val="000000"/>
              </a:solidFill>
            </a:endParaRPr>
          </a:p>
        </p:txBody>
      </p:sp>
      <p:sp>
        <p:nvSpPr>
          <p:cNvPr id="3078"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AU" altLang="en-US" sz="2400" smtClean="0">
              <a:solidFill>
                <a:srgbClr val="000000"/>
              </a:solidFill>
            </a:endParaRPr>
          </a:p>
        </p:txBody>
      </p:sp>
      <p:sp>
        <p:nvSpPr>
          <p:cNvPr id="3079" name="Rectangle 7"/>
          <p:cNvSpPr>
            <a:spLocks noChangeArrowheads="1"/>
          </p:cNvSpPr>
          <p:nvPr/>
        </p:nvSpPr>
        <p:spPr bwMode="gray">
          <a:xfrm>
            <a:off x="762000" y="990600"/>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AU" altLang="en-US" sz="2400" smtClean="0">
              <a:solidFill>
                <a:srgbClr val="000000"/>
              </a:solidFill>
            </a:endParaRPr>
          </a:p>
        </p:txBody>
      </p:sp>
      <p:sp>
        <p:nvSpPr>
          <p:cNvPr id="3080"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AU" altLang="en-US" sz="2400" smtClean="0">
              <a:solidFill>
                <a:srgbClr val="000000"/>
              </a:solidFill>
            </a:endParaRPr>
          </a:p>
        </p:txBody>
      </p:sp>
      <p:sp>
        <p:nvSpPr>
          <p:cNvPr id="3081" name="Rectangle 9"/>
          <p:cNvSpPr>
            <a:spLocks noGrp="1" noChangeArrowheads="1"/>
          </p:cNvSpPr>
          <p:nvPr>
            <p:ph type="title"/>
          </p:nvPr>
        </p:nvSpPr>
        <p:spPr bwMode="auto">
          <a:xfrm>
            <a:off x="1150938" y="617538"/>
            <a:ext cx="779303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3082" name="Rectangle 10"/>
          <p:cNvSpPr>
            <a:spLocks noGrp="1" noChangeArrowheads="1"/>
          </p:cNvSpPr>
          <p:nvPr>
            <p:ph type="body" idx="1"/>
          </p:nvPr>
        </p:nvSpPr>
        <p:spPr bwMode="auto">
          <a:xfrm>
            <a:off x="1182688" y="2017713"/>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83" name="Rectangle 11"/>
          <p:cNvSpPr>
            <a:spLocks noGrp="1" noChangeArrowheads="1"/>
          </p:cNvSpPr>
          <p:nvPr>
            <p:ph type="dt" sz="half" idx="2"/>
          </p:nvPr>
        </p:nvSpPr>
        <p:spPr bwMode="auto">
          <a:xfrm>
            <a:off x="9144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lvl1pPr>
          </a:lstStyle>
          <a:p>
            <a:pPr fontAlgn="base">
              <a:spcBef>
                <a:spcPct val="0"/>
              </a:spcBef>
              <a:spcAft>
                <a:spcPct val="0"/>
              </a:spcAft>
            </a:pPr>
            <a:endParaRPr lang="en-US" altLang="en-US" smtClean="0">
              <a:solidFill>
                <a:srgbClr val="000000"/>
              </a:solidFill>
            </a:endParaRPr>
          </a:p>
        </p:txBody>
      </p:sp>
      <p:sp>
        <p:nvSpPr>
          <p:cNvPr id="3084" name="Rectangle 12"/>
          <p:cNvSpPr>
            <a:spLocks noGrp="1" noChangeArrowheads="1"/>
          </p:cNvSpPr>
          <p:nvPr>
            <p:ph type="ftr" sz="quarter" idx="3"/>
          </p:nvPr>
        </p:nvSpPr>
        <p:spPr bwMode="auto">
          <a:xfrm>
            <a:off x="3352800" y="6324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lvl1pPr>
          </a:lstStyle>
          <a:p>
            <a:pPr fontAlgn="base">
              <a:spcBef>
                <a:spcPct val="0"/>
              </a:spcBef>
              <a:spcAft>
                <a:spcPct val="0"/>
              </a:spcAft>
            </a:pPr>
            <a:endParaRPr lang="en-US" altLang="en-US" smtClean="0">
              <a:solidFill>
                <a:srgbClr val="000000"/>
              </a:solidFill>
            </a:endParaRPr>
          </a:p>
        </p:txBody>
      </p:sp>
      <p:sp>
        <p:nvSpPr>
          <p:cNvPr id="3085" name="Rectangle 13"/>
          <p:cNvSpPr>
            <a:spLocks noGrp="1" noChangeArrowheads="1"/>
          </p:cNvSpPr>
          <p:nvPr>
            <p:ph type="sldNum" sz="quarter" idx="4"/>
          </p:nvPr>
        </p:nvSpPr>
        <p:spPr bwMode="auto">
          <a:xfrm>
            <a:off x="67818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lvl1pPr>
          </a:lstStyle>
          <a:p>
            <a:pPr fontAlgn="base">
              <a:spcBef>
                <a:spcPct val="0"/>
              </a:spcBef>
              <a:spcAft>
                <a:spcPct val="0"/>
              </a:spcAft>
            </a:pPr>
            <a:fld id="{7E9ACA6E-B9C1-4B8D-B44E-581511D072CA}"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147731771"/>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 id="2147483884" r:id="rId14"/>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fontAlgn="base">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417513" y="1098550"/>
            <a:ext cx="438150" cy="474663"/>
          </a:xfrm>
          <a:prstGeom prst="rect">
            <a:avLst/>
          </a:prstGeom>
          <a:solidFill>
            <a:schemeClr val="accent2"/>
          </a:solidFill>
          <a:ln w="9525">
            <a:noFill/>
            <a:miter lim="800000"/>
            <a:headEnd/>
            <a:tailEnd/>
          </a:ln>
          <a:effectLst/>
        </p:spPr>
        <p:txBody>
          <a:bodyPr wrap="none" anchor="ctr"/>
          <a:lstStyle/>
          <a:p>
            <a:pPr algn="ctr" fontAlgn="base">
              <a:spcBef>
                <a:spcPct val="0"/>
              </a:spcBef>
              <a:spcAft>
                <a:spcPct val="0"/>
              </a:spcAft>
              <a:defRPr/>
            </a:pPr>
            <a:endParaRPr kumimoji="1" lang="en-AU" sz="2400">
              <a:solidFill>
                <a:srgbClr val="000000"/>
              </a:solidFill>
            </a:endParaRPr>
          </a:p>
        </p:txBody>
      </p:sp>
      <p:sp>
        <p:nvSpPr>
          <p:cNvPr id="3075"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fontAlgn="base">
              <a:spcBef>
                <a:spcPct val="0"/>
              </a:spcBef>
              <a:spcAft>
                <a:spcPct val="0"/>
              </a:spcAft>
              <a:defRPr/>
            </a:pPr>
            <a:endParaRPr kumimoji="1" lang="en-AU" sz="2400">
              <a:solidFill>
                <a:srgbClr val="000000"/>
              </a:solidFill>
            </a:endParaRPr>
          </a:p>
        </p:txBody>
      </p:sp>
      <p:sp>
        <p:nvSpPr>
          <p:cNvPr id="3076" name="Rectangle 4"/>
          <p:cNvSpPr>
            <a:spLocks noChangeArrowheads="1"/>
          </p:cNvSpPr>
          <p:nvPr/>
        </p:nvSpPr>
        <p:spPr bwMode="ltGray">
          <a:xfrm>
            <a:off x="541338" y="1520825"/>
            <a:ext cx="422275" cy="474663"/>
          </a:xfrm>
          <a:prstGeom prst="rect">
            <a:avLst/>
          </a:prstGeom>
          <a:solidFill>
            <a:schemeClr val="folHlink"/>
          </a:solidFill>
          <a:ln w="9525">
            <a:noFill/>
            <a:miter lim="800000"/>
            <a:headEnd/>
            <a:tailEnd/>
          </a:ln>
          <a:effectLst/>
        </p:spPr>
        <p:txBody>
          <a:bodyPr wrap="none" anchor="ctr"/>
          <a:lstStyle/>
          <a:p>
            <a:pPr algn="ctr" fontAlgn="base">
              <a:spcBef>
                <a:spcPct val="0"/>
              </a:spcBef>
              <a:spcAft>
                <a:spcPct val="0"/>
              </a:spcAft>
              <a:defRPr/>
            </a:pPr>
            <a:endParaRPr kumimoji="1" lang="en-AU" sz="2400">
              <a:solidFill>
                <a:srgbClr val="000000"/>
              </a:solidFill>
            </a:endParaRPr>
          </a:p>
        </p:txBody>
      </p:sp>
      <p:sp>
        <p:nvSpPr>
          <p:cNvPr id="3077"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fontAlgn="base">
              <a:spcBef>
                <a:spcPct val="0"/>
              </a:spcBef>
              <a:spcAft>
                <a:spcPct val="0"/>
              </a:spcAft>
              <a:defRPr/>
            </a:pPr>
            <a:endParaRPr kumimoji="1" lang="en-AU" sz="2400">
              <a:solidFill>
                <a:srgbClr val="000000"/>
              </a:solidFill>
            </a:endParaRPr>
          </a:p>
        </p:txBody>
      </p:sp>
      <p:sp>
        <p:nvSpPr>
          <p:cNvPr id="3078"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fontAlgn="base">
              <a:spcBef>
                <a:spcPct val="0"/>
              </a:spcBef>
              <a:spcAft>
                <a:spcPct val="0"/>
              </a:spcAft>
              <a:defRPr/>
            </a:pPr>
            <a:endParaRPr kumimoji="1" lang="en-AU" sz="2400">
              <a:solidFill>
                <a:srgbClr val="000000"/>
              </a:solidFill>
            </a:endParaRPr>
          </a:p>
        </p:txBody>
      </p:sp>
      <p:sp>
        <p:nvSpPr>
          <p:cNvPr id="3079" name="Rectangle 7"/>
          <p:cNvSpPr>
            <a:spLocks noChangeArrowheads="1"/>
          </p:cNvSpPr>
          <p:nvPr/>
        </p:nvSpPr>
        <p:spPr bwMode="gray">
          <a:xfrm>
            <a:off x="762000" y="990600"/>
            <a:ext cx="31750" cy="1052513"/>
          </a:xfrm>
          <a:prstGeom prst="rect">
            <a:avLst/>
          </a:prstGeom>
          <a:solidFill>
            <a:schemeClr val="bg2"/>
          </a:solidFill>
          <a:ln w="9525">
            <a:noFill/>
            <a:miter lim="800000"/>
            <a:headEnd/>
            <a:tailEnd/>
          </a:ln>
          <a:effectLst/>
        </p:spPr>
        <p:txBody>
          <a:bodyPr wrap="none" anchor="ctr"/>
          <a:lstStyle/>
          <a:p>
            <a:pPr algn="ctr" fontAlgn="base">
              <a:spcBef>
                <a:spcPct val="0"/>
              </a:spcBef>
              <a:spcAft>
                <a:spcPct val="0"/>
              </a:spcAft>
              <a:defRPr/>
            </a:pPr>
            <a:endParaRPr kumimoji="1" lang="en-AU" sz="2400">
              <a:solidFill>
                <a:srgbClr val="000000"/>
              </a:solidFill>
            </a:endParaRPr>
          </a:p>
        </p:txBody>
      </p:sp>
      <p:sp>
        <p:nvSpPr>
          <p:cNvPr id="3080"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fontAlgn="base">
              <a:spcBef>
                <a:spcPct val="0"/>
              </a:spcBef>
              <a:spcAft>
                <a:spcPct val="0"/>
              </a:spcAft>
              <a:defRPr/>
            </a:pPr>
            <a:endParaRPr kumimoji="1" lang="en-AU" sz="2400">
              <a:solidFill>
                <a:srgbClr val="000000"/>
              </a:solidFill>
            </a:endParaRPr>
          </a:p>
        </p:txBody>
      </p:sp>
      <p:sp>
        <p:nvSpPr>
          <p:cNvPr id="16393" name="Rectangle 9"/>
          <p:cNvSpPr>
            <a:spLocks noGrp="1" noChangeArrowheads="1"/>
          </p:cNvSpPr>
          <p:nvPr>
            <p:ph type="title"/>
          </p:nvPr>
        </p:nvSpPr>
        <p:spPr bwMode="auto">
          <a:xfrm>
            <a:off x="1150938" y="617538"/>
            <a:ext cx="779303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6394"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83"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3084"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3085"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fontAlgn="base">
              <a:spcBef>
                <a:spcPct val="0"/>
              </a:spcBef>
              <a:spcAft>
                <a:spcPct val="0"/>
              </a:spcAft>
              <a:defRPr/>
            </a:pPr>
            <a:fld id="{A4E874D8-FEC4-471F-A56E-23A884F5365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604459014"/>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 id="2147483940" r:id="rId12"/>
    <p:sldLayoutId id="2147483941" r:id="rId13"/>
    <p:sldLayoutId id="2147483942" r:id="rId14"/>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AU" smtClean="0"/>
              <a:t>Click to edit Master title style</a:t>
            </a:r>
          </a:p>
        </p:txBody>
      </p:sp>
      <p:sp>
        <p:nvSpPr>
          <p:cNvPr id="2150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
        <p:nvSpPr>
          <p:cNvPr id="6369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defRPr/>
            </a:pPr>
            <a:endParaRPr lang="en-AU">
              <a:solidFill>
                <a:srgbClr val="000000"/>
              </a:solidFill>
            </a:endParaRPr>
          </a:p>
        </p:txBody>
      </p:sp>
      <p:sp>
        <p:nvSpPr>
          <p:cNvPr id="6369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defRPr/>
            </a:pPr>
            <a:endParaRPr lang="en-AU">
              <a:solidFill>
                <a:srgbClr val="000000"/>
              </a:solidFill>
            </a:endParaRPr>
          </a:p>
        </p:txBody>
      </p:sp>
      <p:sp>
        <p:nvSpPr>
          <p:cNvPr id="6369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defRPr/>
            </a:pPr>
            <a:fld id="{2A42E8EE-CE20-4508-A97C-C3E38E0764CA}" type="slidenum">
              <a:rPr lang="en-AU">
                <a:solidFill>
                  <a:srgbClr val="000000"/>
                </a:solidFill>
              </a:rPr>
              <a:pPr fontAlgn="base">
                <a:spcBef>
                  <a:spcPct val="0"/>
                </a:spcBef>
                <a:spcAft>
                  <a:spcPct val="0"/>
                </a:spcAft>
                <a:defRPr/>
              </a:pPr>
              <a:t>‹#›</a:t>
            </a:fld>
            <a:endParaRPr lang="en-AU">
              <a:solidFill>
                <a:srgbClr val="000000"/>
              </a:solidFill>
            </a:endParaRPr>
          </a:p>
        </p:txBody>
      </p:sp>
    </p:spTree>
    <p:extLst>
      <p:ext uri="{BB962C8B-B14F-4D97-AF65-F5344CB8AC3E}">
        <p14:creationId xmlns:p14="http://schemas.microsoft.com/office/powerpoint/2010/main" val="123089081"/>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 id="2147483967" r:id="rId12"/>
    <p:sldLayoutId id="2147483968" r:id="rId13"/>
    <p:sldLayoutId id="2147483969"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417513" y="1098550"/>
            <a:ext cx="438150" cy="474663"/>
          </a:xfrm>
          <a:prstGeom prst="rect">
            <a:avLst/>
          </a:prstGeom>
          <a:solidFill>
            <a:schemeClr val="accent2"/>
          </a:solidFill>
          <a:ln w="9525">
            <a:noFill/>
            <a:miter lim="800000"/>
            <a:headEnd/>
            <a:tailEnd/>
          </a:ln>
          <a:effectLst/>
        </p:spPr>
        <p:txBody>
          <a:bodyPr wrap="none" anchor="ctr"/>
          <a:lstStyle/>
          <a:p>
            <a:pPr algn="ctr" fontAlgn="base">
              <a:spcBef>
                <a:spcPct val="0"/>
              </a:spcBef>
              <a:spcAft>
                <a:spcPct val="0"/>
              </a:spcAft>
              <a:defRPr/>
            </a:pPr>
            <a:endParaRPr kumimoji="1" lang="en-AU" sz="2400">
              <a:solidFill>
                <a:srgbClr val="000000"/>
              </a:solidFill>
            </a:endParaRPr>
          </a:p>
        </p:txBody>
      </p:sp>
      <p:sp>
        <p:nvSpPr>
          <p:cNvPr id="3075"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fontAlgn="base">
              <a:spcBef>
                <a:spcPct val="0"/>
              </a:spcBef>
              <a:spcAft>
                <a:spcPct val="0"/>
              </a:spcAft>
              <a:defRPr/>
            </a:pPr>
            <a:endParaRPr kumimoji="1" lang="en-AU" sz="2400">
              <a:solidFill>
                <a:srgbClr val="000000"/>
              </a:solidFill>
            </a:endParaRPr>
          </a:p>
        </p:txBody>
      </p:sp>
      <p:sp>
        <p:nvSpPr>
          <p:cNvPr id="3076" name="Rectangle 4"/>
          <p:cNvSpPr>
            <a:spLocks noChangeArrowheads="1"/>
          </p:cNvSpPr>
          <p:nvPr/>
        </p:nvSpPr>
        <p:spPr bwMode="ltGray">
          <a:xfrm>
            <a:off x="541338" y="1520825"/>
            <a:ext cx="422275" cy="474663"/>
          </a:xfrm>
          <a:prstGeom prst="rect">
            <a:avLst/>
          </a:prstGeom>
          <a:solidFill>
            <a:schemeClr val="folHlink"/>
          </a:solidFill>
          <a:ln w="9525">
            <a:noFill/>
            <a:miter lim="800000"/>
            <a:headEnd/>
            <a:tailEnd/>
          </a:ln>
          <a:effectLst/>
        </p:spPr>
        <p:txBody>
          <a:bodyPr wrap="none" anchor="ctr"/>
          <a:lstStyle/>
          <a:p>
            <a:pPr algn="ctr" fontAlgn="base">
              <a:spcBef>
                <a:spcPct val="0"/>
              </a:spcBef>
              <a:spcAft>
                <a:spcPct val="0"/>
              </a:spcAft>
              <a:defRPr/>
            </a:pPr>
            <a:endParaRPr kumimoji="1" lang="en-AU" sz="2400">
              <a:solidFill>
                <a:srgbClr val="000000"/>
              </a:solidFill>
            </a:endParaRPr>
          </a:p>
        </p:txBody>
      </p:sp>
      <p:sp>
        <p:nvSpPr>
          <p:cNvPr id="3077"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fontAlgn="base">
              <a:spcBef>
                <a:spcPct val="0"/>
              </a:spcBef>
              <a:spcAft>
                <a:spcPct val="0"/>
              </a:spcAft>
              <a:defRPr/>
            </a:pPr>
            <a:endParaRPr kumimoji="1" lang="en-AU" sz="2400">
              <a:solidFill>
                <a:srgbClr val="000000"/>
              </a:solidFill>
            </a:endParaRPr>
          </a:p>
        </p:txBody>
      </p:sp>
      <p:sp>
        <p:nvSpPr>
          <p:cNvPr id="3078"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fontAlgn="base">
              <a:spcBef>
                <a:spcPct val="0"/>
              </a:spcBef>
              <a:spcAft>
                <a:spcPct val="0"/>
              </a:spcAft>
              <a:defRPr/>
            </a:pPr>
            <a:endParaRPr kumimoji="1" lang="en-AU" sz="2400">
              <a:solidFill>
                <a:srgbClr val="000000"/>
              </a:solidFill>
            </a:endParaRPr>
          </a:p>
        </p:txBody>
      </p:sp>
      <p:sp>
        <p:nvSpPr>
          <p:cNvPr id="3079" name="Rectangle 7"/>
          <p:cNvSpPr>
            <a:spLocks noChangeArrowheads="1"/>
          </p:cNvSpPr>
          <p:nvPr/>
        </p:nvSpPr>
        <p:spPr bwMode="gray">
          <a:xfrm>
            <a:off x="762000" y="990600"/>
            <a:ext cx="31750" cy="1052513"/>
          </a:xfrm>
          <a:prstGeom prst="rect">
            <a:avLst/>
          </a:prstGeom>
          <a:solidFill>
            <a:schemeClr val="bg2"/>
          </a:solidFill>
          <a:ln w="9525">
            <a:noFill/>
            <a:miter lim="800000"/>
            <a:headEnd/>
            <a:tailEnd/>
          </a:ln>
          <a:effectLst/>
        </p:spPr>
        <p:txBody>
          <a:bodyPr wrap="none" anchor="ctr"/>
          <a:lstStyle/>
          <a:p>
            <a:pPr algn="ctr" fontAlgn="base">
              <a:spcBef>
                <a:spcPct val="0"/>
              </a:spcBef>
              <a:spcAft>
                <a:spcPct val="0"/>
              </a:spcAft>
              <a:defRPr/>
            </a:pPr>
            <a:endParaRPr kumimoji="1" lang="en-AU" sz="2400">
              <a:solidFill>
                <a:srgbClr val="000000"/>
              </a:solidFill>
            </a:endParaRPr>
          </a:p>
        </p:txBody>
      </p:sp>
      <p:sp>
        <p:nvSpPr>
          <p:cNvPr id="3080"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fontAlgn="base">
              <a:spcBef>
                <a:spcPct val="0"/>
              </a:spcBef>
              <a:spcAft>
                <a:spcPct val="0"/>
              </a:spcAft>
              <a:defRPr/>
            </a:pPr>
            <a:endParaRPr kumimoji="1" lang="en-AU" sz="2400">
              <a:solidFill>
                <a:srgbClr val="000000"/>
              </a:solidFill>
            </a:endParaRPr>
          </a:p>
        </p:txBody>
      </p:sp>
      <p:sp>
        <p:nvSpPr>
          <p:cNvPr id="14345" name="Rectangle 9"/>
          <p:cNvSpPr>
            <a:spLocks noGrp="1" noChangeArrowheads="1"/>
          </p:cNvSpPr>
          <p:nvPr>
            <p:ph type="title"/>
          </p:nvPr>
        </p:nvSpPr>
        <p:spPr bwMode="auto">
          <a:xfrm>
            <a:off x="1150938" y="617538"/>
            <a:ext cx="779303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4346"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83"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3084"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3085"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fontAlgn="base">
              <a:spcBef>
                <a:spcPct val="0"/>
              </a:spcBef>
              <a:spcAft>
                <a:spcPct val="0"/>
              </a:spcAft>
              <a:defRPr/>
            </a:pPr>
            <a:fld id="{7FBBB387-CC53-49DB-9139-D21913BC2A6B}"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685995494"/>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 id="2147483997" r:id="rId12"/>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AU"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ltLang="en-US" smtClean="0"/>
              <a:t>Click to edit Master text styles</a:t>
            </a:r>
          </a:p>
          <a:p>
            <a:pPr lvl="1"/>
            <a:r>
              <a:rPr lang="en-AU" altLang="en-US" smtClean="0"/>
              <a:t>Second level</a:t>
            </a:r>
          </a:p>
          <a:p>
            <a:pPr lvl="2"/>
            <a:r>
              <a:rPr lang="en-AU" altLang="en-US" smtClean="0"/>
              <a:t>Third level</a:t>
            </a:r>
          </a:p>
          <a:p>
            <a:pPr lvl="3"/>
            <a:r>
              <a:rPr lang="en-AU" altLang="en-US" smtClean="0"/>
              <a:t>Fourth level</a:t>
            </a:r>
          </a:p>
          <a:p>
            <a:pPr lvl="4"/>
            <a:r>
              <a:rPr lang="en-AU"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AU" alt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AU" alt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89D3790-8373-46FF-98A6-97DE4221D8F1}" type="slidenum">
              <a:rPr lang="en-AU" altLang="en-US" smtClean="0">
                <a:solidFill>
                  <a:srgbClr val="000000"/>
                </a:solidFill>
              </a:rPr>
              <a:pPr fontAlgn="base">
                <a:spcBef>
                  <a:spcPct val="0"/>
                </a:spcBef>
                <a:spcAft>
                  <a:spcPct val="0"/>
                </a:spcAft>
              </a:pPr>
              <a:t>‹#›</a:t>
            </a:fld>
            <a:endParaRPr lang="en-AU" altLang="en-US" smtClean="0">
              <a:solidFill>
                <a:srgbClr val="000000"/>
              </a:solidFill>
            </a:endParaRPr>
          </a:p>
        </p:txBody>
      </p:sp>
    </p:spTree>
    <p:extLst>
      <p:ext uri="{BB962C8B-B14F-4D97-AF65-F5344CB8AC3E}">
        <p14:creationId xmlns:p14="http://schemas.microsoft.com/office/powerpoint/2010/main" val="3836768156"/>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6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417513" y="1098550"/>
            <a:ext cx="438150" cy="474663"/>
          </a:xfrm>
          <a:prstGeom prst="rect">
            <a:avLst/>
          </a:prstGeom>
          <a:solidFill>
            <a:schemeClr val="accent2"/>
          </a:solidFill>
          <a:ln w="9525">
            <a:noFill/>
            <a:miter lim="800000"/>
            <a:headEnd/>
            <a:tailEnd/>
          </a:ln>
          <a:effectLst/>
        </p:spPr>
        <p:txBody>
          <a:bodyPr wrap="none" anchor="ctr"/>
          <a:lstStyle/>
          <a:p>
            <a:pPr algn="ctr" fontAlgn="base">
              <a:spcBef>
                <a:spcPct val="0"/>
              </a:spcBef>
              <a:spcAft>
                <a:spcPct val="0"/>
              </a:spcAft>
              <a:defRPr/>
            </a:pPr>
            <a:endParaRPr kumimoji="1" lang="en-AU" sz="2400">
              <a:solidFill>
                <a:srgbClr val="000000"/>
              </a:solidFill>
            </a:endParaRPr>
          </a:p>
        </p:txBody>
      </p:sp>
      <p:sp>
        <p:nvSpPr>
          <p:cNvPr id="3075"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fontAlgn="base">
              <a:spcBef>
                <a:spcPct val="0"/>
              </a:spcBef>
              <a:spcAft>
                <a:spcPct val="0"/>
              </a:spcAft>
              <a:defRPr/>
            </a:pPr>
            <a:endParaRPr kumimoji="1" lang="en-AU" sz="2400">
              <a:solidFill>
                <a:srgbClr val="000000"/>
              </a:solidFill>
            </a:endParaRPr>
          </a:p>
        </p:txBody>
      </p:sp>
      <p:sp>
        <p:nvSpPr>
          <p:cNvPr id="3076" name="Rectangle 4"/>
          <p:cNvSpPr>
            <a:spLocks noChangeArrowheads="1"/>
          </p:cNvSpPr>
          <p:nvPr/>
        </p:nvSpPr>
        <p:spPr bwMode="ltGray">
          <a:xfrm>
            <a:off x="541338" y="1520825"/>
            <a:ext cx="422275" cy="474663"/>
          </a:xfrm>
          <a:prstGeom prst="rect">
            <a:avLst/>
          </a:prstGeom>
          <a:solidFill>
            <a:schemeClr val="folHlink"/>
          </a:solidFill>
          <a:ln w="9525">
            <a:noFill/>
            <a:miter lim="800000"/>
            <a:headEnd/>
            <a:tailEnd/>
          </a:ln>
          <a:effectLst/>
        </p:spPr>
        <p:txBody>
          <a:bodyPr wrap="none" anchor="ctr"/>
          <a:lstStyle/>
          <a:p>
            <a:pPr algn="ctr" fontAlgn="base">
              <a:spcBef>
                <a:spcPct val="0"/>
              </a:spcBef>
              <a:spcAft>
                <a:spcPct val="0"/>
              </a:spcAft>
              <a:defRPr/>
            </a:pPr>
            <a:endParaRPr kumimoji="1" lang="en-AU" sz="2400">
              <a:solidFill>
                <a:srgbClr val="000000"/>
              </a:solidFill>
            </a:endParaRPr>
          </a:p>
        </p:txBody>
      </p:sp>
      <p:sp>
        <p:nvSpPr>
          <p:cNvPr id="3077"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fontAlgn="base">
              <a:spcBef>
                <a:spcPct val="0"/>
              </a:spcBef>
              <a:spcAft>
                <a:spcPct val="0"/>
              </a:spcAft>
              <a:defRPr/>
            </a:pPr>
            <a:endParaRPr kumimoji="1" lang="en-AU" sz="2400">
              <a:solidFill>
                <a:srgbClr val="000000"/>
              </a:solidFill>
            </a:endParaRPr>
          </a:p>
        </p:txBody>
      </p:sp>
      <p:sp>
        <p:nvSpPr>
          <p:cNvPr id="3078"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fontAlgn="base">
              <a:spcBef>
                <a:spcPct val="0"/>
              </a:spcBef>
              <a:spcAft>
                <a:spcPct val="0"/>
              </a:spcAft>
              <a:defRPr/>
            </a:pPr>
            <a:endParaRPr kumimoji="1" lang="en-AU" sz="2400">
              <a:solidFill>
                <a:srgbClr val="000000"/>
              </a:solidFill>
            </a:endParaRPr>
          </a:p>
        </p:txBody>
      </p:sp>
      <p:sp>
        <p:nvSpPr>
          <p:cNvPr id="3079" name="Rectangle 7"/>
          <p:cNvSpPr>
            <a:spLocks noChangeArrowheads="1"/>
          </p:cNvSpPr>
          <p:nvPr/>
        </p:nvSpPr>
        <p:spPr bwMode="gray">
          <a:xfrm>
            <a:off x="762000" y="990600"/>
            <a:ext cx="31750" cy="1052513"/>
          </a:xfrm>
          <a:prstGeom prst="rect">
            <a:avLst/>
          </a:prstGeom>
          <a:solidFill>
            <a:schemeClr val="bg2"/>
          </a:solidFill>
          <a:ln w="9525">
            <a:noFill/>
            <a:miter lim="800000"/>
            <a:headEnd/>
            <a:tailEnd/>
          </a:ln>
          <a:effectLst/>
        </p:spPr>
        <p:txBody>
          <a:bodyPr wrap="none" anchor="ctr"/>
          <a:lstStyle/>
          <a:p>
            <a:pPr algn="ctr" fontAlgn="base">
              <a:spcBef>
                <a:spcPct val="0"/>
              </a:spcBef>
              <a:spcAft>
                <a:spcPct val="0"/>
              </a:spcAft>
              <a:defRPr/>
            </a:pPr>
            <a:endParaRPr kumimoji="1" lang="en-AU" sz="2400">
              <a:solidFill>
                <a:srgbClr val="000000"/>
              </a:solidFill>
            </a:endParaRPr>
          </a:p>
        </p:txBody>
      </p:sp>
      <p:sp>
        <p:nvSpPr>
          <p:cNvPr id="3080"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fontAlgn="base">
              <a:spcBef>
                <a:spcPct val="0"/>
              </a:spcBef>
              <a:spcAft>
                <a:spcPct val="0"/>
              </a:spcAft>
              <a:defRPr/>
            </a:pPr>
            <a:endParaRPr kumimoji="1" lang="en-AU" sz="2400">
              <a:solidFill>
                <a:srgbClr val="000000"/>
              </a:solidFill>
            </a:endParaRPr>
          </a:p>
        </p:txBody>
      </p:sp>
      <p:sp>
        <p:nvSpPr>
          <p:cNvPr id="16393" name="Rectangle 9"/>
          <p:cNvSpPr>
            <a:spLocks noGrp="1" noChangeArrowheads="1"/>
          </p:cNvSpPr>
          <p:nvPr>
            <p:ph type="title"/>
          </p:nvPr>
        </p:nvSpPr>
        <p:spPr bwMode="auto">
          <a:xfrm>
            <a:off x="1150938" y="617538"/>
            <a:ext cx="779303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6394"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83"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3084"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3085"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fontAlgn="base">
              <a:spcBef>
                <a:spcPct val="0"/>
              </a:spcBef>
              <a:spcAft>
                <a:spcPct val="0"/>
              </a:spcAft>
              <a:defRPr/>
            </a:pPr>
            <a:fld id="{A4E874D8-FEC4-471F-A56E-23A884F5365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699800736"/>
      </p:ext>
    </p:extLst>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 id="2147484106" r:id="rId12"/>
    <p:sldLayoutId id="2147484107" r:id="rId13"/>
    <p:sldLayoutId id="2147484108" r:id="rId14"/>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jpeg"/><Relationship Id="rId18" Type="http://schemas.openxmlformats.org/officeDocument/2006/relationships/image" Target="../media/image19.png"/><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hyperlink" Target="http://www.google.com.au/imgres?imgurl=http://www.kiwiwise.co.nz/img/contentpage/new-zealand-flag.gif&amp;imgrefurl=http://www.kiwiwise.co.nz/info/new-zealand-flag&amp;usg=__5_PwZCz-9qG5WAg0JeKnm9rviV0=&amp;h=400&amp;w=800&amp;sz=8&amp;hl=en&amp;start=2&amp;zoom=1&amp;itbs=1&amp;tbnid=OvlKbxVaLJJIXM:&amp;tbnh=72&amp;tbnw=143&amp;prev=/images?q=new+zealand+flag&amp;hl=en&amp;sa=G&amp;gbv=2&amp;tbs=isch:1&amp;ei=m75tTZqfA4LyvwOg07HABA" TargetMode="External"/><Relationship Id="rId17" Type="http://schemas.openxmlformats.org/officeDocument/2006/relationships/image" Target="../media/image18.png"/><Relationship Id="rId2" Type="http://schemas.openxmlformats.org/officeDocument/2006/relationships/hyperlink" Target="http://www.theodora.com/maps/australia_map.html" TargetMode="External"/><Relationship Id="rId16" Type="http://schemas.openxmlformats.org/officeDocument/2006/relationships/image" Target="../media/image17.png"/><Relationship Id="rId1" Type="http://schemas.openxmlformats.org/officeDocument/2006/relationships/slideLayout" Target="../slideLayouts/slideLayout108.xml"/><Relationship Id="rId6" Type="http://schemas.openxmlformats.org/officeDocument/2006/relationships/hyperlink" Target="http://www.flags.net/UNKG.htm" TargetMode="External"/><Relationship Id="rId11" Type="http://schemas.openxmlformats.org/officeDocument/2006/relationships/image" Target="../media/image13.png"/><Relationship Id="rId5" Type="http://schemas.openxmlformats.org/officeDocument/2006/relationships/image" Target="../media/image9.png"/><Relationship Id="rId15" Type="http://schemas.openxmlformats.org/officeDocument/2006/relationships/image" Target="../media/image16.png"/><Relationship Id="rId10" Type="http://schemas.openxmlformats.org/officeDocument/2006/relationships/hyperlink" Target="http://www.flags.net/NETH.htm" TargetMode="External"/><Relationship Id="rId4" Type="http://schemas.openxmlformats.org/officeDocument/2006/relationships/hyperlink" Target="http://www.theodora.com/maps/united_states_map.html" TargetMode="External"/><Relationship Id="rId9" Type="http://schemas.openxmlformats.org/officeDocument/2006/relationships/image" Target="../media/image12.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oleObject" Target="../embeddings/oleObject2.bin"/><Relationship Id="rId7" Type="http://schemas.openxmlformats.org/officeDocument/2006/relationships/oleObject" Target="../embeddings/oleObject4.bin"/><Relationship Id="rId12" Type="http://schemas.openxmlformats.org/officeDocument/2006/relationships/image" Target="../media/image33.png"/><Relationship Id="rId2" Type="http://schemas.openxmlformats.org/officeDocument/2006/relationships/slideLayout" Target="../slideLayouts/slideLayout142.xml"/><Relationship Id="rId1" Type="http://schemas.openxmlformats.org/officeDocument/2006/relationships/vmlDrawing" Target="../drawings/vmlDrawing2.vml"/><Relationship Id="rId6" Type="http://schemas.openxmlformats.org/officeDocument/2006/relationships/image" Target="../media/image30.emf"/><Relationship Id="rId11" Type="http://schemas.openxmlformats.org/officeDocument/2006/relationships/oleObject" Target="../embeddings/oleObject6.bin"/><Relationship Id="rId5" Type="http://schemas.openxmlformats.org/officeDocument/2006/relationships/oleObject" Target="../embeddings/oleObject3.bin"/><Relationship Id="rId10" Type="http://schemas.openxmlformats.org/officeDocument/2006/relationships/image" Target="../media/image32.emf"/><Relationship Id="rId4" Type="http://schemas.openxmlformats.org/officeDocument/2006/relationships/image" Target="../media/image29.emf"/><Relationship Id="rId9" Type="http://schemas.openxmlformats.org/officeDocument/2006/relationships/oleObject" Target="../embeddings/oleObject5.bin"/></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6.xml"/><Relationship Id="rId1" Type="http://schemas.openxmlformats.org/officeDocument/2006/relationships/vmlDrawing" Target="../drawings/vmlDrawing3.v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8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04.xml"/><Relationship Id="rId1" Type="http://schemas.openxmlformats.org/officeDocument/2006/relationships/vmlDrawing" Target="../drawings/vmlDrawing4.vml"/><Relationship Id="rId5" Type="http://schemas.openxmlformats.org/officeDocument/2006/relationships/image" Target="../media/image43.emf"/><Relationship Id="rId4" Type="http://schemas.openxmlformats.org/officeDocument/2006/relationships/oleObject" Target="../embeddings/oleObject8.bin"/></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2.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84.xml"/><Relationship Id="rId1" Type="http://schemas.openxmlformats.org/officeDocument/2006/relationships/vmlDrawing" Target="../drawings/vmlDrawing5.vml"/><Relationship Id="rId4" Type="http://schemas.openxmlformats.org/officeDocument/2006/relationships/image" Target="../media/image45.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49.xml"/><Relationship Id="rId5" Type="http://schemas.openxmlformats.org/officeDocument/2006/relationships/image" Target="../media/image49.png"/><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4.xml"/></Relationships>
</file>

<file path=ppt/slides/_rels/slide44.xml.rels><?xml version="1.0" encoding="UTF-8" standalone="yes"?>
<Relationships xmlns="http://schemas.openxmlformats.org/package/2006/relationships"><Relationship Id="rId3" Type="http://schemas.openxmlformats.org/officeDocument/2006/relationships/hyperlink" Target="https://www.google.com.au/url?sa=i&amp;rct=j&amp;q=&amp;esrc=s&amp;source=images&amp;cd=&amp;ved=2ahUKEwj3r8fp78XcAhVEM94KHWy8B9UQjRx6BAgBEAU&amp;url=https://www.oemconsumergenomics.com/&amp;psig=AOvVaw0C29pMUcftgxjg-dXMmIfq&amp;ust=1533007408882938" TargetMode="External"/><Relationship Id="rId2" Type="http://schemas.openxmlformats.org/officeDocument/2006/relationships/image" Target="../media/image53.jpeg"/><Relationship Id="rId1" Type="http://schemas.openxmlformats.org/officeDocument/2006/relationships/slideLayout" Target="../slideLayouts/slideLayout343.xml"/><Relationship Id="rId4" Type="http://schemas.openxmlformats.org/officeDocument/2006/relationships/image" Target="../media/image54.jpeg"/></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158.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91.xml"/><Relationship Id="rId2" Type="http://schemas.openxmlformats.org/officeDocument/2006/relationships/video" Target="../media/media1.mpg"/><Relationship Id="rId1" Type="http://schemas.microsoft.com/office/2007/relationships/media" Target="../media/media1.mpg"/><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60.xml"/><Relationship Id="rId4" Type="http://schemas.openxmlformats.org/officeDocument/2006/relationships/image" Target="../media/image59.emf"/></Relationships>
</file>

<file path=ppt/slides/_rels/slide48.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60.xml"/></Relationships>
</file>

<file path=ppt/slides/_rels/slide4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06.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11.xml"/></Relationships>
</file>

<file path=ppt/slides/_rels/slide5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25.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10.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98.xml"/><Relationship Id="rId4" Type="http://schemas.openxmlformats.org/officeDocument/2006/relationships/image" Target="../media/image6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1.xml"/></Relationships>
</file>

<file path=ppt/slides/_rels/slide5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30.xml"/></Relationships>
</file>

<file path=ppt/slides/_rels/slide57.xml.rels><?xml version="1.0" encoding="UTF-8" standalone="yes"?>
<Relationships xmlns="http://schemas.openxmlformats.org/package/2006/relationships"><Relationship Id="rId2" Type="http://schemas.openxmlformats.org/officeDocument/2006/relationships/image" Target="../media/image70.tiff"/><Relationship Id="rId1" Type="http://schemas.openxmlformats.org/officeDocument/2006/relationships/slideLayout" Target="../slideLayouts/slideLayout230.xml"/></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21.xml"/></Relationships>
</file>

<file path=ppt/slides/_rels/slide5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0.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emf"/><Relationship Id="rId1" Type="http://schemas.openxmlformats.org/officeDocument/2006/relationships/slideLayout" Target="../slideLayouts/slideLayout60.xml"/><Relationship Id="rId4" Type="http://schemas.openxmlformats.org/officeDocument/2006/relationships/image" Target="../media/image76.emf"/></Relationships>
</file>

<file path=ppt/slides/_rels/slide61.xml.rels><?xml version="1.0" encoding="UTF-8" standalone="yes"?>
<Relationships xmlns="http://schemas.openxmlformats.org/package/2006/relationships"><Relationship Id="rId2" Type="http://schemas.openxmlformats.org/officeDocument/2006/relationships/image" Target="../media/image77.tiff"/><Relationship Id="rId1" Type="http://schemas.openxmlformats.org/officeDocument/2006/relationships/slideLayout" Target="../slideLayouts/slideLayout60.xml"/></Relationships>
</file>

<file path=ppt/slides/_rels/slide6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85.xml"/></Relationships>
</file>

<file path=ppt/slides/_rels/slide64.xml.rels><?xml version="1.0" encoding="UTF-8" standalone="yes"?>
<Relationships xmlns="http://schemas.openxmlformats.org/package/2006/relationships"><Relationship Id="rId3" Type="http://schemas.openxmlformats.org/officeDocument/2006/relationships/image" Target="../media/image81.tiff"/><Relationship Id="rId2" Type="http://schemas.openxmlformats.org/officeDocument/2006/relationships/image" Target="../media/image80.png"/><Relationship Id="rId1" Type="http://schemas.openxmlformats.org/officeDocument/2006/relationships/slideLayout" Target="../slideLayouts/slideLayout258.xml"/><Relationship Id="rId4" Type="http://schemas.openxmlformats.org/officeDocument/2006/relationships/image" Target="../media/image82.jpg"/></Relationships>
</file>

<file path=ppt/slides/_rels/slide65.xml.rels><?xml version="1.0" encoding="UTF-8" standalone="yes"?>
<Relationships xmlns="http://schemas.openxmlformats.org/package/2006/relationships"><Relationship Id="rId3" Type="http://schemas.openxmlformats.org/officeDocument/2006/relationships/image" Target="../media/image83.tiff"/><Relationship Id="rId2" Type="http://schemas.openxmlformats.org/officeDocument/2006/relationships/image" Target="../media/image98.png"/><Relationship Id="rId1" Type="http://schemas.openxmlformats.org/officeDocument/2006/relationships/slideLayout" Target="../slideLayouts/slideLayout258.xml"/></Relationships>
</file>

<file path=ppt/slides/_rels/slide6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81.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67.xml"/><Relationship Id="rId1" Type="http://schemas.openxmlformats.org/officeDocument/2006/relationships/vmlDrawing" Target="../drawings/vmlDrawing6.vml"/><Relationship Id="rId4" Type="http://schemas.openxmlformats.org/officeDocument/2006/relationships/image" Target="../media/image8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21.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4.jpeg"/><Relationship Id="rId2" Type="http://schemas.openxmlformats.org/officeDocument/2006/relationships/slideLayout" Target="../slideLayouts/slideLayout136.xml"/><Relationship Id="rId1" Type="http://schemas.openxmlformats.org/officeDocument/2006/relationships/vmlDrawing" Target="../drawings/vmlDrawing1.vml"/><Relationship Id="rId6" Type="http://schemas.openxmlformats.org/officeDocument/2006/relationships/hyperlink" Target="http://www.google.com.au/search?q=Gregor+Mendel&amp;ct=gregormendel11-hp&amp;oi=ddle" TargetMode="External"/><Relationship Id="rId5" Type="http://schemas.openxmlformats.org/officeDocument/2006/relationships/image" Target="../media/image22.png"/><Relationship Id="rId4" Type="http://schemas.openxmlformats.org/officeDocument/2006/relationships/oleObject" Target="../embeddings/oleObject1.bin"/></Relationships>
</file>

<file path=ppt/slides/_rels/slide7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5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7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88.png"/><Relationship Id="rId1" Type="http://schemas.openxmlformats.org/officeDocument/2006/relationships/slideLayout" Target="../slideLayouts/slideLayout174.xml"/></Relationships>
</file>

<file path=ppt/slides/_rels/slide7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332.xml"/><Relationship Id="rId4" Type="http://schemas.openxmlformats.org/officeDocument/2006/relationships/image" Target="../media/image91.png"/></Relationships>
</file>

<file path=ppt/slides/_rels/slide7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7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77.xml.rels><?xml version="1.0" encoding="UTF-8" standalone="yes"?>
<Relationships xmlns="http://schemas.openxmlformats.org/package/2006/relationships"><Relationship Id="rId3" Type="http://schemas.openxmlformats.org/officeDocument/2006/relationships/image" Target="../media/image93.gi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0.xml"/></Relationships>
</file>

<file path=ppt/slides/_rels/slide8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8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04.gif"/><Relationship Id="rId2" Type="http://schemas.openxmlformats.org/officeDocument/2006/relationships/notesSlide" Target="../notesSlides/notesSlide37.xml"/><Relationship Id="rId1" Type="http://schemas.openxmlformats.org/officeDocument/2006/relationships/slideLayout" Target="../slideLayouts/slideLayout36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378.xml"/><Relationship Id="rId1" Type="http://schemas.openxmlformats.org/officeDocument/2006/relationships/vmlDrawing" Target="../drawings/vmlDrawing7.vml"/><Relationship Id="rId4" Type="http://schemas.openxmlformats.org/officeDocument/2006/relationships/image" Target="../media/image105.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91.xml"/></Relationships>
</file>

<file path=ppt/slides/_rels/slide9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emf"/><Relationship Id="rId1" Type="http://schemas.openxmlformats.org/officeDocument/2006/relationships/slideLayout" Target="../slideLayouts/slideLayout60.xml"/></Relationships>
</file>

<file path=ppt/slides/_rels/slide97.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3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150938" y="617538"/>
            <a:ext cx="7716658" cy="1143000"/>
          </a:xfrm>
        </p:spPr>
        <p:txBody>
          <a:bodyPr/>
          <a:lstStyle/>
          <a:p>
            <a:pPr eaLnBrk="1" hangingPunct="1"/>
            <a:r>
              <a:rPr lang="en-US" sz="3600" dirty="0" smtClean="0"/>
              <a:t>34</a:t>
            </a:r>
            <a:r>
              <a:rPr lang="en-US" sz="3600" baseline="30000" dirty="0" smtClean="0"/>
              <a:t>th</a:t>
            </a:r>
            <a:r>
              <a:rPr lang="en-US" sz="3600" dirty="0" smtClean="0"/>
              <a:t> International Workshop on Statistical Genetic Methods for Human Complex Traits - 2020</a:t>
            </a:r>
          </a:p>
        </p:txBody>
      </p:sp>
      <p:sp>
        <p:nvSpPr>
          <p:cNvPr id="39939" name="Rectangle 3"/>
          <p:cNvSpPr>
            <a:spLocks noGrp="1" noChangeArrowheads="1"/>
          </p:cNvSpPr>
          <p:nvPr>
            <p:ph type="body" sz="half" idx="1"/>
          </p:nvPr>
        </p:nvSpPr>
        <p:spPr>
          <a:xfrm>
            <a:off x="1169988" y="2017713"/>
            <a:ext cx="3810000" cy="4114800"/>
          </a:xfrm>
        </p:spPr>
        <p:txBody>
          <a:bodyPr/>
          <a:lstStyle/>
          <a:p>
            <a:pPr eaLnBrk="1" hangingPunct="1">
              <a:lnSpc>
                <a:spcPct val="90000"/>
              </a:lnSpc>
            </a:pPr>
            <a:r>
              <a:rPr lang="en-US" sz="2400" dirty="0" smtClean="0">
                <a:solidFill>
                  <a:srgbClr val="FF0000"/>
                </a:solidFill>
              </a:rPr>
              <a:t>Mike Neale </a:t>
            </a:r>
            <a:r>
              <a:rPr lang="en-US" sz="1600" dirty="0" smtClean="0">
                <a:solidFill>
                  <a:srgbClr val="FF0000"/>
                </a:solidFill>
              </a:rPr>
              <a:t>(director</a:t>
            </a:r>
            <a:r>
              <a:rPr lang="en-US" sz="1600" dirty="0" smtClean="0"/>
              <a:t>)</a:t>
            </a:r>
          </a:p>
          <a:p>
            <a:pPr lvl="0" eaLnBrk="1" hangingPunct="1">
              <a:lnSpc>
                <a:spcPct val="90000"/>
              </a:lnSpc>
              <a:buClr>
                <a:srgbClr val="3333CC"/>
              </a:buClr>
            </a:pPr>
            <a:r>
              <a:rPr lang="en-US" sz="2400" dirty="0" smtClean="0">
                <a:solidFill>
                  <a:srgbClr val="FF0000"/>
                </a:solidFill>
              </a:rPr>
              <a:t>Sarah </a:t>
            </a:r>
            <a:r>
              <a:rPr lang="en-US" sz="2400" dirty="0" err="1" smtClean="0">
                <a:solidFill>
                  <a:srgbClr val="FF0000"/>
                </a:solidFill>
              </a:rPr>
              <a:t>Medland</a:t>
            </a:r>
            <a:r>
              <a:rPr lang="en-US" sz="1200" dirty="0" smtClean="0">
                <a:solidFill>
                  <a:srgbClr val="FF0000"/>
                </a:solidFill>
              </a:rPr>
              <a:t>(co)</a:t>
            </a:r>
            <a:endParaRPr lang="en-US" sz="2400" dirty="0" smtClean="0">
              <a:solidFill>
                <a:srgbClr val="FF0000"/>
              </a:solidFill>
            </a:endParaRPr>
          </a:p>
          <a:p>
            <a:pPr lvl="0" eaLnBrk="1" hangingPunct="1">
              <a:lnSpc>
                <a:spcPct val="90000"/>
              </a:lnSpc>
              <a:buClr>
                <a:srgbClr val="3333CC"/>
              </a:buClr>
            </a:pPr>
            <a:r>
              <a:rPr lang="en-US" sz="2000" dirty="0" smtClean="0"/>
              <a:t>David Evans</a:t>
            </a:r>
          </a:p>
          <a:p>
            <a:pPr eaLnBrk="1" hangingPunct="1">
              <a:lnSpc>
                <a:spcPct val="90000"/>
              </a:lnSpc>
            </a:pPr>
            <a:r>
              <a:rPr lang="en-US" sz="2000" dirty="0" smtClean="0"/>
              <a:t>Ben Neale </a:t>
            </a:r>
          </a:p>
          <a:p>
            <a:pPr eaLnBrk="1" hangingPunct="1">
              <a:lnSpc>
                <a:spcPct val="90000"/>
              </a:lnSpc>
            </a:pPr>
            <a:r>
              <a:rPr lang="en-US" sz="2000" dirty="0" smtClean="0"/>
              <a:t>Hermine Maes</a:t>
            </a:r>
          </a:p>
          <a:p>
            <a:pPr eaLnBrk="1" hangingPunct="1">
              <a:lnSpc>
                <a:spcPct val="90000"/>
              </a:lnSpc>
            </a:pPr>
            <a:r>
              <a:rPr lang="en-US" sz="2000" dirty="0" err="1" smtClean="0"/>
              <a:t>Conor</a:t>
            </a:r>
            <a:r>
              <a:rPr lang="en-US" sz="2000" dirty="0" smtClean="0"/>
              <a:t> Dolan</a:t>
            </a:r>
          </a:p>
          <a:p>
            <a:pPr eaLnBrk="1" hangingPunct="1">
              <a:lnSpc>
                <a:spcPct val="90000"/>
              </a:lnSpc>
            </a:pPr>
            <a:r>
              <a:rPr lang="en-US" sz="2000" dirty="0" smtClean="0"/>
              <a:t>Lucia </a:t>
            </a:r>
            <a:r>
              <a:rPr lang="en-US" sz="2000" dirty="0" err="1" smtClean="0"/>
              <a:t>Colodro</a:t>
            </a:r>
            <a:r>
              <a:rPr lang="en-US" sz="2000" dirty="0" smtClean="0"/>
              <a:t> Conde</a:t>
            </a:r>
          </a:p>
          <a:p>
            <a:pPr eaLnBrk="1" hangingPunct="1">
              <a:lnSpc>
                <a:spcPct val="90000"/>
              </a:lnSpc>
            </a:pPr>
            <a:r>
              <a:rPr lang="en-US" sz="2000" dirty="0" smtClean="0"/>
              <a:t>Nathan Gillespie</a:t>
            </a:r>
          </a:p>
          <a:p>
            <a:pPr eaLnBrk="1" hangingPunct="1">
              <a:lnSpc>
                <a:spcPct val="90000"/>
              </a:lnSpc>
            </a:pPr>
            <a:r>
              <a:rPr lang="en-US" sz="2000" dirty="0" smtClean="0"/>
              <a:t>Brad </a:t>
            </a:r>
            <a:r>
              <a:rPr lang="en-US" sz="2000" dirty="0"/>
              <a:t>Verhulst</a:t>
            </a:r>
          </a:p>
          <a:p>
            <a:pPr lvl="0" eaLnBrk="1" hangingPunct="1">
              <a:lnSpc>
                <a:spcPct val="90000"/>
              </a:lnSpc>
              <a:buClr>
                <a:srgbClr val="3333CC"/>
              </a:buClr>
            </a:pPr>
            <a:r>
              <a:rPr lang="en-US" sz="2000" dirty="0">
                <a:solidFill>
                  <a:srgbClr val="000000"/>
                </a:solidFill>
              </a:rPr>
              <a:t>Tim Bates</a:t>
            </a:r>
          </a:p>
          <a:p>
            <a:pPr eaLnBrk="1" hangingPunct="1">
              <a:lnSpc>
                <a:spcPct val="90000"/>
              </a:lnSpc>
            </a:pPr>
            <a:endParaRPr lang="en-US" sz="2000" dirty="0" smtClean="0"/>
          </a:p>
          <a:p>
            <a:pPr eaLnBrk="1" hangingPunct="1">
              <a:lnSpc>
                <a:spcPct val="90000"/>
              </a:lnSpc>
            </a:pPr>
            <a:endParaRPr lang="en-US" sz="2000" dirty="0" smtClean="0"/>
          </a:p>
          <a:p>
            <a:pPr eaLnBrk="1" hangingPunct="1">
              <a:lnSpc>
                <a:spcPct val="90000"/>
              </a:lnSpc>
            </a:pPr>
            <a:endParaRPr lang="en-US" sz="2000" dirty="0" smtClean="0"/>
          </a:p>
        </p:txBody>
      </p:sp>
      <p:sp>
        <p:nvSpPr>
          <p:cNvPr id="39940" name="Rectangle 4"/>
          <p:cNvSpPr>
            <a:spLocks noGrp="1" noChangeArrowheads="1"/>
          </p:cNvSpPr>
          <p:nvPr>
            <p:ph type="body" sz="half" idx="2"/>
          </p:nvPr>
        </p:nvSpPr>
        <p:spPr/>
        <p:txBody>
          <a:bodyPr/>
          <a:lstStyle/>
          <a:p>
            <a:pPr eaLnBrk="1" hangingPunct="1">
              <a:lnSpc>
                <a:spcPct val="90000"/>
              </a:lnSpc>
            </a:pPr>
            <a:r>
              <a:rPr lang="en-US" sz="2400" dirty="0" smtClean="0">
                <a:solidFill>
                  <a:srgbClr val="FF0000"/>
                </a:solidFill>
              </a:rPr>
              <a:t>John Hewitt </a:t>
            </a:r>
            <a:r>
              <a:rPr lang="en-US" sz="1800" dirty="0" smtClean="0">
                <a:solidFill>
                  <a:srgbClr val="FF0000"/>
                </a:solidFill>
              </a:rPr>
              <a:t>(host</a:t>
            </a:r>
            <a:r>
              <a:rPr lang="en-US" sz="1800" dirty="0" smtClean="0"/>
              <a:t>)</a:t>
            </a:r>
          </a:p>
          <a:p>
            <a:pPr eaLnBrk="1" hangingPunct="1">
              <a:lnSpc>
                <a:spcPct val="90000"/>
              </a:lnSpc>
            </a:pPr>
            <a:r>
              <a:rPr lang="en-US" sz="2000" dirty="0" smtClean="0"/>
              <a:t>Jeff Lessem</a:t>
            </a:r>
          </a:p>
          <a:p>
            <a:pPr eaLnBrk="1" hangingPunct="1">
              <a:lnSpc>
                <a:spcPct val="90000"/>
              </a:lnSpc>
            </a:pPr>
            <a:r>
              <a:rPr lang="en-US" sz="2000" dirty="0" smtClean="0"/>
              <a:t>Matt Keller</a:t>
            </a:r>
          </a:p>
          <a:p>
            <a:pPr eaLnBrk="1" hangingPunct="1">
              <a:lnSpc>
                <a:spcPct val="90000"/>
              </a:lnSpc>
            </a:pPr>
            <a:r>
              <a:rPr lang="en-US" sz="2000" dirty="0" smtClean="0"/>
              <a:t>Stacey Cherny</a:t>
            </a:r>
          </a:p>
          <a:p>
            <a:pPr eaLnBrk="1" hangingPunct="1">
              <a:lnSpc>
                <a:spcPct val="90000"/>
              </a:lnSpc>
            </a:pPr>
            <a:r>
              <a:rPr lang="en-US" sz="2000" dirty="0" smtClean="0"/>
              <a:t>Elizabeth Prom-</a:t>
            </a:r>
            <a:r>
              <a:rPr lang="en-US" sz="2000" dirty="0" err="1" smtClean="0"/>
              <a:t>Wormley</a:t>
            </a:r>
            <a:endParaRPr lang="en-US" sz="2000" dirty="0"/>
          </a:p>
          <a:p>
            <a:pPr eaLnBrk="1" hangingPunct="1">
              <a:lnSpc>
                <a:spcPct val="90000"/>
              </a:lnSpc>
            </a:pPr>
            <a:r>
              <a:rPr lang="en-US" sz="2000" dirty="0" smtClean="0"/>
              <a:t>Nick Martin </a:t>
            </a:r>
          </a:p>
          <a:p>
            <a:pPr eaLnBrk="1" hangingPunct="1">
              <a:lnSpc>
                <a:spcPct val="90000"/>
              </a:lnSpc>
            </a:pPr>
            <a:r>
              <a:rPr lang="en-US" sz="2000" dirty="0" smtClean="0"/>
              <a:t>Dorret Boomsma</a:t>
            </a:r>
          </a:p>
          <a:p>
            <a:pPr eaLnBrk="1" hangingPunct="1">
              <a:lnSpc>
                <a:spcPct val="90000"/>
              </a:lnSpc>
            </a:pPr>
            <a:r>
              <a:rPr lang="en-US" sz="2000" dirty="0" smtClean="0"/>
              <a:t>Eveline de Zeeuw</a:t>
            </a:r>
          </a:p>
          <a:p>
            <a:pPr eaLnBrk="1" hangingPunct="1">
              <a:lnSpc>
                <a:spcPct val="90000"/>
              </a:lnSpc>
            </a:pPr>
            <a:r>
              <a:rPr lang="en-US" sz="2000" dirty="0" smtClean="0"/>
              <a:t>Michel </a:t>
            </a:r>
            <a:r>
              <a:rPr lang="en-US" sz="2000" dirty="0" err="1" smtClean="0"/>
              <a:t>Nivard</a:t>
            </a:r>
          </a:p>
          <a:p>
            <a:pPr eaLnBrk="1" hangingPunct="1">
              <a:lnSpc>
                <a:spcPct val="90000"/>
              </a:lnSpc>
            </a:pPr>
            <a:r>
              <a:rPr lang="en-US" sz="2000" dirty="0" err="1"/>
              <a:t>Rob Kirkpatrick</a:t>
            </a:r>
          </a:p>
          <a:p>
            <a:pPr eaLnBrk="1" hangingPunct="1">
              <a:lnSpc>
                <a:spcPct val="90000"/>
              </a:lnSpc>
            </a:pPr>
            <a:r>
              <a:rPr lang="en-US" sz="2000" dirty="0" err="1"/>
              <a:t>Pete Hatemi</a:t>
            </a:r>
          </a:p>
          <a:p>
            <a:pPr eaLnBrk="1" hangingPunct="1">
              <a:lnSpc>
                <a:spcPct val="90000"/>
              </a:lnSpc>
            </a:pPr>
            <a:r>
              <a:rPr lang="en-US" sz="2000" dirty="0" smtClean="0"/>
              <a:t>Mike Hunter</a:t>
            </a:r>
          </a:p>
          <a:p>
            <a:pPr marL="0" indent="0" eaLnBrk="1" hangingPunct="1">
              <a:lnSpc>
                <a:spcPct val="90000"/>
              </a:lnSpc>
              <a:buNone/>
            </a:pPr>
            <a:endParaRPr lang="en-US" sz="2000" dirty="0" smtClean="0"/>
          </a:p>
        </p:txBody>
      </p:sp>
      <p:pic>
        <p:nvPicPr>
          <p:cNvPr id="39941" name="Picture 6" descr="as-t">
            <a:hlinkClick r:id="rId2"/>
          </p:cNvPr>
          <p:cNvPicPr>
            <a:picLocks noChangeAspect="1" noChangeArrowheads="1"/>
          </p:cNvPicPr>
          <p:nvPr/>
        </p:nvPicPr>
        <p:blipFill>
          <a:blip r:embed="rId3" cstate="print"/>
          <a:srcRect/>
          <a:stretch>
            <a:fillRect/>
          </a:stretch>
        </p:blipFill>
        <p:spPr bwMode="auto">
          <a:xfrm>
            <a:off x="6943944" y="3805849"/>
            <a:ext cx="508000" cy="254000"/>
          </a:xfrm>
          <a:prstGeom prst="rect">
            <a:avLst/>
          </a:prstGeom>
          <a:noFill/>
          <a:ln w="9525">
            <a:noFill/>
            <a:miter lim="800000"/>
            <a:headEnd/>
            <a:tailEnd/>
          </a:ln>
        </p:spPr>
      </p:pic>
      <p:pic>
        <p:nvPicPr>
          <p:cNvPr id="39944" name="Picture 9" descr="as-t">
            <a:hlinkClick r:id="rId2"/>
          </p:cNvPr>
          <p:cNvPicPr>
            <a:picLocks noChangeAspect="1" noChangeArrowheads="1"/>
          </p:cNvPicPr>
          <p:nvPr/>
        </p:nvPicPr>
        <p:blipFill>
          <a:blip r:embed="rId3" cstate="print"/>
          <a:srcRect/>
          <a:stretch>
            <a:fillRect/>
          </a:stretch>
        </p:blipFill>
        <p:spPr bwMode="auto">
          <a:xfrm>
            <a:off x="4414260" y="2495143"/>
            <a:ext cx="571500" cy="285750"/>
          </a:xfrm>
          <a:prstGeom prst="rect">
            <a:avLst/>
          </a:prstGeom>
          <a:noFill/>
          <a:ln w="9525">
            <a:noFill/>
            <a:miter lim="800000"/>
            <a:headEnd/>
            <a:tailEnd/>
          </a:ln>
        </p:spPr>
      </p:pic>
      <p:pic>
        <p:nvPicPr>
          <p:cNvPr id="39946" name="Picture 14" descr="us-t">
            <a:hlinkClick r:id="rId4"/>
          </p:cNvPr>
          <p:cNvPicPr>
            <a:picLocks noChangeAspect="1" noChangeArrowheads="1"/>
          </p:cNvPicPr>
          <p:nvPr/>
        </p:nvPicPr>
        <p:blipFill>
          <a:blip r:embed="rId5" cstate="print"/>
          <a:srcRect/>
          <a:stretch>
            <a:fillRect/>
          </a:stretch>
        </p:blipFill>
        <p:spPr bwMode="auto">
          <a:xfrm>
            <a:off x="7038975" y="2459038"/>
            <a:ext cx="476250" cy="252412"/>
          </a:xfrm>
          <a:prstGeom prst="rect">
            <a:avLst/>
          </a:prstGeom>
          <a:noFill/>
          <a:ln w="9525">
            <a:noFill/>
            <a:miter lim="800000"/>
            <a:headEnd/>
            <a:tailEnd/>
          </a:ln>
        </p:spPr>
      </p:pic>
      <p:pic>
        <p:nvPicPr>
          <p:cNvPr id="39949" name="Picture 17" descr="us-t">
            <a:hlinkClick r:id="rId4"/>
          </p:cNvPr>
          <p:cNvPicPr>
            <a:picLocks noChangeAspect="1" noChangeArrowheads="1"/>
          </p:cNvPicPr>
          <p:nvPr/>
        </p:nvPicPr>
        <p:blipFill>
          <a:blip r:embed="rId5" cstate="print"/>
          <a:srcRect/>
          <a:stretch>
            <a:fillRect/>
          </a:stretch>
        </p:blipFill>
        <p:spPr bwMode="auto">
          <a:xfrm>
            <a:off x="8375719" y="3420735"/>
            <a:ext cx="476250" cy="252412"/>
          </a:xfrm>
          <a:prstGeom prst="rect">
            <a:avLst/>
          </a:prstGeom>
          <a:noFill/>
          <a:ln w="9525">
            <a:noFill/>
            <a:miter lim="800000"/>
            <a:headEnd/>
            <a:tailEnd/>
          </a:ln>
        </p:spPr>
      </p:pic>
      <p:pic>
        <p:nvPicPr>
          <p:cNvPr id="39950" name="Picture 18" descr="us-t">
            <a:hlinkClick r:id="rId4"/>
          </p:cNvPr>
          <p:cNvPicPr>
            <a:picLocks noChangeAspect="1" noChangeArrowheads="1"/>
          </p:cNvPicPr>
          <p:nvPr/>
        </p:nvPicPr>
        <p:blipFill>
          <a:blip r:embed="rId5" cstate="print"/>
          <a:srcRect/>
          <a:stretch>
            <a:fillRect/>
          </a:stretch>
        </p:blipFill>
        <p:spPr bwMode="auto">
          <a:xfrm>
            <a:off x="8486775" y="2065338"/>
            <a:ext cx="476250" cy="252412"/>
          </a:xfrm>
          <a:prstGeom prst="rect">
            <a:avLst/>
          </a:prstGeom>
          <a:noFill/>
          <a:ln w="9525">
            <a:noFill/>
            <a:miter lim="800000"/>
            <a:headEnd/>
            <a:tailEnd/>
          </a:ln>
        </p:spPr>
      </p:pic>
      <p:pic>
        <p:nvPicPr>
          <p:cNvPr id="39951" name="Picture 19" descr="us-t">
            <a:hlinkClick r:id="rId4"/>
          </p:cNvPr>
          <p:cNvPicPr>
            <a:picLocks noChangeAspect="1" noChangeArrowheads="1"/>
          </p:cNvPicPr>
          <p:nvPr/>
        </p:nvPicPr>
        <p:blipFill>
          <a:blip r:embed="rId5" cstate="print"/>
          <a:srcRect/>
          <a:stretch>
            <a:fillRect/>
          </a:stretch>
        </p:blipFill>
        <p:spPr bwMode="auto">
          <a:xfrm>
            <a:off x="3528437" y="3183712"/>
            <a:ext cx="476250" cy="252412"/>
          </a:xfrm>
          <a:prstGeom prst="rect">
            <a:avLst/>
          </a:prstGeom>
          <a:noFill/>
          <a:ln w="9525">
            <a:noFill/>
            <a:miter lim="800000"/>
            <a:headEnd/>
            <a:tailEnd/>
          </a:ln>
        </p:spPr>
      </p:pic>
      <p:pic>
        <p:nvPicPr>
          <p:cNvPr id="39954" name="Picture 22" descr="us-t">
            <a:hlinkClick r:id="rId4"/>
          </p:cNvPr>
          <p:cNvPicPr>
            <a:picLocks noChangeAspect="1" noChangeArrowheads="1"/>
          </p:cNvPicPr>
          <p:nvPr/>
        </p:nvPicPr>
        <p:blipFill>
          <a:blip r:embed="rId5" cstate="print"/>
          <a:srcRect/>
          <a:stretch>
            <a:fillRect/>
          </a:stretch>
        </p:blipFill>
        <p:spPr bwMode="auto">
          <a:xfrm>
            <a:off x="3643303" y="3553437"/>
            <a:ext cx="476250" cy="252412"/>
          </a:xfrm>
          <a:prstGeom prst="rect">
            <a:avLst/>
          </a:prstGeom>
          <a:noFill/>
          <a:ln w="9525">
            <a:noFill/>
            <a:miter lim="800000"/>
            <a:headEnd/>
            <a:tailEnd/>
          </a:ln>
        </p:spPr>
      </p:pic>
      <p:pic>
        <p:nvPicPr>
          <p:cNvPr id="39959" name="Picture 30" descr="UNKG0001">
            <a:hlinkClick r:id="rId6"/>
          </p:cNvPr>
          <p:cNvPicPr>
            <a:picLocks noChangeAspect="1" noChangeArrowheads="1"/>
          </p:cNvPicPr>
          <p:nvPr/>
        </p:nvPicPr>
        <p:blipFill>
          <a:blip r:embed="rId7" cstate="print"/>
          <a:srcRect/>
          <a:stretch>
            <a:fillRect/>
          </a:stretch>
        </p:blipFill>
        <p:spPr bwMode="auto">
          <a:xfrm>
            <a:off x="2889026" y="3169425"/>
            <a:ext cx="546100" cy="280987"/>
          </a:xfrm>
          <a:prstGeom prst="rect">
            <a:avLst/>
          </a:prstGeom>
          <a:noFill/>
          <a:ln w="9525">
            <a:noFill/>
            <a:miter lim="800000"/>
            <a:headEnd/>
            <a:tailEnd/>
          </a:ln>
        </p:spPr>
      </p:pic>
      <p:pic>
        <p:nvPicPr>
          <p:cNvPr id="39960" name="Picture 31" descr="UNKG0001">
            <a:hlinkClick r:id="rId6"/>
          </p:cNvPr>
          <p:cNvPicPr>
            <a:picLocks noChangeAspect="1" noChangeArrowheads="1"/>
          </p:cNvPicPr>
          <p:nvPr/>
        </p:nvPicPr>
        <p:blipFill>
          <a:blip r:embed="rId7" cstate="print"/>
          <a:srcRect/>
          <a:stretch>
            <a:fillRect/>
          </a:stretch>
        </p:blipFill>
        <p:spPr bwMode="auto">
          <a:xfrm>
            <a:off x="7864475" y="2078038"/>
            <a:ext cx="546100" cy="280987"/>
          </a:xfrm>
          <a:prstGeom prst="rect">
            <a:avLst/>
          </a:prstGeom>
          <a:noFill/>
          <a:ln w="9525">
            <a:noFill/>
            <a:miter lim="800000"/>
            <a:headEnd/>
            <a:tailEnd/>
          </a:ln>
        </p:spPr>
      </p:pic>
      <p:pic>
        <p:nvPicPr>
          <p:cNvPr id="39964" name="Picture 35" descr="UNKG0001">
            <a:hlinkClick r:id="rId6"/>
          </p:cNvPr>
          <p:cNvPicPr>
            <a:picLocks noChangeAspect="1" noChangeArrowheads="1"/>
          </p:cNvPicPr>
          <p:nvPr/>
        </p:nvPicPr>
        <p:blipFill>
          <a:blip r:embed="rId7" cstate="print"/>
          <a:srcRect/>
          <a:stretch>
            <a:fillRect/>
          </a:stretch>
        </p:blipFill>
        <p:spPr bwMode="auto">
          <a:xfrm>
            <a:off x="4009806" y="2144604"/>
            <a:ext cx="546100" cy="280987"/>
          </a:xfrm>
          <a:prstGeom prst="rect">
            <a:avLst/>
          </a:prstGeom>
          <a:noFill/>
          <a:ln w="9525">
            <a:noFill/>
            <a:miter lim="800000"/>
            <a:headEnd/>
            <a:tailEnd/>
          </a:ln>
        </p:spPr>
      </p:pic>
      <p:pic>
        <p:nvPicPr>
          <p:cNvPr id="39965" name="Picture 36" descr="us-t">
            <a:hlinkClick r:id="rId4"/>
          </p:cNvPr>
          <p:cNvPicPr>
            <a:picLocks noChangeAspect="1" noChangeArrowheads="1"/>
          </p:cNvPicPr>
          <p:nvPr/>
        </p:nvPicPr>
        <p:blipFill>
          <a:blip r:embed="rId5" cstate="print"/>
          <a:srcRect/>
          <a:stretch>
            <a:fillRect/>
          </a:stretch>
        </p:blipFill>
        <p:spPr bwMode="auto">
          <a:xfrm>
            <a:off x="4580868" y="2174383"/>
            <a:ext cx="476250" cy="252412"/>
          </a:xfrm>
          <a:prstGeom prst="rect">
            <a:avLst/>
          </a:prstGeom>
          <a:noFill/>
          <a:ln w="9525">
            <a:noFill/>
            <a:miter lim="800000"/>
            <a:headEnd/>
            <a:tailEnd/>
          </a:ln>
        </p:spPr>
      </p:pic>
      <p:pic>
        <p:nvPicPr>
          <p:cNvPr id="39966" name="Picture 37" descr="us-t">
            <a:hlinkClick r:id="rId4"/>
          </p:cNvPr>
          <p:cNvPicPr>
            <a:picLocks noChangeAspect="1" noChangeArrowheads="1"/>
          </p:cNvPicPr>
          <p:nvPr/>
        </p:nvPicPr>
        <p:blipFill>
          <a:blip r:embed="rId5" cstate="print"/>
          <a:srcRect/>
          <a:stretch>
            <a:fillRect/>
          </a:stretch>
        </p:blipFill>
        <p:spPr bwMode="auto">
          <a:xfrm>
            <a:off x="7811048" y="3098316"/>
            <a:ext cx="476250" cy="252412"/>
          </a:xfrm>
          <a:prstGeom prst="rect">
            <a:avLst/>
          </a:prstGeom>
          <a:noFill/>
          <a:ln w="9525">
            <a:noFill/>
            <a:miter lim="800000"/>
            <a:headEnd/>
            <a:tailEnd/>
          </a:ln>
        </p:spPr>
      </p:pic>
      <p:pic>
        <p:nvPicPr>
          <p:cNvPr id="39970" name="Picture 45" descr="BELG0001"/>
          <p:cNvPicPr>
            <a:picLocks noChangeAspect="1" noChangeArrowheads="1"/>
          </p:cNvPicPr>
          <p:nvPr/>
        </p:nvPicPr>
        <p:blipFill>
          <a:blip r:embed="rId8" cstate="print"/>
          <a:srcRect/>
          <a:stretch>
            <a:fillRect/>
          </a:stretch>
        </p:blipFill>
        <p:spPr bwMode="auto">
          <a:xfrm>
            <a:off x="3257326" y="3491524"/>
            <a:ext cx="361950" cy="314325"/>
          </a:xfrm>
          <a:prstGeom prst="rect">
            <a:avLst/>
          </a:prstGeom>
          <a:noFill/>
          <a:ln w="9525">
            <a:noFill/>
            <a:miter lim="800000"/>
            <a:headEnd/>
            <a:tailEnd/>
          </a:ln>
        </p:spPr>
      </p:pic>
      <p:pic>
        <p:nvPicPr>
          <p:cNvPr id="39971" name="Picture 47" descr="CANA0001"/>
          <p:cNvPicPr>
            <a:picLocks noChangeAspect="1" noChangeArrowheads="1"/>
          </p:cNvPicPr>
          <p:nvPr/>
        </p:nvPicPr>
        <p:blipFill>
          <a:blip r:embed="rId9" cstate="print"/>
          <a:srcRect/>
          <a:stretch>
            <a:fillRect/>
          </a:stretch>
        </p:blipFill>
        <p:spPr bwMode="auto">
          <a:xfrm>
            <a:off x="7229913" y="3103016"/>
            <a:ext cx="533400" cy="274637"/>
          </a:xfrm>
          <a:prstGeom prst="rect">
            <a:avLst/>
          </a:prstGeom>
          <a:noFill/>
          <a:ln w="9525">
            <a:noFill/>
            <a:miter lim="800000"/>
            <a:headEnd/>
            <a:tailEnd/>
          </a:ln>
        </p:spPr>
      </p:pic>
      <p:pic>
        <p:nvPicPr>
          <p:cNvPr id="39974" name="Picture 53" descr="NETH0001">
            <a:hlinkClick r:id="rId10"/>
          </p:cNvPr>
          <p:cNvPicPr>
            <a:picLocks noChangeAspect="1" noChangeArrowheads="1"/>
          </p:cNvPicPr>
          <p:nvPr/>
        </p:nvPicPr>
        <p:blipFill>
          <a:blip r:embed="rId11" cstate="print"/>
          <a:srcRect/>
          <a:stretch>
            <a:fillRect/>
          </a:stretch>
        </p:blipFill>
        <p:spPr bwMode="auto">
          <a:xfrm>
            <a:off x="3498274" y="3842421"/>
            <a:ext cx="457200" cy="314325"/>
          </a:xfrm>
          <a:prstGeom prst="rect">
            <a:avLst/>
          </a:prstGeom>
          <a:noFill/>
          <a:ln w="9525">
            <a:noFill/>
            <a:miter lim="800000"/>
            <a:headEnd/>
            <a:tailEnd/>
          </a:ln>
        </p:spPr>
      </p:pic>
      <p:pic>
        <p:nvPicPr>
          <p:cNvPr id="43" name="Picture 14" descr="us-t">
            <a:hlinkClick r:id="rId4"/>
          </p:cNvPr>
          <p:cNvPicPr>
            <a:picLocks noChangeAspect="1" noChangeArrowheads="1"/>
          </p:cNvPicPr>
          <p:nvPr/>
        </p:nvPicPr>
        <p:blipFill>
          <a:blip r:embed="rId5" cstate="print"/>
          <a:srcRect/>
          <a:stretch>
            <a:fillRect/>
          </a:stretch>
        </p:blipFill>
        <p:spPr bwMode="auto">
          <a:xfrm>
            <a:off x="6886575" y="2776538"/>
            <a:ext cx="476250" cy="252412"/>
          </a:xfrm>
          <a:prstGeom prst="rect">
            <a:avLst/>
          </a:prstGeom>
          <a:noFill/>
          <a:ln w="9525">
            <a:noFill/>
            <a:miter lim="800000"/>
            <a:headEnd/>
            <a:tailEnd/>
          </a:ln>
        </p:spPr>
      </p:pic>
      <p:pic>
        <p:nvPicPr>
          <p:cNvPr id="46" name="Picture 14" descr="us-t">
            <a:hlinkClick r:id="rId4"/>
          </p:cNvPr>
          <p:cNvPicPr>
            <a:picLocks noChangeAspect="1" noChangeArrowheads="1"/>
          </p:cNvPicPr>
          <p:nvPr/>
        </p:nvPicPr>
        <p:blipFill>
          <a:blip r:embed="rId5" cstate="print"/>
          <a:srcRect/>
          <a:stretch>
            <a:fillRect/>
          </a:stretch>
        </p:blipFill>
        <p:spPr bwMode="auto">
          <a:xfrm>
            <a:off x="3865579" y="4881289"/>
            <a:ext cx="476250" cy="252412"/>
          </a:xfrm>
          <a:prstGeom prst="rect">
            <a:avLst/>
          </a:prstGeom>
          <a:noFill/>
          <a:ln w="9525">
            <a:noFill/>
            <a:miter lim="800000"/>
            <a:headEnd/>
            <a:tailEnd/>
          </a:ln>
        </p:spPr>
      </p:pic>
      <p:pic>
        <p:nvPicPr>
          <p:cNvPr id="49" name="Picture 55" descr="NETH0001">
            <a:hlinkClick r:id="rId10"/>
          </p:cNvPr>
          <p:cNvPicPr>
            <a:picLocks noChangeAspect="1" noChangeArrowheads="1"/>
          </p:cNvPicPr>
          <p:nvPr/>
        </p:nvPicPr>
        <p:blipFill>
          <a:blip r:embed="rId11" cstate="print"/>
          <a:srcRect/>
          <a:stretch>
            <a:fillRect/>
          </a:stretch>
        </p:blipFill>
        <p:spPr bwMode="auto">
          <a:xfrm>
            <a:off x="7631475" y="4462956"/>
            <a:ext cx="457200" cy="314325"/>
          </a:xfrm>
          <a:prstGeom prst="rect">
            <a:avLst/>
          </a:prstGeom>
          <a:noFill/>
          <a:ln w="9525">
            <a:noFill/>
            <a:miter lim="800000"/>
            <a:headEnd/>
            <a:tailEnd/>
          </a:ln>
        </p:spPr>
      </p:pic>
      <p:pic>
        <p:nvPicPr>
          <p:cNvPr id="39980" name="Picture 44" descr="http://t2.gstatic.com/images?q=tbn:ANd9GcRt1EGJnSnJBQm3XmSV4WIfnbJ6oIHWNTbQsc6HU3ve2Q9ljaCdW9Hjo1NC">
            <a:hlinkClick r:id="rId12"/>
          </p:cNvPr>
          <p:cNvPicPr>
            <a:picLocks noChangeAspect="1" noChangeArrowheads="1"/>
          </p:cNvPicPr>
          <p:nvPr/>
        </p:nvPicPr>
        <p:blipFill>
          <a:blip r:embed="rId13" cstate="print"/>
          <a:srcRect/>
          <a:stretch>
            <a:fillRect/>
          </a:stretch>
        </p:blipFill>
        <p:spPr bwMode="auto">
          <a:xfrm>
            <a:off x="3956489" y="2551867"/>
            <a:ext cx="444871" cy="223991"/>
          </a:xfrm>
          <a:prstGeom prst="rect">
            <a:avLst/>
          </a:prstGeom>
          <a:noFill/>
        </p:spPr>
      </p:pic>
      <p:pic>
        <p:nvPicPr>
          <p:cNvPr id="51" name="Picture 57" descr="NETH0001">
            <a:hlinkClick r:id="rId10"/>
          </p:cNvPr>
          <p:cNvPicPr>
            <a:picLocks noChangeAspect="1" noChangeArrowheads="1"/>
          </p:cNvPicPr>
          <p:nvPr/>
        </p:nvPicPr>
        <p:blipFill>
          <a:blip r:embed="rId11" cstate="print"/>
          <a:srcRect/>
          <a:stretch>
            <a:fillRect/>
          </a:stretch>
        </p:blipFill>
        <p:spPr bwMode="auto">
          <a:xfrm>
            <a:off x="7223344" y="4761883"/>
            <a:ext cx="457200" cy="314325"/>
          </a:xfrm>
          <a:prstGeom prst="rect">
            <a:avLst/>
          </a:prstGeom>
          <a:noFill/>
          <a:ln w="9525">
            <a:noFill/>
            <a:miter lim="800000"/>
            <a:headEnd/>
            <a:tailEnd/>
          </a:ln>
        </p:spPr>
      </p:pic>
      <p:pic>
        <p:nvPicPr>
          <p:cNvPr id="1026"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29987" y="4859064"/>
            <a:ext cx="5365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14" descr="us-t">
            <a:hlinkClick r:id="rId4"/>
          </p:cNvPr>
          <p:cNvPicPr>
            <a:picLocks noChangeAspect="1" noChangeArrowheads="1"/>
          </p:cNvPicPr>
          <p:nvPr/>
        </p:nvPicPr>
        <p:blipFill>
          <a:blip r:embed="rId5" cstate="print"/>
          <a:srcRect/>
          <a:stretch>
            <a:fillRect/>
          </a:stretch>
        </p:blipFill>
        <p:spPr bwMode="auto">
          <a:xfrm>
            <a:off x="7287063" y="5133701"/>
            <a:ext cx="476250" cy="252412"/>
          </a:xfrm>
          <a:prstGeom prst="rect">
            <a:avLst/>
          </a:prstGeom>
          <a:noFill/>
          <a:ln w="9525">
            <a:noFill/>
            <a:miter lim="800000"/>
            <a:headEnd/>
            <a:tailEnd/>
          </a:ln>
        </p:spPr>
      </p:pic>
      <p:pic>
        <p:nvPicPr>
          <p:cNvPr id="37" name="Picture 8" descr="as-t">
            <a:hlinkClick r:id="rId2"/>
          </p:cNvPr>
          <p:cNvPicPr>
            <a:picLocks noChangeAspect="1" noChangeArrowheads="1"/>
          </p:cNvPicPr>
          <p:nvPr/>
        </p:nvPicPr>
        <p:blipFill>
          <a:blip r:embed="rId3" cstate="print"/>
          <a:srcRect/>
          <a:stretch>
            <a:fillRect/>
          </a:stretch>
        </p:blipFill>
        <p:spPr bwMode="auto">
          <a:xfrm>
            <a:off x="3065522" y="2817266"/>
            <a:ext cx="571500" cy="285750"/>
          </a:xfrm>
          <a:prstGeom prst="rect">
            <a:avLst/>
          </a:prstGeom>
          <a:noFill/>
          <a:ln w="9525">
            <a:noFill/>
            <a:miter lim="800000"/>
            <a:headEnd/>
            <a:tailEnd/>
          </a:ln>
        </p:spPr>
      </p:pic>
      <p:pic>
        <p:nvPicPr>
          <p:cNvPr id="39" name="Picture 8" descr="as-t">
            <a:hlinkClick r:id="rId2"/>
          </p:cNvPr>
          <p:cNvPicPr>
            <a:picLocks noChangeAspect="1" noChangeArrowheads="1"/>
          </p:cNvPicPr>
          <p:nvPr/>
        </p:nvPicPr>
        <p:blipFill>
          <a:blip r:embed="rId3" cstate="print"/>
          <a:srcRect/>
          <a:stretch>
            <a:fillRect/>
          </a:stretch>
        </p:blipFill>
        <p:spPr bwMode="auto">
          <a:xfrm>
            <a:off x="3480812" y="4507953"/>
            <a:ext cx="571500" cy="285750"/>
          </a:xfrm>
          <a:prstGeom prst="rect">
            <a:avLst/>
          </a:prstGeom>
          <a:noFill/>
          <a:ln w="9525">
            <a:noFill/>
            <a:miter lim="800000"/>
            <a:headEnd/>
            <a:tailEnd/>
          </a:ln>
        </p:spPr>
      </p:pic>
      <p:pic>
        <p:nvPicPr>
          <p:cNvPr id="40" name="Picture 44" descr="http://t2.gstatic.com/images?q=tbn:ANd9GcRt1EGJnSnJBQm3XmSV4WIfnbJ6oIHWNTbQsc6HU3ve2Q9ljaCdW9Hjo1NC">
            <a:hlinkClick r:id="rId12"/>
          </p:cNvPr>
          <p:cNvPicPr>
            <a:picLocks noChangeAspect="1" noChangeArrowheads="1"/>
          </p:cNvPicPr>
          <p:nvPr/>
        </p:nvPicPr>
        <p:blipFill>
          <a:blip r:embed="rId13" cstate="print"/>
          <a:srcRect/>
          <a:stretch>
            <a:fillRect/>
          </a:stretch>
        </p:blipFill>
        <p:spPr bwMode="auto">
          <a:xfrm>
            <a:off x="2773580" y="5165225"/>
            <a:ext cx="595313" cy="299738"/>
          </a:xfrm>
          <a:prstGeom prst="rect">
            <a:avLst/>
          </a:prstGeom>
          <a:noFill/>
        </p:spPr>
      </p:pic>
      <p:pic>
        <p:nvPicPr>
          <p:cNvPr id="41" name="Picture 33" descr="UNKG0001">
            <a:hlinkClick r:id="rId6"/>
          </p:cNvPr>
          <p:cNvPicPr>
            <a:picLocks noChangeAspect="1" noChangeArrowheads="1"/>
          </p:cNvPicPr>
          <p:nvPr/>
        </p:nvPicPr>
        <p:blipFill>
          <a:blip r:embed="rId7" cstate="print"/>
          <a:srcRect/>
          <a:stretch>
            <a:fillRect/>
          </a:stretch>
        </p:blipFill>
        <p:spPr bwMode="auto">
          <a:xfrm>
            <a:off x="3438301" y="5188833"/>
            <a:ext cx="546100" cy="280987"/>
          </a:xfrm>
          <a:prstGeom prst="rect">
            <a:avLst/>
          </a:prstGeom>
          <a:noFill/>
          <a:ln w="9525">
            <a:noFill/>
            <a:miter lim="800000"/>
            <a:headEnd/>
            <a:tailEnd/>
          </a:ln>
        </p:spPr>
      </p:pic>
      <p:pic>
        <p:nvPicPr>
          <p:cNvPr id="42" name="Picture 14" descr="us-t">
            <a:hlinkClick r:id="rId4"/>
          </p:cNvPr>
          <p:cNvPicPr>
            <a:picLocks noChangeAspect="1" noChangeArrowheads="1"/>
          </p:cNvPicPr>
          <p:nvPr/>
        </p:nvPicPr>
        <p:blipFill>
          <a:blip r:embed="rId5" cstate="print"/>
          <a:srcRect/>
          <a:stretch>
            <a:fillRect/>
          </a:stretch>
        </p:blipFill>
        <p:spPr bwMode="auto">
          <a:xfrm>
            <a:off x="7030115" y="5508283"/>
            <a:ext cx="476250" cy="252412"/>
          </a:xfrm>
          <a:prstGeom prst="rect">
            <a:avLst/>
          </a:prstGeom>
          <a:noFill/>
          <a:ln w="9525">
            <a:noFill/>
            <a:miter lim="800000"/>
            <a:headEnd/>
            <a:tailEnd/>
          </a:ln>
        </p:spPr>
      </p:pic>
      <p:pic>
        <p:nvPicPr>
          <p:cNvPr id="44" name="Picture 14" descr="us-t">
            <a:hlinkClick r:id="rId4"/>
          </p:cNvPr>
          <p:cNvPicPr>
            <a:picLocks noChangeAspect="1" noChangeArrowheads="1"/>
          </p:cNvPicPr>
          <p:nvPr/>
        </p:nvPicPr>
        <p:blipFill>
          <a:blip r:embed="rId5" cstate="print"/>
          <a:srcRect/>
          <a:stretch>
            <a:fillRect/>
          </a:stretch>
        </p:blipFill>
        <p:spPr bwMode="auto">
          <a:xfrm>
            <a:off x="7045128" y="5855140"/>
            <a:ext cx="476250" cy="252412"/>
          </a:xfrm>
          <a:prstGeom prst="rect">
            <a:avLst/>
          </a:prstGeom>
          <a:noFill/>
          <a:ln w="9525">
            <a:noFill/>
            <a:miter lim="800000"/>
            <a:headEnd/>
            <a:tailEnd/>
          </a:ln>
        </p:spPr>
      </p:pic>
      <p:pic>
        <p:nvPicPr>
          <p:cNvPr id="48" name="Picture 14" descr="us-t">
            <a:hlinkClick r:id="rId4"/>
          </p:cNvPr>
          <p:cNvPicPr>
            <a:picLocks noChangeAspect="1" noChangeArrowheads="1"/>
          </p:cNvPicPr>
          <p:nvPr/>
        </p:nvPicPr>
        <p:blipFill>
          <a:blip r:embed="rId5" cstate="print"/>
          <a:srcRect/>
          <a:stretch>
            <a:fillRect/>
          </a:stretch>
        </p:blipFill>
        <p:spPr bwMode="auto">
          <a:xfrm>
            <a:off x="4103704" y="4541291"/>
            <a:ext cx="476250" cy="252412"/>
          </a:xfrm>
          <a:prstGeom prst="rect">
            <a:avLst/>
          </a:prstGeom>
          <a:noFill/>
          <a:ln w="9525">
            <a:noFill/>
            <a:miter lim="800000"/>
            <a:headEnd/>
            <a:tailEnd/>
          </a:ln>
        </p:spPr>
      </p:pic>
      <p:sp>
        <p:nvSpPr>
          <p:cNvPr id="2" name="AutoShape 2" descr="Image result for spanish flag"/>
          <p:cNvSpPr>
            <a:spLocks noChangeAspect="1" noChangeArrowheads="1"/>
          </p:cNvSpPr>
          <p:nvPr/>
        </p:nvSpPr>
        <p:spPr bwMode="auto">
          <a:xfrm>
            <a:off x="0" y="-136525"/>
            <a:ext cx="942975" cy="6286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Image result for spanish flag"/>
          <p:cNvSpPr>
            <a:spLocks noChangeAspect="1" noChangeArrowheads="1"/>
          </p:cNvSpPr>
          <p:nvPr/>
        </p:nvSpPr>
        <p:spPr bwMode="auto">
          <a:xfrm>
            <a:off x="152400" y="15875"/>
            <a:ext cx="942975" cy="6286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7093" name="Picture 5"/>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956489" y="4156747"/>
            <a:ext cx="483968" cy="322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7094" name="Picture 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95800" y="4193642"/>
            <a:ext cx="573087"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7095" name="Picture 7"/>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393427" y="3044167"/>
            <a:ext cx="458542" cy="333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7096" name="Picture 8"/>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028306" y="3911057"/>
            <a:ext cx="458040" cy="229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55" descr="NETH0001">
            <a:hlinkClick r:id="rId10"/>
          </p:cNvPr>
          <p:cNvPicPr>
            <a:picLocks noChangeAspect="1" noChangeArrowheads="1"/>
          </p:cNvPicPr>
          <p:nvPr/>
        </p:nvPicPr>
        <p:blipFill>
          <a:blip r:embed="rId11" cstate="print"/>
          <a:srcRect/>
          <a:stretch>
            <a:fillRect/>
          </a:stretch>
        </p:blipFill>
        <p:spPr bwMode="auto">
          <a:xfrm>
            <a:off x="7525188" y="4106536"/>
            <a:ext cx="457200" cy="314325"/>
          </a:xfrm>
          <a:prstGeom prst="rect">
            <a:avLst/>
          </a:prstGeom>
          <a:noFill/>
          <a:ln w="9525">
            <a:noFill/>
            <a:miter lim="800000"/>
            <a:headEnd/>
            <a:tailEnd/>
          </a:ln>
        </p:spPr>
      </p:pic>
    </p:spTree>
    <p:extLst>
      <p:ext uri="{BB962C8B-B14F-4D97-AF65-F5344CB8AC3E}">
        <p14:creationId xmlns:p14="http://schemas.microsoft.com/office/powerpoint/2010/main" val="28436919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Liberalism Histogram"/>
          <p:cNvPicPr>
            <a:picLocks noChangeAspect="1" noChangeArrowheads="1"/>
          </p:cNvPicPr>
          <p:nvPr/>
        </p:nvPicPr>
        <p:blipFill>
          <a:blip r:embed="rId3" cstate="print"/>
          <a:srcRect/>
          <a:stretch>
            <a:fillRect/>
          </a:stretch>
        </p:blipFill>
        <p:spPr bwMode="auto">
          <a:xfrm>
            <a:off x="76200" y="1066800"/>
            <a:ext cx="8927453" cy="5791200"/>
          </a:xfrm>
          <a:prstGeom prst="rect">
            <a:avLst/>
          </a:prstGeom>
          <a:noFill/>
          <a:ln w="9525">
            <a:noFill/>
            <a:miter lim="800000"/>
            <a:headEnd/>
            <a:tailEnd/>
          </a:ln>
        </p:spPr>
      </p:pic>
      <p:sp>
        <p:nvSpPr>
          <p:cNvPr id="4" name="Title 3"/>
          <p:cNvSpPr>
            <a:spLocks noGrp="1"/>
          </p:cNvSpPr>
          <p:nvPr>
            <p:ph type="title"/>
          </p:nvPr>
        </p:nvSpPr>
        <p:spPr/>
        <p:txBody>
          <a:bodyPr/>
          <a:lstStyle/>
          <a:p>
            <a:r>
              <a:rPr lang="en-US" dirty="0" smtClean="0"/>
              <a:t>“Liberalism”</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63" y="0"/>
            <a:ext cx="6164263" cy="671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03" name="Text Box 3"/>
          <p:cNvSpPr txBox="1">
            <a:spLocks noChangeArrowheads="1"/>
          </p:cNvSpPr>
          <p:nvPr/>
        </p:nvSpPr>
        <p:spPr bwMode="auto">
          <a:xfrm>
            <a:off x="6308725" y="2178050"/>
            <a:ext cx="2606675"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AU" altLang="en-US" sz="2400" smtClean="0">
                <a:solidFill>
                  <a:srgbClr val="000000"/>
                </a:solidFill>
              </a:rPr>
              <a:t>RA Fisher (1918). </a:t>
            </a:r>
            <a:r>
              <a:rPr lang="en-AU" altLang="en-US" sz="2400" i="1" smtClean="0">
                <a:solidFill>
                  <a:srgbClr val="000000"/>
                </a:solidFill>
              </a:rPr>
              <a:t>Transactions of the Royal Society</a:t>
            </a:r>
          </a:p>
          <a:p>
            <a:pPr fontAlgn="base">
              <a:spcBef>
                <a:spcPct val="0"/>
              </a:spcBef>
              <a:spcAft>
                <a:spcPct val="0"/>
              </a:spcAft>
            </a:pPr>
            <a:r>
              <a:rPr lang="en-AU" altLang="en-US" sz="2400" i="1" smtClean="0">
                <a:solidFill>
                  <a:srgbClr val="000000"/>
                </a:solidFill>
              </a:rPr>
              <a:t>of Edinburgh</a:t>
            </a:r>
          </a:p>
          <a:p>
            <a:pPr fontAlgn="base">
              <a:spcBef>
                <a:spcPct val="0"/>
              </a:spcBef>
              <a:spcAft>
                <a:spcPct val="0"/>
              </a:spcAft>
            </a:pPr>
            <a:r>
              <a:rPr lang="en-AU" altLang="en-US" sz="2400" b="1" smtClean="0">
                <a:solidFill>
                  <a:srgbClr val="000000"/>
                </a:solidFill>
              </a:rPr>
              <a:t>52</a:t>
            </a:r>
            <a:r>
              <a:rPr lang="en-AU" altLang="en-US" sz="2400" smtClean="0">
                <a:solidFill>
                  <a:srgbClr val="000000"/>
                </a:solidFill>
              </a:rPr>
              <a:t>: 399-433.</a:t>
            </a:r>
          </a:p>
        </p:txBody>
      </p:sp>
    </p:spTree>
    <p:extLst>
      <p:ext uri="{BB962C8B-B14F-4D97-AF65-F5344CB8AC3E}">
        <p14:creationId xmlns:p14="http://schemas.microsoft.com/office/powerpoint/2010/main" val="3288523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3"/>
          <p:cNvGrpSpPr>
            <a:grpSpLocks/>
          </p:cNvGrpSpPr>
          <p:nvPr/>
        </p:nvGrpSpPr>
        <p:grpSpPr bwMode="auto">
          <a:xfrm>
            <a:off x="166688" y="3378200"/>
            <a:ext cx="2159000" cy="3209925"/>
            <a:chOff x="89" y="1344"/>
            <a:chExt cx="1360" cy="2022"/>
          </a:xfrm>
        </p:grpSpPr>
        <p:graphicFrame>
          <p:nvGraphicFramePr>
            <p:cNvPr id="5126" name="Object 4"/>
            <p:cNvGraphicFramePr>
              <a:graphicFrameLocks noChangeAspect="1"/>
            </p:cNvGraphicFramePr>
            <p:nvPr/>
          </p:nvGraphicFramePr>
          <p:xfrm>
            <a:off x="89" y="2460"/>
            <a:ext cx="1360" cy="906"/>
          </p:xfrm>
          <a:graphic>
            <a:graphicData uri="http://schemas.openxmlformats.org/presentationml/2006/ole">
              <mc:AlternateContent xmlns:mc="http://schemas.openxmlformats.org/markup-compatibility/2006">
                <mc:Choice xmlns:v="urn:schemas-microsoft-com:vml" Requires="v">
                  <p:oleObj spid="_x0000_s216466" name="Chart" r:id="rId3" imgW="2733840" imgH="1827000" progId="MSGraph.Chart.8">
                    <p:embed/>
                  </p:oleObj>
                </mc:Choice>
                <mc:Fallback>
                  <p:oleObj name="Chart" r:id="rId3" imgW="2733840" imgH="1827000" progId="MSGraph.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 y="2460"/>
                          <a:ext cx="1360" cy="906"/>
                        </a:xfrm>
                        <a:prstGeom prst="rect">
                          <a:avLst/>
                        </a:prstGeom>
                        <a:solidFill>
                          <a:srgbClr val="FFFFFF"/>
                        </a:solidFill>
                      </p:spPr>
                    </p:pic>
                  </p:oleObj>
                </mc:Fallback>
              </mc:AlternateContent>
            </a:graphicData>
          </a:graphic>
        </p:graphicFrame>
        <p:sp>
          <p:nvSpPr>
            <p:cNvPr id="5135" name="Text Box 5"/>
            <p:cNvSpPr txBox="1">
              <a:spLocks noChangeArrowheads="1"/>
            </p:cNvSpPr>
            <p:nvPr/>
          </p:nvSpPr>
          <p:spPr bwMode="auto">
            <a:xfrm>
              <a:off x="89" y="1344"/>
              <a:ext cx="1360" cy="907"/>
            </a:xfrm>
            <a:prstGeom prst="rect">
              <a:avLst/>
            </a:prstGeom>
            <a:solidFill>
              <a:srgbClr val="FFFFFF"/>
            </a:solidFill>
            <a:ln w="9525">
              <a:solidFill>
                <a:srgbClr val="000000"/>
              </a:solidFill>
              <a:miter lim="800000"/>
              <a:headEnd/>
              <a:tailEnd/>
            </a:ln>
          </p:spPr>
          <p:txBody>
            <a:bodyPr/>
            <a:lstStyle/>
            <a:p>
              <a:pPr fontAlgn="base">
                <a:spcBef>
                  <a:spcPct val="0"/>
                </a:spcBef>
                <a:spcAft>
                  <a:spcPct val="0"/>
                </a:spcAft>
              </a:pPr>
              <a:r>
                <a:rPr lang="en-GB" sz="2400" dirty="0">
                  <a:solidFill>
                    <a:srgbClr val="000000"/>
                  </a:solidFill>
                  <a:latin typeface="Times New Roman" pitchFamily="18" charset="0"/>
                </a:rPr>
                <a:t>1 Gene </a:t>
              </a:r>
              <a:endParaRPr lang="en-GB" sz="2000" dirty="0">
                <a:solidFill>
                  <a:srgbClr val="000000"/>
                </a:solidFill>
                <a:latin typeface="Times New Roman" pitchFamily="18" charset="0"/>
              </a:endParaRPr>
            </a:p>
            <a:p>
              <a:pPr fontAlgn="base">
                <a:spcBef>
                  <a:spcPct val="0"/>
                </a:spcBef>
                <a:spcAft>
                  <a:spcPct val="0"/>
                </a:spcAft>
              </a:pPr>
              <a:r>
                <a:rPr lang="en-GB" sz="2000" noProof="1">
                  <a:solidFill>
                    <a:srgbClr val="000000"/>
                  </a:solidFill>
                  <a:latin typeface="Times New Roman" pitchFamily="18" charset="0"/>
                  <a:sym typeface="Wingdings" pitchFamily="2" charset="2"/>
                </a:rPr>
                <a:t></a:t>
              </a:r>
              <a:r>
                <a:rPr lang="en-GB" sz="2000" dirty="0">
                  <a:solidFill>
                    <a:srgbClr val="000000"/>
                  </a:solidFill>
                  <a:latin typeface="Times New Roman" pitchFamily="18" charset="0"/>
                </a:rPr>
                <a:t> 3 Genotypes </a:t>
              </a:r>
            </a:p>
            <a:p>
              <a:pPr fontAlgn="base">
                <a:spcBef>
                  <a:spcPct val="0"/>
                </a:spcBef>
                <a:spcAft>
                  <a:spcPct val="0"/>
                </a:spcAft>
              </a:pPr>
              <a:r>
                <a:rPr lang="en-GB" sz="2000" noProof="1">
                  <a:solidFill>
                    <a:srgbClr val="000000"/>
                  </a:solidFill>
                  <a:latin typeface="Times New Roman" pitchFamily="18" charset="0"/>
                  <a:sym typeface="Wingdings" pitchFamily="2" charset="2"/>
                </a:rPr>
                <a:t></a:t>
              </a:r>
              <a:r>
                <a:rPr lang="en-GB" sz="2000" dirty="0">
                  <a:solidFill>
                    <a:srgbClr val="000000"/>
                  </a:solidFill>
                  <a:latin typeface="Times New Roman" pitchFamily="18" charset="0"/>
                </a:rPr>
                <a:t> 3 Phenotypes</a:t>
              </a:r>
            </a:p>
            <a:p>
              <a:pPr fontAlgn="base">
                <a:spcBef>
                  <a:spcPct val="0"/>
                </a:spcBef>
                <a:spcAft>
                  <a:spcPct val="0"/>
                </a:spcAft>
              </a:pPr>
              <a:endParaRPr lang="en-GB" sz="2400" dirty="0">
                <a:solidFill>
                  <a:srgbClr val="000000"/>
                </a:solidFill>
                <a:latin typeface="Times New Roman" pitchFamily="18" charset="0"/>
              </a:endParaRPr>
            </a:p>
          </p:txBody>
        </p:sp>
      </p:grpSp>
      <p:grpSp>
        <p:nvGrpSpPr>
          <p:cNvPr id="3" name="Group 6"/>
          <p:cNvGrpSpPr>
            <a:grpSpLocks/>
          </p:cNvGrpSpPr>
          <p:nvPr/>
        </p:nvGrpSpPr>
        <p:grpSpPr bwMode="auto">
          <a:xfrm>
            <a:off x="2441575" y="3378200"/>
            <a:ext cx="2159000" cy="3209925"/>
            <a:chOff x="1506" y="1344"/>
            <a:chExt cx="1360" cy="2022"/>
          </a:xfrm>
        </p:grpSpPr>
        <p:graphicFrame>
          <p:nvGraphicFramePr>
            <p:cNvPr id="5125" name="Object 7"/>
            <p:cNvGraphicFramePr>
              <a:graphicFrameLocks noChangeAspect="1"/>
            </p:cNvGraphicFramePr>
            <p:nvPr/>
          </p:nvGraphicFramePr>
          <p:xfrm>
            <a:off x="1506" y="2460"/>
            <a:ext cx="1360" cy="906"/>
          </p:xfrm>
          <a:graphic>
            <a:graphicData uri="http://schemas.openxmlformats.org/presentationml/2006/ole">
              <mc:AlternateContent xmlns:mc="http://schemas.openxmlformats.org/markup-compatibility/2006">
                <mc:Choice xmlns:v="urn:schemas-microsoft-com:vml" Requires="v">
                  <p:oleObj spid="_x0000_s216467" name="Chart" r:id="rId5" imgW="2733840" imgH="1827000" progId="MSGraph.Chart.8">
                    <p:embed/>
                  </p:oleObj>
                </mc:Choice>
                <mc:Fallback>
                  <p:oleObj name="Chart" r:id="rId5" imgW="2733840" imgH="1827000" progId="MSGraph.Char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6" y="2460"/>
                          <a:ext cx="1360" cy="906"/>
                        </a:xfrm>
                        <a:prstGeom prst="rect">
                          <a:avLst/>
                        </a:prstGeom>
                        <a:solidFill>
                          <a:srgbClr val="FFFFFF"/>
                        </a:solidFill>
                      </p:spPr>
                    </p:pic>
                  </p:oleObj>
                </mc:Fallback>
              </mc:AlternateContent>
            </a:graphicData>
          </a:graphic>
        </p:graphicFrame>
        <p:sp>
          <p:nvSpPr>
            <p:cNvPr id="5134" name="Text Box 8"/>
            <p:cNvSpPr txBox="1">
              <a:spLocks noChangeArrowheads="1"/>
            </p:cNvSpPr>
            <p:nvPr/>
          </p:nvSpPr>
          <p:spPr bwMode="auto">
            <a:xfrm>
              <a:off x="1506" y="1344"/>
              <a:ext cx="1360" cy="907"/>
            </a:xfrm>
            <a:prstGeom prst="rect">
              <a:avLst/>
            </a:prstGeom>
            <a:solidFill>
              <a:srgbClr val="FFFFFF"/>
            </a:solidFill>
            <a:ln w="9525">
              <a:solidFill>
                <a:srgbClr val="000000"/>
              </a:solidFill>
              <a:miter lim="800000"/>
              <a:headEnd/>
              <a:tailEnd/>
            </a:ln>
          </p:spPr>
          <p:txBody>
            <a:bodyPr/>
            <a:lstStyle/>
            <a:p>
              <a:pPr fontAlgn="base">
                <a:spcBef>
                  <a:spcPct val="0"/>
                </a:spcBef>
                <a:spcAft>
                  <a:spcPct val="0"/>
                </a:spcAft>
              </a:pPr>
              <a:r>
                <a:rPr lang="en-GB" sz="2400" dirty="0">
                  <a:solidFill>
                    <a:srgbClr val="000000"/>
                  </a:solidFill>
                  <a:latin typeface="Times New Roman" pitchFamily="18" charset="0"/>
                </a:rPr>
                <a:t>2 Genes </a:t>
              </a:r>
            </a:p>
            <a:p>
              <a:pPr fontAlgn="base">
                <a:spcBef>
                  <a:spcPct val="0"/>
                </a:spcBef>
                <a:spcAft>
                  <a:spcPct val="0"/>
                </a:spcAft>
              </a:pPr>
              <a:r>
                <a:rPr lang="en-GB" sz="2000" noProof="1">
                  <a:solidFill>
                    <a:srgbClr val="000000"/>
                  </a:solidFill>
                  <a:latin typeface="Times New Roman" pitchFamily="18" charset="0"/>
                  <a:sym typeface="Wingdings" pitchFamily="2" charset="2"/>
                </a:rPr>
                <a:t></a:t>
              </a:r>
              <a:r>
                <a:rPr lang="en-GB" sz="2000" dirty="0">
                  <a:solidFill>
                    <a:srgbClr val="000000"/>
                  </a:solidFill>
                  <a:latin typeface="Times New Roman" pitchFamily="18" charset="0"/>
                </a:rPr>
                <a:t> 9 Genotypes </a:t>
              </a:r>
            </a:p>
            <a:p>
              <a:pPr fontAlgn="base">
                <a:spcBef>
                  <a:spcPct val="0"/>
                </a:spcBef>
                <a:spcAft>
                  <a:spcPct val="0"/>
                </a:spcAft>
              </a:pPr>
              <a:r>
                <a:rPr lang="en-GB" sz="2000" noProof="1">
                  <a:solidFill>
                    <a:srgbClr val="000000"/>
                  </a:solidFill>
                  <a:latin typeface="Times New Roman" pitchFamily="18" charset="0"/>
                  <a:sym typeface="Wingdings" pitchFamily="2" charset="2"/>
                </a:rPr>
                <a:t></a:t>
              </a:r>
              <a:r>
                <a:rPr lang="en-GB" sz="2000" dirty="0">
                  <a:solidFill>
                    <a:srgbClr val="000000"/>
                  </a:solidFill>
                  <a:latin typeface="Times New Roman" pitchFamily="18" charset="0"/>
                </a:rPr>
                <a:t> 5 Phenotypes</a:t>
              </a:r>
            </a:p>
            <a:p>
              <a:pPr fontAlgn="base">
                <a:spcBef>
                  <a:spcPct val="0"/>
                </a:spcBef>
                <a:spcAft>
                  <a:spcPct val="0"/>
                </a:spcAft>
              </a:pPr>
              <a:endParaRPr lang="en-GB" sz="2400" dirty="0">
                <a:solidFill>
                  <a:srgbClr val="000000"/>
                </a:solidFill>
                <a:latin typeface="Times New Roman" pitchFamily="18" charset="0"/>
              </a:endParaRPr>
            </a:p>
          </p:txBody>
        </p:sp>
      </p:grpSp>
      <p:grpSp>
        <p:nvGrpSpPr>
          <p:cNvPr id="4" name="Group 9"/>
          <p:cNvGrpSpPr>
            <a:grpSpLocks/>
          </p:cNvGrpSpPr>
          <p:nvPr/>
        </p:nvGrpSpPr>
        <p:grpSpPr bwMode="auto">
          <a:xfrm>
            <a:off x="4706938" y="3378200"/>
            <a:ext cx="2159000" cy="3209925"/>
            <a:chOff x="2957" y="1344"/>
            <a:chExt cx="1360" cy="2022"/>
          </a:xfrm>
        </p:grpSpPr>
        <p:graphicFrame>
          <p:nvGraphicFramePr>
            <p:cNvPr id="5124" name="Object 10"/>
            <p:cNvGraphicFramePr>
              <a:graphicFrameLocks noChangeAspect="1"/>
            </p:cNvGraphicFramePr>
            <p:nvPr/>
          </p:nvGraphicFramePr>
          <p:xfrm>
            <a:off x="2957" y="2460"/>
            <a:ext cx="1360" cy="906"/>
          </p:xfrm>
          <a:graphic>
            <a:graphicData uri="http://schemas.openxmlformats.org/presentationml/2006/ole">
              <mc:AlternateContent xmlns:mc="http://schemas.openxmlformats.org/markup-compatibility/2006">
                <mc:Choice xmlns:v="urn:schemas-microsoft-com:vml" Requires="v">
                  <p:oleObj spid="_x0000_s216468" name="Chart" r:id="rId7" imgW="2733840" imgH="1827000" progId="MSGraph.Chart.8">
                    <p:embed/>
                  </p:oleObj>
                </mc:Choice>
                <mc:Fallback>
                  <p:oleObj name="Chart" r:id="rId7" imgW="2733840" imgH="1827000" progId="MSGraph.Char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57" y="2460"/>
                          <a:ext cx="1360" cy="906"/>
                        </a:xfrm>
                        <a:prstGeom prst="rect">
                          <a:avLst/>
                        </a:prstGeom>
                        <a:solidFill>
                          <a:srgbClr val="FFFFFF"/>
                        </a:solidFill>
                      </p:spPr>
                    </p:pic>
                  </p:oleObj>
                </mc:Fallback>
              </mc:AlternateContent>
            </a:graphicData>
          </a:graphic>
        </p:graphicFrame>
        <p:sp>
          <p:nvSpPr>
            <p:cNvPr id="5133" name="Text Box 11"/>
            <p:cNvSpPr txBox="1">
              <a:spLocks noChangeArrowheads="1"/>
            </p:cNvSpPr>
            <p:nvPr/>
          </p:nvSpPr>
          <p:spPr bwMode="auto">
            <a:xfrm>
              <a:off x="2957" y="1344"/>
              <a:ext cx="1360" cy="907"/>
            </a:xfrm>
            <a:prstGeom prst="rect">
              <a:avLst/>
            </a:prstGeom>
            <a:solidFill>
              <a:srgbClr val="FFFFFF"/>
            </a:solidFill>
            <a:ln w="9525">
              <a:solidFill>
                <a:srgbClr val="000000"/>
              </a:solidFill>
              <a:miter lim="800000"/>
              <a:headEnd/>
              <a:tailEnd/>
            </a:ln>
          </p:spPr>
          <p:txBody>
            <a:bodyPr/>
            <a:lstStyle/>
            <a:p>
              <a:pPr fontAlgn="base">
                <a:spcBef>
                  <a:spcPct val="0"/>
                </a:spcBef>
                <a:spcAft>
                  <a:spcPct val="0"/>
                </a:spcAft>
              </a:pPr>
              <a:r>
                <a:rPr lang="en-GB" sz="2400" dirty="0">
                  <a:solidFill>
                    <a:srgbClr val="000000"/>
                  </a:solidFill>
                  <a:latin typeface="Times New Roman" pitchFamily="18" charset="0"/>
                </a:rPr>
                <a:t>3 Genes</a:t>
              </a:r>
              <a:r>
                <a:rPr lang="en-GB" sz="2000" dirty="0">
                  <a:solidFill>
                    <a:srgbClr val="000000"/>
                  </a:solidFill>
                  <a:latin typeface="Times New Roman" pitchFamily="18" charset="0"/>
                </a:rPr>
                <a:t> </a:t>
              </a:r>
            </a:p>
            <a:p>
              <a:pPr fontAlgn="base">
                <a:spcBef>
                  <a:spcPct val="0"/>
                </a:spcBef>
                <a:spcAft>
                  <a:spcPct val="0"/>
                </a:spcAft>
              </a:pPr>
              <a:r>
                <a:rPr lang="en-GB" sz="2000" noProof="1">
                  <a:solidFill>
                    <a:srgbClr val="000000"/>
                  </a:solidFill>
                  <a:latin typeface="Times New Roman" pitchFamily="18" charset="0"/>
                  <a:sym typeface="Wingdings" pitchFamily="2" charset="2"/>
                </a:rPr>
                <a:t></a:t>
              </a:r>
              <a:r>
                <a:rPr lang="en-GB" sz="2000" dirty="0">
                  <a:solidFill>
                    <a:srgbClr val="000000"/>
                  </a:solidFill>
                  <a:latin typeface="Times New Roman" pitchFamily="18" charset="0"/>
                </a:rPr>
                <a:t> 27 Genotypes </a:t>
              </a:r>
            </a:p>
            <a:p>
              <a:pPr fontAlgn="base">
                <a:spcBef>
                  <a:spcPct val="0"/>
                </a:spcBef>
                <a:spcAft>
                  <a:spcPct val="0"/>
                </a:spcAft>
              </a:pPr>
              <a:r>
                <a:rPr lang="en-GB" sz="2000" noProof="1">
                  <a:solidFill>
                    <a:srgbClr val="000000"/>
                  </a:solidFill>
                  <a:latin typeface="Times New Roman" pitchFamily="18" charset="0"/>
                  <a:sym typeface="Wingdings" pitchFamily="2" charset="2"/>
                </a:rPr>
                <a:t></a:t>
              </a:r>
              <a:r>
                <a:rPr lang="en-GB" sz="2000" dirty="0">
                  <a:solidFill>
                    <a:srgbClr val="000000"/>
                  </a:solidFill>
                  <a:latin typeface="Times New Roman" pitchFamily="18" charset="0"/>
                </a:rPr>
                <a:t> 7 Phenotypes</a:t>
              </a:r>
            </a:p>
            <a:p>
              <a:pPr fontAlgn="base">
                <a:spcBef>
                  <a:spcPct val="0"/>
                </a:spcBef>
                <a:spcAft>
                  <a:spcPct val="0"/>
                </a:spcAft>
              </a:pPr>
              <a:endParaRPr lang="en-GB" sz="2400" dirty="0">
                <a:solidFill>
                  <a:srgbClr val="000000"/>
                </a:solidFill>
                <a:latin typeface="Times New Roman" pitchFamily="18" charset="0"/>
              </a:endParaRPr>
            </a:p>
          </p:txBody>
        </p:sp>
      </p:grpSp>
      <p:grpSp>
        <p:nvGrpSpPr>
          <p:cNvPr id="5" name="Group 12"/>
          <p:cNvGrpSpPr>
            <a:grpSpLocks/>
          </p:cNvGrpSpPr>
          <p:nvPr/>
        </p:nvGrpSpPr>
        <p:grpSpPr bwMode="auto">
          <a:xfrm>
            <a:off x="6985000" y="3365500"/>
            <a:ext cx="2159000" cy="3209925"/>
            <a:chOff x="4401" y="1344"/>
            <a:chExt cx="1360" cy="2022"/>
          </a:xfrm>
        </p:grpSpPr>
        <p:graphicFrame>
          <p:nvGraphicFramePr>
            <p:cNvPr id="5123" name="Object 13"/>
            <p:cNvGraphicFramePr>
              <a:graphicFrameLocks noChangeAspect="1"/>
            </p:cNvGraphicFramePr>
            <p:nvPr/>
          </p:nvGraphicFramePr>
          <p:xfrm>
            <a:off x="4401" y="2460"/>
            <a:ext cx="1360" cy="906"/>
          </p:xfrm>
          <a:graphic>
            <a:graphicData uri="http://schemas.openxmlformats.org/presentationml/2006/ole">
              <mc:AlternateContent xmlns:mc="http://schemas.openxmlformats.org/markup-compatibility/2006">
                <mc:Choice xmlns:v="urn:schemas-microsoft-com:vml" Requires="v">
                  <p:oleObj spid="_x0000_s216469" name="Chart" r:id="rId9" imgW="2733840" imgH="1827000" progId="MSGraph.Chart.8">
                    <p:embed/>
                  </p:oleObj>
                </mc:Choice>
                <mc:Fallback>
                  <p:oleObj name="Chart" r:id="rId9" imgW="2733840" imgH="1827000" progId="MSGraph.Chart.8">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01" y="2460"/>
                          <a:ext cx="1360" cy="906"/>
                        </a:xfrm>
                        <a:prstGeom prst="rect">
                          <a:avLst/>
                        </a:prstGeom>
                        <a:solidFill>
                          <a:srgbClr val="FFFFFF"/>
                        </a:solidFill>
                      </p:spPr>
                    </p:pic>
                  </p:oleObj>
                </mc:Fallback>
              </mc:AlternateContent>
            </a:graphicData>
          </a:graphic>
        </p:graphicFrame>
        <p:sp>
          <p:nvSpPr>
            <p:cNvPr id="5132" name="Text Box 14"/>
            <p:cNvSpPr txBox="1">
              <a:spLocks noChangeArrowheads="1"/>
            </p:cNvSpPr>
            <p:nvPr/>
          </p:nvSpPr>
          <p:spPr bwMode="auto">
            <a:xfrm>
              <a:off x="4401" y="1344"/>
              <a:ext cx="1360" cy="907"/>
            </a:xfrm>
            <a:prstGeom prst="rect">
              <a:avLst/>
            </a:prstGeom>
            <a:solidFill>
              <a:srgbClr val="FFFFFF"/>
            </a:solidFill>
            <a:ln w="9525">
              <a:solidFill>
                <a:srgbClr val="000000"/>
              </a:solidFill>
              <a:miter lim="800000"/>
              <a:headEnd/>
              <a:tailEnd/>
            </a:ln>
          </p:spPr>
          <p:txBody>
            <a:bodyPr/>
            <a:lstStyle/>
            <a:p>
              <a:pPr fontAlgn="base">
                <a:spcBef>
                  <a:spcPct val="0"/>
                </a:spcBef>
                <a:spcAft>
                  <a:spcPct val="0"/>
                </a:spcAft>
              </a:pPr>
              <a:r>
                <a:rPr lang="en-GB" sz="2400" dirty="0">
                  <a:solidFill>
                    <a:srgbClr val="000000"/>
                  </a:solidFill>
                  <a:latin typeface="Times New Roman" pitchFamily="18" charset="0"/>
                </a:rPr>
                <a:t>4 Genes</a:t>
              </a:r>
              <a:r>
                <a:rPr lang="en-GB" sz="2000" dirty="0">
                  <a:solidFill>
                    <a:srgbClr val="000000"/>
                  </a:solidFill>
                  <a:latin typeface="Times New Roman" pitchFamily="18" charset="0"/>
                </a:rPr>
                <a:t> </a:t>
              </a:r>
            </a:p>
            <a:p>
              <a:pPr fontAlgn="base">
                <a:spcBef>
                  <a:spcPct val="0"/>
                </a:spcBef>
                <a:spcAft>
                  <a:spcPct val="0"/>
                </a:spcAft>
              </a:pPr>
              <a:r>
                <a:rPr lang="en-GB" sz="2000" noProof="1">
                  <a:solidFill>
                    <a:srgbClr val="000000"/>
                  </a:solidFill>
                  <a:latin typeface="Times New Roman" pitchFamily="18" charset="0"/>
                  <a:sym typeface="Wingdings" pitchFamily="2" charset="2"/>
                </a:rPr>
                <a:t></a:t>
              </a:r>
              <a:r>
                <a:rPr lang="en-GB" sz="2000" dirty="0">
                  <a:solidFill>
                    <a:srgbClr val="000000"/>
                  </a:solidFill>
                  <a:latin typeface="Times New Roman" pitchFamily="18" charset="0"/>
                </a:rPr>
                <a:t> 81 Genotypes </a:t>
              </a:r>
            </a:p>
            <a:p>
              <a:pPr fontAlgn="base">
                <a:spcBef>
                  <a:spcPct val="0"/>
                </a:spcBef>
                <a:spcAft>
                  <a:spcPct val="0"/>
                </a:spcAft>
              </a:pPr>
              <a:r>
                <a:rPr lang="en-GB" sz="2000" noProof="1">
                  <a:solidFill>
                    <a:srgbClr val="000000"/>
                  </a:solidFill>
                  <a:latin typeface="Times New Roman" pitchFamily="18" charset="0"/>
                  <a:sym typeface="Wingdings" pitchFamily="2" charset="2"/>
                </a:rPr>
                <a:t></a:t>
              </a:r>
              <a:r>
                <a:rPr lang="en-GB" sz="2000" dirty="0">
                  <a:solidFill>
                    <a:srgbClr val="000000"/>
                  </a:solidFill>
                  <a:latin typeface="Times New Roman" pitchFamily="18" charset="0"/>
                </a:rPr>
                <a:t> 9 Phenotypes</a:t>
              </a:r>
            </a:p>
            <a:p>
              <a:pPr fontAlgn="base">
                <a:spcBef>
                  <a:spcPct val="0"/>
                </a:spcBef>
                <a:spcAft>
                  <a:spcPct val="0"/>
                </a:spcAft>
              </a:pPr>
              <a:endParaRPr lang="en-GB" sz="2400" dirty="0">
                <a:solidFill>
                  <a:srgbClr val="000000"/>
                </a:solidFill>
                <a:latin typeface="Times New Roman" pitchFamily="18" charset="0"/>
              </a:endParaRPr>
            </a:p>
          </p:txBody>
        </p:sp>
      </p:grpSp>
      <p:sp>
        <p:nvSpPr>
          <p:cNvPr id="5131" name="Text Box 16"/>
          <p:cNvSpPr txBox="1">
            <a:spLocks noChangeArrowheads="1"/>
          </p:cNvSpPr>
          <p:nvPr/>
        </p:nvSpPr>
        <p:spPr bwMode="auto">
          <a:xfrm>
            <a:off x="225425" y="249238"/>
            <a:ext cx="6088063" cy="2041525"/>
          </a:xfrm>
          <a:prstGeom prst="rect">
            <a:avLst/>
          </a:prstGeom>
          <a:noFill/>
          <a:ln w="9525">
            <a:noFill/>
            <a:miter lim="800000"/>
            <a:headEnd/>
            <a:tailEnd/>
          </a:ln>
        </p:spPr>
        <p:txBody>
          <a:bodyPr>
            <a:spAutoFit/>
          </a:bodyPr>
          <a:lstStyle/>
          <a:p>
            <a:pPr fontAlgn="base">
              <a:spcBef>
                <a:spcPct val="0"/>
              </a:spcBef>
              <a:spcAft>
                <a:spcPct val="0"/>
              </a:spcAft>
            </a:pPr>
            <a:r>
              <a:rPr lang="en-AU" sz="3200">
                <a:solidFill>
                  <a:srgbClr val="333399"/>
                </a:solidFill>
              </a:rPr>
              <a:t>R.A. Fisher, 1918</a:t>
            </a:r>
          </a:p>
          <a:p>
            <a:pPr fontAlgn="base">
              <a:spcBef>
                <a:spcPct val="0"/>
              </a:spcBef>
              <a:spcAft>
                <a:spcPct val="0"/>
              </a:spcAft>
            </a:pPr>
            <a:endParaRPr lang="en-AU" sz="3200">
              <a:solidFill>
                <a:srgbClr val="333399"/>
              </a:solidFill>
            </a:endParaRPr>
          </a:p>
          <a:p>
            <a:pPr fontAlgn="base">
              <a:spcBef>
                <a:spcPct val="0"/>
              </a:spcBef>
              <a:spcAft>
                <a:spcPct val="0"/>
              </a:spcAft>
            </a:pPr>
            <a:r>
              <a:rPr lang="en-AU" sz="3200">
                <a:solidFill>
                  <a:srgbClr val="333399"/>
                </a:solidFill>
              </a:rPr>
              <a:t>The explanation of quantitative inheritance in Mendelian terms</a:t>
            </a:r>
          </a:p>
        </p:txBody>
      </p:sp>
      <p:graphicFrame>
        <p:nvGraphicFramePr>
          <p:cNvPr id="5122" name="Object 17"/>
          <p:cNvGraphicFramePr>
            <a:graphicFrameLocks noGrp="1" noChangeAspect="1"/>
          </p:cNvGraphicFramePr>
          <p:nvPr>
            <p:ph/>
          </p:nvPr>
        </p:nvGraphicFramePr>
        <p:xfrm>
          <a:off x="6557963" y="161925"/>
          <a:ext cx="2311400" cy="3081338"/>
        </p:xfrm>
        <a:graphic>
          <a:graphicData uri="http://schemas.openxmlformats.org/presentationml/2006/ole">
            <mc:AlternateContent xmlns:mc="http://schemas.openxmlformats.org/markup-compatibility/2006">
              <mc:Choice xmlns:v="urn:schemas-microsoft-com:vml" Requires="v">
                <p:oleObj spid="_x0000_s216470" name="Photo House" r:id="rId11" imgW="276923077" imgH="369230769" progId="">
                  <p:embed/>
                </p:oleObj>
              </mc:Choice>
              <mc:Fallback>
                <p:oleObj name="Photo House" r:id="rId11" imgW="276923077" imgH="369230769" progId="">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57963" y="161925"/>
                        <a:ext cx="2311400" cy="308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00099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Fisher (1918): Basic Ideas</a:t>
            </a:r>
            <a:endParaRPr lang="en-US" dirty="0"/>
          </a:p>
        </p:txBody>
      </p:sp>
      <p:sp>
        <p:nvSpPr>
          <p:cNvPr id="3" name="Content Placeholder 2"/>
          <p:cNvSpPr>
            <a:spLocks noGrp="1"/>
          </p:cNvSpPr>
          <p:nvPr>
            <p:ph idx="1"/>
          </p:nvPr>
        </p:nvSpPr>
        <p:spPr/>
        <p:txBody>
          <a:bodyPr>
            <a:normAutofit fontScale="92500" lnSpcReduction="10000"/>
          </a:bodyPr>
          <a:lstStyle/>
          <a:p>
            <a:r>
              <a:rPr lang="en-US" sz="2800" dirty="0" smtClean="0"/>
              <a:t>Continuous variation caused by lots of genes (“polygenic inheritance”)</a:t>
            </a:r>
          </a:p>
          <a:p>
            <a:r>
              <a:rPr lang="en-US" sz="2800" dirty="0" smtClean="0"/>
              <a:t>Each gene followed Mendel’s laws</a:t>
            </a:r>
          </a:p>
          <a:p>
            <a:r>
              <a:rPr lang="en-US" sz="2800" dirty="0" smtClean="0"/>
              <a:t>Environment smoothed out genetic differences</a:t>
            </a:r>
          </a:p>
          <a:p>
            <a:r>
              <a:rPr lang="en-US" sz="2800" dirty="0" smtClean="0"/>
              <a:t>Genes may show different degrees of “dominance”</a:t>
            </a:r>
          </a:p>
          <a:p>
            <a:r>
              <a:rPr lang="en-US" sz="2800" dirty="0" smtClean="0"/>
              <a:t>Genes may have many forms (“multiple alleles”)</a:t>
            </a:r>
          </a:p>
          <a:p>
            <a:r>
              <a:rPr lang="en-US" sz="2800" dirty="0" smtClean="0"/>
              <a:t>Mating may not be random (“assortative mating”)</a:t>
            </a:r>
          </a:p>
          <a:p>
            <a:r>
              <a:rPr lang="en-US" sz="2800" dirty="0" smtClean="0"/>
              <a:t>Showed that correlations obtained by e.g. Pearson and Lee were explained well by polygenic inheritance</a:t>
            </a:r>
          </a:p>
          <a:p>
            <a:r>
              <a:rPr lang="en-US" sz="2800" dirty="0" smtClean="0"/>
              <a:t>Led to “Biometrical Genetics” (Mather,  </a:t>
            </a:r>
            <a:r>
              <a:rPr lang="en-US" sz="2800" dirty="0" err="1" smtClean="0"/>
              <a:t>Jinks</a:t>
            </a:r>
            <a:r>
              <a:rPr lang="en-US" sz="2800" dirty="0"/>
              <a:t> </a:t>
            </a:r>
            <a:r>
              <a:rPr lang="en-US" sz="2800" dirty="0" smtClean="0"/>
              <a:t>etc.)</a:t>
            </a:r>
            <a:endParaRPr lang="en-US" sz="2800" dirty="0"/>
          </a:p>
        </p:txBody>
      </p:sp>
    </p:spTree>
    <p:extLst>
      <p:ext uri="{BB962C8B-B14F-4D97-AF65-F5344CB8AC3E}">
        <p14:creationId xmlns:p14="http://schemas.microsoft.com/office/powerpoint/2010/main" val="39016002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Freeform 2"/>
          <p:cNvSpPr>
            <a:spLocks/>
          </p:cNvSpPr>
          <p:nvPr/>
        </p:nvSpPr>
        <p:spPr bwMode="auto">
          <a:xfrm>
            <a:off x="396875" y="2992438"/>
            <a:ext cx="3641725" cy="2084387"/>
          </a:xfrm>
          <a:custGeom>
            <a:avLst/>
            <a:gdLst>
              <a:gd name="T0" fmla="*/ 0 w 2592"/>
              <a:gd name="T1" fmla="*/ 2147483647 h 1392"/>
              <a:gd name="T2" fmla="*/ 2147483647 w 2592"/>
              <a:gd name="T3" fmla="*/ 2147483647 h 1392"/>
              <a:gd name="T4" fmla="*/ 2147483647 w 2592"/>
              <a:gd name="T5" fmla="*/ 2147483647 h 1392"/>
              <a:gd name="T6" fmla="*/ 2147483647 w 2592"/>
              <a:gd name="T7" fmla="*/ 0 h 1392"/>
              <a:gd name="T8" fmla="*/ 2147483647 w 2592"/>
              <a:gd name="T9" fmla="*/ 2147483647 h 1392"/>
              <a:gd name="T10" fmla="*/ 2147483647 w 2592"/>
              <a:gd name="T11" fmla="*/ 2147483647 h 1392"/>
              <a:gd name="T12" fmla="*/ 2147483647 w 2592"/>
              <a:gd name="T13" fmla="*/ 2147483647 h 1392"/>
              <a:gd name="T14" fmla="*/ 0 60000 65536"/>
              <a:gd name="T15" fmla="*/ 0 60000 65536"/>
              <a:gd name="T16" fmla="*/ 0 60000 65536"/>
              <a:gd name="T17" fmla="*/ 0 60000 65536"/>
              <a:gd name="T18" fmla="*/ 0 60000 65536"/>
              <a:gd name="T19" fmla="*/ 0 60000 65536"/>
              <a:gd name="T20" fmla="*/ 0 60000 65536"/>
              <a:gd name="T21" fmla="*/ 0 w 2592"/>
              <a:gd name="T22" fmla="*/ 0 h 1392"/>
              <a:gd name="T23" fmla="*/ 2592 w 2592"/>
              <a:gd name="T24" fmla="*/ 1392 h 13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92" h="1392">
                <a:moveTo>
                  <a:pt x="0" y="1392"/>
                </a:moveTo>
                <a:cubicBezTo>
                  <a:pt x="100" y="1360"/>
                  <a:pt x="200" y="1328"/>
                  <a:pt x="336" y="1152"/>
                </a:cubicBezTo>
                <a:cubicBezTo>
                  <a:pt x="472" y="976"/>
                  <a:pt x="656" y="528"/>
                  <a:pt x="816" y="336"/>
                </a:cubicBezTo>
                <a:cubicBezTo>
                  <a:pt x="976" y="144"/>
                  <a:pt x="1136" y="0"/>
                  <a:pt x="1296" y="0"/>
                </a:cubicBezTo>
                <a:cubicBezTo>
                  <a:pt x="1456" y="0"/>
                  <a:pt x="1616" y="144"/>
                  <a:pt x="1776" y="336"/>
                </a:cubicBezTo>
                <a:cubicBezTo>
                  <a:pt x="1936" y="528"/>
                  <a:pt x="2120" y="976"/>
                  <a:pt x="2256" y="1152"/>
                </a:cubicBezTo>
                <a:cubicBezTo>
                  <a:pt x="2392" y="1328"/>
                  <a:pt x="2492" y="1360"/>
                  <a:pt x="2592" y="1392"/>
                </a:cubicBezTo>
              </a:path>
            </a:pathLst>
          </a:custGeom>
          <a:noFill/>
          <a:ln w="57150">
            <a:solidFill>
              <a:srgbClr val="FF3300"/>
            </a:solidFill>
            <a:round/>
            <a:headEnd/>
            <a:tailEnd/>
          </a:ln>
        </p:spPr>
        <p:txBody>
          <a:bodyPr wrap="none" anchor="ctr"/>
          <a:lstStyle/>
          <a:p>
            <a:pPr fontAlgn="base">
              <a:spcBef>
                <a:spcPct val="0"/>
              </a:spcBef>
              <a:spcAft>
                <a:spcPct val="0"/>
              </a:spcAft>
            </a:pPr>
            <a:endParaRPr lang="en-AU" sz="2400">
              <a:solidFill>
                <a:srgbClr val="000000"/>
              </a:solidFill>
            </a:endParaRPr>
          </a:p>
        </p:txBody>
      </p:sp>
      <p:sp>
        <p:nvSpPr>
          <p:cNvPr id="41987" name="Line 3"/>
          <p:cNvSpPr>
            <a:spLocks noChangeShapeType="1"/>
          </p:cNvSpPr>
          <p:nvPr/>
        </p:nvSpPr>
        <p:spPr bwMode="auto">
          <a:xfrm rot="10800000" flipH="1">
            <a:off x="3508375" y="5294313"/>
            <a:ext cx="847725" cy="0"/>
          </a:xfrm>
          <a:prstGeom prst="line">
            <a:avLst/>
          </a:prstGeom>
          <a:noFill/>
          <a:ln w="38100">
            <a:solidFill>
              <a:schemeClr val="folHlink"/>
            </a:solidFill>
            <a:round/>
            <a:headEnd type="triangle" w="med" len="med"/>
            <a:tailEnd type="triangle" w="med" len="med"/>
          </a:ln>
        </p:spPr>
        <p:txBody>
          <a:bodyPr wrap="none" anchor="ctr"/>
          <a:lstStyle/>
          <a:p>
            <a:pPr fontAlgn="base">
              <a:spcBef>
                <a:spcPct val="0"/>
              </a:spcBef>
              <a:spcAft>
                <a:spcPct val="0"/>
              </a:spcAft>
            </a:pPr>
            <a:endParaRPr lang="en-AU" sz="2400">
              <a:solidFill>
                <a:srgbClr val="000000"/>
              </a:solidFill>
            </a:endParaRPr>
          </a:p>
        </p:txBody>
      </p:sp>
      <p:sp>
        <p:nvSpPr>
          <p:cNvPr id="41988" name="Line 4"/>
          <p:cNvSpPr>
            <a:spLocks noChangeShapeType="1"/>
          </p:cNvSpPr>
          <p:nvPr/>
        </p:nvSpPr>
        <p:spPr bwMode="auto">
          <a:xfrm flipH="1">
            <a:off x="442913" y="5294313"/>
            <a:ext cx="2817812" cy="0"/>
          </a:xfrm>
          <a:prstGeom prst="line">
            <a:avLst/>
          </a:prstGeom>
          <a:noFill/>
          <a:ln w="38100">
            <a:solidFill>
              <a:schemeClr val="folHlink"/>
            </a:solidFill>
            <a:round/>
            <a:headEnd type="triangle" w="med" len="med"/>
            <a:tailEnd type="triangle" w="med" len="med"/>
          </a:ln>
        </p:spPr>
        <p:txBody>
          <a:bodyPr wrap="none" anchor="ctr"/>
          <a:lstStyle/>
          <a:p>
            <a:pPr fontAlgn="base">
              <a:spcBef>
                <a:spcPct val="0"/>
              </a:spcBef>
              <a:spcAft>
                <a:spcPct val="0"/>
              </a:spcAft>
            </a:pPr>
            <a:endParaRPr lang="en-AU" sz="2400">
              <a:solidFill>
                <a:srgbClr val="000000"/>
              </a:solidFill>
            </a:endParaRPr>
          </a:p>
        </p:txBody>
      </p:sp>
      <p:sp>
        <p:nvSpPr>
          <p:cNvPr id="41989" name="Text Box 5"/>
          <p:cNvSpPr txBox="1">
            <a:spLocks noChangeArrowheads="1"/>
          </p:cNvSpPr>
          <p:nvPr/>
        </p:nvSpPr>
        <p:spPr bwMode="auto">
          <a:xfrm>
            <a:off x="1400175" y="5319713"/>
            <a:ext cx="3200400" cy="366712"/>
          </a:xfrm>
          <a:prstGeom prst="rect">
            <a:avLst/>
          </a:prstGeom>
          <a:noFill/>
          <a:ln w="12700">
            <a:noFill/>
            <a:miter lim="800000"/>
            <a:headEnd/>
            <a:tailEnd/>
          </a:ln>
        </p:spPr>
        <p:txBody>
          <a:bodyPr>
            <a:spAutoFit/>
          </a:bodyPr>
          <a:lstStyle/>
          <a:p>
            <a:pPr algn="ctr" defTabSz="762000" fontAlgn="base">
              <a:spcBef>
                <a:spcPct val="50000"/>
              </a:spcBef>
              <a:spcAft>
                <a:spcPct val="0"/>
              </a:spcAft>
            </a:pPr>
            <a:r>
              <a:rPr lang="en-US" sz="2400">
                <a:solidFill>
                  <a:srgbClr val="000000"/>
                </a:solidFill>
              </a:rPr>
              <a:t>unaffected 	    affected</a:t>
            </a:r>
          </a:p>
        </p:txBody>
      </p:sp>
      <p:sp>
        <p:nvSpPr>
          <p:cNvPr id="41990" name="Line 6"/>
          <p:cNvSpPr>
            <a:spLocks noChangeShapeType="1"/>
          </p:cNvSpPr>
          <p:nvPr/>
        </p:nvSpPr>
        <p:spPr bwMode="auto">
          <a:xfrm flipH="1" flipV="1">
            <a:off x="533400" y="5902325"/>
            <a:ext cx="3814763" cy="0"/>
          </a:xfrm>
          <a:prstGeom prst="line">
            <a:avLst/>
          </a:prstGeom>
          <a:noFill/>
          <a:ln w="38100">
            <a:solidFill>
              <a:schemeClr val="folHlink"/>
            </a:solidFill>
            <a:round/>
            <a:headEnd type="triangle" w="med" len="med"/>
            <a:tailEnd/>
          </a:ln>
        </p:spPr>
        <p:txBody>
          <a:bodyPr wrap="none" anchor="ctr"/>
          <a:lstStyle/>
          <a:p>
            <a:pPr fontAlgn="base">
              <a:spcBef>
                <a:spcPct val="0"/>
              </a:spcBef>
              <a:spcAft>
                <a:spcPct val="0"/>
              </a:spcAft>
            </a:pPr>
            <a:endParaRPr lang="en-AU" sz="2400">
              <a:solidFill>
                <a:srgbClr val="000000"/>
              </a:solidFill>
            </a:endParaRPr>
          </a:p>
        </p:txBody>
      </p:sp>
      <p:sp>
        <p:nvSpPr>
          <p:cNvPr id="41991" name="Text Box 7"/>
          <p:cNvSpPr txBox="1">
            <a:spLocks noChangeArrowheads="1"/>
          </p:cNvSpPr>
          <p:nvPr/>
        </p:nvSpPr>
        <p:spPr bwMode="auto">
          <a:xfrm>
            <a:off x="838200" y="5943600"/>
            <a:ext cx="3200400" cy="366713"/>
          </a:xfrm>
          <a:prstGeom prst="rect">
            <a:avLst/>
          </a:prstGeom>
          <a:noFill/>
          <a:ln w="12700">
            <a:noFill/>
            <a:miter lim="800000"/>
            <a:headEnd/>
            <a:tailEnd/>
          </a:ln>
        </p:spPr>
        <p:txBody>
          <a:bodyPr>
            <a:spAutoFit/>
          </a:bodyPr>
          <a:lstStyle/>
          <a:p>
            <a:pPr algn="ctr" defTabSz="762000" fontAlgn="base">
              <a:spcBef>
                <a:spcPct val="50000"/>
              </a:spcBef>
              <a:spcAft>
                <a:spcPct val="0"/>
              </a:spcAft>
            </a:pPr>
            <a:r>
              <a:rPr lang="en-US" sz="2400">
                <a:solidFill>
                  <a:srgbClr val="000000"/>
                </a:solidFill>
              </a:rPr>
              <a:t>Disease</a:t>
            </a:r>
            <a:r>
              <a:rPr lang="en-US" sz="2400" b="1">
                <a:solidFill>
                  <a:srgbClr val="000000"/>
                </a:solidFill>
              </a:rPr>
              <a:t> </a:t>
            </a:r>
            <a:r>
              <a:rPr lang="en-US" sz="2400">
                <a:solidFill>
                  <a:srgbClr val="000000"/>
                </a:solidFill>
              </a:rPr>
              <a:t>liability</a:t>
            </a:r>
            <a:endParaRPr lang="en-US" sz="2400">
              <a:solidFill>
                <a:srgbClr val="FFFF00"/>
              </a:solidFill>
              <a:latin typeface="Times New Roman" pitchFamily="18" charset="0"/>
            </a:endParaRPr>
          </a:p>
        </p:txBody>
      </p:sp>
      <p:sp>
        <p:nvSpPr>
          <p:cNvPr id="41992" name="Line 8"/>
          <p:cNvSpPr>
            <a:spLocks noChangeShapeType="1"/>
          </p:cNvSpPr>
          <p:nvPr/>
        </p:nvSpPr>
        <p:spPr bwMode="auto">
          <a:xfrm>
            <a:off x="3384550" y="4379913"/>
            <a:ext cx="0" cy="908050"/>
          </a:xfrm>
          <a:prstGeom prst="line">
            <a:avLst/>
          </a:prstGeom>
          <a:noFill/>
          <a:ln w="28575">
            <a:solidFill>
              <a:schemeClr val="tx1"/>
            </a:solidFill>
            <a:round/>
            <a:headEnd/>
            <a:tailEnd/>
          </a:ln>
        </p:spPr>
        <p:txBody>
          <a:bodyPr wrap="none" anchor="ctr"/>
          <a:lstStyle/>
          <a:p>
            <a:pPr fontAlgn="base">
              <a:spcBef>
                <a:spcPct val="0"/>
              </a:spcBef>
              <a:spcAft>
                <a:spcPct val="0"/>
              </a:spcAft>
            </a:pPr>
            <a:endParaRPr lang="en-AU" sz="2400">
              <a:solidFill>
                <a:srgbClr val="000000"/>
              </a:solidFill>
            </a:endParaRPr>
          </a:p>
        </p:txBody>
      </p:sp>
      <p:sp>
        <p:nvSpPr>
          <p:cNvPr id="41993" name="Text Box 9"/>
          <p:cNvSpPr txBox="1">
            <a:spLocks noChangeArrowheads="1"/>
          </p:cNvSpPr>
          <p:nvPr/>
        </p:nvSpPr>
        <p:spPr bwMode="auto">
          <a:xfrm>
            <a:off x="685800" y="2090738"/>
            <a:ext cx="3200400" cy="579437"/>
          </a:xfrm>
          <a:prstGeom prst="rect">
            <a:avLst/>
          </a:prstGeom>
          <a:noFill/>
          <a:ln w="12700">
            <a:noFill/>
            <a:miter lim="800000"/>
            <a:headEnd/>
            <a:tailEnd/>
          </a:ln>
        </p:spPr>
        <p:txBody>
          <a:bodyPr>
            <a:spAutoFit/>
          </a:bodyPr>
          <a:lstStyle/>
          <a:p>
            <a:pPr algn="ctr" defTabSz="762000" fontAlgn="base">
              <a:spcBef>
                <a:spcPct val="50000"/>
              </a:spcBef>
              <a:spcAft>
                <a:spcPct val="0"/>
              </a:spcAft>
            </a:pPr>
            <a:r>
              <a:rPr lang="en-US" sz="3200">
                <a:solidFill>
                  <a:srgbClr val="000000"/>
                </a:solidFill>
              </a:rPr>
              <a:t>Single threshold</a:t>
            </a:r>
            <a:endParaRPr lang="en-US" sz="2400" b="1">
              <a:solidFill>
                <a:srgbClr val="FFFF00"/>
              </a:solidFill>
              <a:latin typeface="Times New Roman" pitchFamily="18" charset="0"/>
            </a:endParaRPr>
          </a:p>
        </p:txBody>
      </p:sp>
      <p:sp>
        <p:nvSpPr>
          <p:cNvPr id="41994" name="Freeform 10"/>
          <p:cNvSpPr>
            <a:spLocks/>
          </p:cNvSpPr>
          <p:nvPr/>
        </p:nvSpPr>
        <p:spPr bwMode="auto">
          <a:xfrm>
            <a:off x="4760913" y="3048000"/>
            <a:ext cx="3641725" cy="2084388"/>
          </a:xfrm>
          <a:custGeom>
            <a:avLst/>
            <a:gdLst>
              <a:gd name="T0" fmla="*/ 0 w 2592"/>
              <a:gd name="T1" fmla="*/ 2147483647 h 1392"/>
              <a:gd name="T2" fmla="*/ 2147483647 w 2592"/>
              <a:gd name="T3" fmla="*/ 2147483647 h 1392"/>
              <a:gd name="T4" fmla="*/ 2147483647 w 2592"/>
              <a:gd name="T5" fmla="*/ 2147483647 h 1392"/>
              <a:gd name="T6" fmla="*/ 2147483647 w 2592"/>
              <a:gd name="T7" fmla="*/ 0 h 1392"/>
              <a:gd name="T8" fmla="*/ 2147483647 w 2592"/>
              <a:gd name="T9" fmla="*/ 2147483647 h 1392"/>
              <a:gd name="T10" fmla="*/ 2147483647 w 2592"/>
              <a:gd name="T11" fmla="*/ 2147483647 h 1392"/>
              <a:gd name="T12" fmla="*/ 2147483647 w 2592"/>
              <a:gd name="T13" fmla="*/ 2147483647 h 1392"/>
              <a:gd name="T14" fmla="*/ 0 60000 65536"/>
              <a:gd name="T15" fmla="*/ 0 60000 65536"/>
              <a:gd name="T16" fmla="*/ 0 60000 65536"/>
              <a:gd name="T17" fmla="*/ 0 60000 65536"/>
              <a:gd name="T18" fmla="*/ 0 60000 65536"/>
              <a:gd name="T19" fmla="*/ 0 60000 65536"/>
              <a:gd name="T20" fmla="*/ 0 60000 65536"/>
              <a:gd name="T21" fmla="*/ 0 w 2592"/>
              <a:gd name="T22" fmla="*/ 0 h 1392"/>
              <a:gd name="T23" fmla="*/ 2592 w 2592"/>
              <a:gd name="T24" fmla="*/ 1392 h 13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92" h="1392">
                <a:moveTo>
                  <a:pt x="0" y="1392"/>
                </a:moveTo>
                <a:cubicBezTo>
                  <a:pt x="100" y="1360"/>
                  <a:pt x="200" y="1328"/>
                  <a:pt x="336" y="1152"/>
                </a:cubicBezTo>
                <a:cubicBezTo>
                  <a:pt x="472" y="976"/>
                  <a:pt x="656" y="528"/>
                  <a:pt x="816" y="336"/>
                </a:cubicBezTo>
                <a:cubicBezTo>
                  <a:pt x="976" y="144"/>
                  <a:pt x="1136" y="0"/>
                  <a:pt x="1296" y="0"/>
                </a:cubicBezTo>
                <a:cubicBezTo>
                  <a:pt x="1456" y="0"/>
                  <a:pt x="1616" y="144"/>
                  <a:pt x="1776" y="336"/>
                </a:cubicBezTo>
                <a:cubicBezTo>
                  <a:pt x="1936" y="528"/>
                  <a:pt x="2120" y="976"/>
                  <a:pt x="2256" y="1152"/>
                </a:cubicBezTo>
                <a:cubicBezTo>
                  <a:pt x="2392" y="1328"/>
                  <a:pt x="2492" y="1360"/>
                  <a:pt x="2592" y="1392"/>
                </a:cubicBezTo>
              </a:path>
            </a:pathLst>
          </a:custGeom>
          <a:noFill/>
          <a:ln w="57150">
            <a:solidFill>
              <a:srgbClr val="FF3300"/>
            </a:solidFill>
            <a:round/>
            <a:headEnd/>
            <a:tailEnd/>
          </a:ln>
        </p:spPr>
        <p:txBody>
          <a:bodyPr wrap="none" anchor="ctr"/>
          <a:lstStyle/>
          <a:p>
            <a:pPr fontAlgn="base">
              <a:spcBef>
                <a:spcPct val="0"/>
              </a:spcBef>
              <a:spcAft>
                <a:spcPct val="0"/>
              </a:spcAft>
            </a:pPr>
            <a:endParaRPr lang="en-AU" sz="2400">
              <a:solidFill>
                <a:srgbClr val="000000"/>
              </a:solidFill>
            </a:endParaRPr>
          </a:p>
        </p:txBody>
      </p:sp>
      <p:sp>
        <p:nvSpPr>
          <p:cNvPr id="41995" name="Line 11"/>
          <p:cNvSpPr>
            <a:spLocks noChangeShapeType="1"/>
          </p:cNvSpPr>
          <p:nvPr/>
        </p:nvSpPr>
        <p:spPr bwMode="auto">
          <a:xfrm rot="10800000" flipH="1">
            <a:off x="7839075" y="5316538"/>
            <a:ext cx="568325" cy="0"/>
          </a:xfrm>
          <a:prstGeom prst="line">
            <a:avLst/>
          </a:prstGeom>
          <a:noFill/>
          <a:ln w="38100">
            <a:solidFill>
              <a:schemeClr val="folHlink"/>
            </a:solidFill>
            <a:round/>
            <a:headEnd type="triangle" w="med" len="med"/>
            <a:tailEnd type="triangle" w="med" len="med"/>
          </a:ln>
        </p:spPr>
        <p:txBody>
          <a:bodyPr wrap="none" anchor="ctr"/>
          <a:lstStyle/>
          <a:p>
            <a:pPr fontAlgn="base">
              <a:spcBef>
                <a:spcPct val="0"/>
              </a:spcBef>
              <a:spcAft>
                <a:spcPct val="0"/>
              </a:spcAft>
            </a:pPr>
            <a:endParaRPr lang="en-AU" sz="2400">
              <a:solidFill>
                <a:srgbClr val="000000"/>
              </a:solidFill>
            </a:endParaRPr>
          </a:p>
        </p:txBody>
      </p:sp>
      <p:sp>
        <p:nvSpPr>
          <p:cNvPr id="41996" name="Text Box 12"/>
          <p:cNvSpPr txBox="1">
            <a:spLocks noChangeArrowheads="1"/>
          </p:cNvSpPr>
          <p:nvPr/>
        </p:nvSpPr>
        <p:spPr bwMode="auto">
          <a:xfrm>
            <a:off x="7853363" y="5348288"/>
            <a:ext cx="846137" cy="369332"/>
          </a:xfrm>
          <a:prstGeom prst="rect">
            <a:avLst/>
          </a:prstGeom>
          <a:noFill/>
          <a:ln w="12700">
            <a:noFill/>
            <a:miter lim="800000"/>
            <a:headEnd/>
            <a:tailEnd/>
          </a:ln>
        </p:spPr>
        <p:txBody>
          <a:bodyPr>
            <a:spAutoFit/>
          </a:bodyPr>
          <a:lstStyle/>
          <a:p>
            <a:pPr algn="ctr" defTabSz="762000" fontAlgn="base">
              <a:spcBef>
                <a:spcPct val="50000"/>
              </a:spcBef>
              <a:spcAft>
                <a:spcPct val="0"/>
              </a:spcAft>
            </a:pPr>
            <a:r>
              <a:rPr lang="en-US" dirty="0">
                <a:solidFill>
                  <a:srgbClr val="000000"/>
                </a:solidFill>
              </a:rPr>
              <a:t>severe</a:t>
            </a:r>
          </a:p>
        </p:txBody>
      </p:sp>
      <p:sp>
        <p:nvSpPr>
          <p:cNvPr id="41997" name="Line 13"/>
          <p:cNvSpPr>
            <a:spLocks noChangeShapeType="1"/>
          </p:cNvSpPr>
          <p:nvPr/>
        </p:nvSpPr>
        <p:spPr bwMode="auto">
          <a:xfrm flipH="1" flipV="1">
            <a:off x="4897438" y="5957888"/>
            <a:ext cx="3814762" cy="0"/>
          </a:xfrm>
          <a:prstGeom prst="line">
            <a:avLst/>
          </a:prstGeom>
          <a:noFill/>
          <a:ln w="38100">
            <a:solidFill>
              <a:schemeClr val="folHlink"/>
            </a:solidFill>
            <a:round/>
            <a:headEnd type="triangle" w="med" len="med"/>
            <a:tailEnd/>
          </a:ln>
        </p:spPr>
        <p:txBody>
          <a:bodyPr wrap="none" anchor="ctr"/>
          <a:lstStyle/>
          <a:p>
            <a:pPr fontAlgn="base">
              <a:spcBef>
                <a:spcPct val="0"/>
              </a:spcBef>
              <a:spcAft>
                <a:spcPct val="0"/>
              </a:spcAft>
            </a:pPr>
            <a:endParaRPr lang="en-AU" sz="2400">
              <a:solidFill>
                <a:srgbClr val="000000"/>
              </a:solidFill>
            </a:endParaRPr>
          </a:p>
        </p:txBody>
      </p:sp>
      <p:sp>
        <p:nvSpPr>
          <p:cNvPr id="41998" name="Text Box 14"/>
          <p:cNvSpPr txBox="1">
            <a:spLocks noChangeArrowheads="1"/>
          </p:cNvSpPr>
          <p:nvPr/>
        </p:nvSpPr>
        <p:spPr bwMode="auto">
          <a:xfrm>
            <a:off x="5257800" y="5943600"/>
            <a:ext cx="3200400" cy="366713"/>
          </a:xfrm>
          <a:prstGeom prst="rect">
            <a:avLst/>
          </a:prstGeom>
          <a:noFill/>
          <a:ln w="12700">
            <a:noFill/>
            <a:miter lim="800000"/>
            <a:headEnd/>
            <a:tailEnd/>
          </a:ln>
        </p:spPr>
        <p:txBody>
          <a:bodyPr>
            <a:spAutoFit/>
          </a:bodyPr>
          <a:lstStyle/>
          <a:p>
            <a:pPr algn="ctr" defTabSz="762000" fontAlgn="base">
              <a:spcBef>
                <a:spcPct val="50000"/>
              </a:spcBef>
              <a:spcAft>
                <a:spcPct val="0"/>
              </a:spcAft>
            </a:pPr>
            <a:r>
              <a:rPr lang="en-US" sz="2400">
                <a:solidFill>
                  <a:srgbClr val="000000"/>
                </a:solidFill>
              </a:rPr>
              <a:t>Disease liability</a:t>
            </a:r>
          </a:p>
        </p:txBody>
      </p:sp>
      <p:sp>
        <p:nvSpPr>
          <p:cNvPr id="41999" name="Line 15"/>
          <p:cNvSpPr>
            <a:spLocks noChangeShapeType="1"/>
          </p:cNvSpPr>
          <p:nvPr/>
        </p:nvSpPr>
        <p:spPr bwMode="auto">
          <a:xfrm>
            <a:off x="7804150" y="4598988"/>
            <a:ext cx="0" cy="752475"/>
          </a:xfrm>
          <a:prstGeom prst="line">
            <a:avLst/>
          </a:prstGeom>
          <a:noFill/>
          <a:ln w="28575">
            <a:solidFill>
              <a:schemeClr val="tx1"/>
            </a:solidFill>
            <a:round/>
            <a:headEnd/>
            <a:tailEnd/>
          </a:ln>
        </p:spPr>
        <p:txBody>
          <a:bodyPr wrap="none" anchor="ctr"/>
          <a:lstStyle/>
          <a:p>
            <a:pPr fontAlgn="base">
              <a:spcBef>
                <a:spcPct val="0"/>
              </a:spcBef>
              <a:spcAft>
                <a:spcPct val="0"/>
              </a:spcAft>
            </a:pPr>
            <a:endParaRPr lang="en-AU" sz="2400">
              <a:solidFill>
                <a:srgbClr val="000000"/>
              </a:solidFill>
            </a:endParaRPr>
          </a:p>
        </p:txBody>
      </p:sp>
      <p:sp>
        <p:nvSpPr>
          <p:cNvPr id="42000" name="Text Box 16"/>
          <p:cNvSpPr txBox="1">
            <a:spLocks noChangeArrowheads="1"/>
          </p:cNvSpPr>
          <p:nvPr/>
        </p:nvSpPr>
        <p:spPr bwMode="auto">
          <a:xfrm>
            <a:off x="4953000" y="1881188"/>
            <a:ext cx="3200400" cy="1066800"/>
          </a:xfrm>
          <a:prstGeom prst="rect">
            <a:avLst/>
          </a:prstGeom>
          <a:noFill/>
          <a:ln w="12700">
            <a:noFill/>
            <a:miter lim="800000"/>
            <a:headEnd/>
            <a:tailEnd/>
          </a:ln>
        </p:spPr>
        <p:txBody>
          <a:bodyPr>
            <a:spAutoFit/>
          </a:bodyPr>
          <a:lstStyle/>
          <a:p>
            <a:pPr algn="ctr" defTabSz="762000" fontAlgn="base">
              <a:spcBef>
                <a:spcPct val="50000"/>
              </a:spcBef>
              <a:spcAft>
                <a:spcPct val="0"/>
              </a:spcAft>
            </a:pPr>
            <a:r>
              <a:rPr lang="en-US" sz="3200">
                <a:solidFill>
                  <a:srgbClr val="000000"/>
                </a:solidFill>
              </a:rPr>
              <a:t>Multiple thresholds</a:t>
            </a:r>
            <a:endParaRPr lang="en-US" sz="2400" b="1">
              <a:solidFill>
                <a:srgbClr val="FFFF00"/>
              </a:solidFill>
              <a:latin typeface="Times New Roman" pitchFamily="18" charset="0"/>
            </a:endParaRPr>
          </a:p>
        </p:txBody>
      </p:sp>
      <p:sp>
        <p:nvSpPr>
          <p:cNvPr id="42001" name="Line 17"/>
          <p:cNvSpPr>
            <a:spLocks noChangeShapeType="1"/>
          </p:cNvSpPr>
          <p:nvPr/>
        </p:nvSpPr>
        <p:spPr bwMode="auto">
          <a:xfrm rot="10800000" flipH="1">
            <a:off x="7183438" y="5313363"/>
            <a:ext cx="568325" cy="0"/>
          </a:xfrm>
          <a:prstGeom prst="line">
            <a:avLst/>
          </a:prstGeom>
          <a:noFill/>
          <a:ln w="38100">
            <a:solidFill>
              <a:schemeClr val="folHlink"/>
            </a:solidFill>
            <a:round/>
            <a:headEnd type="triangle" w="med" len="med"/>
            <a:tailEnd type="triangle" w="med" len="med"/>
          </a:ln>
        </p:spPr>
        <p:txBody>
          <a:bodyPr wrap="none" anchor="ctr"/>
          <a:lstStyle/>
          <a:p>
            <a:pPr fontAlgn="base">
              <a:spcBef>
                <a:spcPct val="0"/>
              </a:spcBef>
              <a:spcAft>
                <a:spcPct val="0"/>
              </a:spcAft>
            </a:pPr>
            <a:endParaRPr lang="en-AU" sz="2400">
              <a:solidFill>
                <a:srgbClr val="000000"/>
              </a:solidFill>
            </a:endParaRPr>
          </a:p>
        </p:txBody>
      </p:sp>
      <p:sp>
        <p:nvSpPr>
          <p:cNvPr id="42002" name="Line 18"/>
          <p:cNvSpPr>
            <a:spLocks noChangeShapeType="1"/>
          </p:cNvSpPr>
          <p:nvPr/>
        </p:nvSpPr>
        <p:spPr bwMode="auto">
          <a:xfrm rot="10800000" flipH="1">
            <a:off x="6518275" y="5321300"/>
            <a:ext cx="568325" cy="0"/>
          </a:xfrm>
          <a:prstGeom prst="line">
            <a:avLst/>
          </a:prstGeom>
          <a:noFill/>
          <a:ln w="38100">
            <a:solidFill>
              <a:schemeClr val="folHlink"/>
            </a:solidFill>
            <a:round/>
            <a:headEnd type="triangle" w="med" len="med"/>
            <a:tailEnd type="triangle" w="med" len="med"/>
          </a:ln>
        </p:spPr>
        <p:txBody>
          <a:bodyPr wrap="none" anchor="ctr"/>
          <a:lstStyle/>
          <a:p>
            <a:pPr fontAlgn="base">
              <a:spcBef>
                <a:spcPct val="0"/>
              </a:spcBef>
              <a:spcAft>
                <a:spcPct val="0"/>
              </a:spcAft>
            </a:pPr>
            <a:endParaRPr lang="en-AU" sz="2400">
              <a:solidFill>
                <a:srgbClr val="000000"/>
              </a:solidFill>
            </a:endParaRPr>
          </a:p>
        </p:txBody>
      </p:sp>
      <p:sp>
        <p:nvSpPr>
          <p:cNvPr id="42003" name="Line 19"/>
          <p:cNvSpPr>
            <a:spLocks noChangeShapeType="1"/>
          </p:cNvSpPr>
          <p:nvPr/>
        </p:nvSpPr>
        <p:spPr bwMode="auto">
          <a:xfrm>
            <a:off x="7124700" y="3414713"/>
            <a:ext cx="0" cy="1871662"/>
          </a:xfrm>
          <a:prstGeom prst="line">
            <a:avLst/>
          </a:prstGeom>
          <a:noFill/>
          <a:ln w="28575">
            <a:solidFill>
              <a:schemeClr val="tx1"/>
            </a:solidFill>
            <a:round/>
            <a:headEnd/>
            <a:tailEnd/>
          </a:ln>
        </p:spPr>
        <p:txBody>
          <a:bodyPr wrap="none" anchor="ctr"/>
          <a:lstStyle/>
          <a:p>
            <a:pPr fontAlgn="base">
              <a:spcBef>
                <a:spcPct val="0"/>
              </a:spcBef>
              <a:spcAft>
                <a:spcPct val="0"/>
              </a:spcAft>
            </a:pPr>
            <a:endParaRPr lang="en-AU" sz="2400">
              <a:solidFill>
                <a:srgbClr val="000000"/>
              </a:solidFill>
            </a:endParaRPr>
          </a:p>
        </p:txBody>
      </p:sp>
      <p:sp>
        <p:nvSpPr>
          <p:cNvPr id="42004" name="Line 20"/>
          <p:cNvSpPr>
            <a:spLocks noChangeShapeType="1"/>
          </p:cNvSpPr>
          <p:nvPr/>
        </p:nvSpPr>
        <p:spPr bwMode="auto">
          <a:xfrm>
            <a:off x="6448425" y="3062288"/>
            <a:ext cx="0" cy="2232025"/>
          </a:xfrm>
          <a:prstGeom prst="line">
            <a:avLst/>
          </a:prstGeom>
          <a:noFill/>
          <a:ln w="28575">
            <a:solidFill>
              <a:schemeClr val="tx1"/>
            </a:solidFill>
            <a:round/>
            <a:headEnd/>
            <a:tailEnd/>
          </a:ln>
        </p:spPr>
        <p:txBody>
          <a:bodyPr wrap="none" anchor="ctr"/>
          <a:lstStyle/>
          <a:p>
            <a:pPr fontAlgn="base">
              <a:spcBef>
                <a:spcPct val="0"/>
              </a:spcBef>
              <a:spcAft>
                <a:spcPct val="0"/>
              </a:spcAft>
            </a:pPr>
            <a:endParaRPr lang="en-AU" sz="2400">
              <a:solidFill>
                <a:srgbClr val="000000"/>
              </a:solidFill>
            </a:endParaRPr>
          </a:p>
        </p:txBody>
      </p:sp>
      <p:sp>
        <p:nvSpPr>
          <p:cNvPr id="42005" name="Line 21"/>
          <p:cNvSpPr>
            <a:spLocks noChangeShapeType="1"/>
          </p:cNvSpPr>
          <p:nvPr/>
        </p:nvSpPr>
        <p:spPr bwMode="auto">
          <a:xfrm rot="10800000" flipH="1">
            <a:off x="4949825" y="5314950"/>
            <a:ext cx="1439863" cy="0"/>
          </a:xfrm>
          <a:prstGeom prst="line">
            <a:avLst/>
          </a:prstGeom>
          <a:noFill/>
          <a:ln w="38100">
            <a:solidFill>
              <a:schemeClr val="folHlink"/>
            </a:solidFill>
            <a:round/>
            <a:headEnd type="triangle" w="med" len="med"/>
            <a:tailEnd type="triangle" w="med" len="med"/>
          </a:ln>
        </p:spPr>
        <p:txBody>
          <a:bodyPr wrap="none" anchor="ctr"/>
          <a:lstStyle/>
          <a:p>
            <a:pPr fontAlgn="base">
              <a:spcBef>
                <a:spcPct val="0"/>
              </a:spcBef>
              <a:spcAft>
                <a:spcPct val="0"/>
              </a:spcAft>
            </a:pPr>
            <a:endParaRPr lang="en-AU" sz="2400">
              <a:solidFill>
                <a:srgbClr val="000000"/>
              </a:solidFill>
            </a:endParaRPr>
          </a:p>
        </p:txBody>
      </p:sp>
      <p:sp>
        <p:nvSpPr>
          <p:cNvPr id="42006" name="Text Box 22"/>
          <p:cNvSpPr txBox="1">
            <a:spLocks noChangeArrowheads="1"/>
          </p:cNvSpPr>
          <p:nvPr/>
        </p:nvSpPr>
        <p:spPr bwMode="auto">
          <a:xfrm>
            <a:off x="6442075" y="5348288"/>
            <a:ext cx="757238" cy="366712"/>
          </a:xfrm>
          <a:prstGeom prst="rect">
            <a:avLst/>
          </a:prstGeom>
          <a:noFill/>
          <a:ln w="12700">
            <a:noFill/>
            <a:miter lim="800000"/>
            <a:headEnd/>
            <a:tailEnd/>
          </a:ln>
        </p:spPr>
        <p:txBody>
          <a:bodyPr>
            <a:spAutoFit/>
          </a:bodyPr>
          <a:lstStyle/>
          <a:p>
            <a:pPr algn="ctr" defTabSz="762000" fontAlgn="base">
              <a:spcBef>
                <a:spcPct val="50000"/>
              </a:spcBef>
              <a:spcAft>
                <a:spcPct val="0"/>
              </a:spcAft>
            </a:pPr>
            <a:r>
              <a:rPr lang="en-US" sz="2400">
                <a:solidFill>
                  <a:srgbClr val="000000"/>
                </a:solidFill>
              </a:rPr>
              <a:t>mild</a:t>
            </a:r>
          </a:p>
        </p:txBody>
      </p:sp>
      <p:sp>
        <p:nvSpPr>
          <p:cNvPr id="42007" name="Text Box 23"/>
          <p:cNvSpPr txBox="1">
            <a:spLocks noChangeArrowheads="1"/>
          </p:cNvSpPr>
          <p:nvPr/>
        </p:nvSpPr>
        <p:spPr bwMode="auto">
          <a:xfrm>
            <a:off x="5232400" y="5348288"/>
            <a:ext cx="1136650" cy="366712"/>
          </a:xfrm>
          <a:prstGeom prst="rect">
            <a:avLst/>
          </a:prstGeom>
          <a:noFill/>
          <a:ln w="12700">
            <a:noFill/>
            <a:miter lim="800000"/>
            <a:headEnd/>
            <a:tailEnd/>
          </a:ln>
        </p:spPr>
        <p:txBody>
          <a:bodyPr>
            <a:spAutoFit/>
          </a:bodyPr>
          <a:lstStyle/>
          <a:p>
            <a:pPr algn="ctr" defTabSz="762000" fontAlgn="base">
              <a:spcBef>
                <a:spcPct val="50000"/>
              </a:spcBef>
              <a:spcAft>
                <a:spcPct val="0"/>
              </a:spcAft>
            </a:pPr>
            <a:r>
              <a:rPr lang="en-US" sz="2400">
                <a:solidFill>
                  <a:srgbClr val="000000"/>
                </a:solidFill>
              </a:rPr>
              <a:t>normal</a:t>
            </a:r>
          </a:p>
        </p:txBody>
      </p:sp>
      <p:sp>
        <p:nvSpPr>
          <p:cNvPr id="42008" name="Text Box 24"/>
          <p:cNvSpPr txBox="1">
            <a:spLocks noChangeArrowheads="1"/>
          </p:cNvSpPr>
          <p:nvPr/>
        </p:nvSpPr>
        <p:spPr bwMode="auto">
          <a:xfrm>
            <a:off x="7086600" y="5348288"/>
            <a:ext cx="757238" cy="400110"/>
          </a:xfrm>
          <a:prstGeom prst="rect">
            <a:avLst/>
          </a:prstGeom>
          <a:noFill/>
          <a:ln w="12700">
            <a:noFill/>
            <a:miter lim="800000"/>
            <a:headEnd/>
            <a:tailEnd/>
          </a:ln>
        </p:spPr>
        <p:txBody>
          <a:bodyPr>
            <a:spAutoFit/>
          </a:bodyPr>
          <a:lstStyle/>
          <a:p>
            <a:pPr algn="ctr" defTabSz="762000" fontAlgn="base">
              <a:spcBef>
                <a:spcPct val="50000"/>
              </a:spcBef>
              <a:spcAft>
                <a:spcPct val="0"/>
              </a:spcAft>
            </a:pPr>
            <a:r>
              <a:rPr lang="en-US" sz="2000" dirty="0">
                <a:solidFill>
                  <a:srgbClr val="000000"/>
                </a:solidFill>
              </a:rPr>
              <a:t>mod</a:t>
            </a:r>
          </a:p>
        </p:txBody>
      </p:sp>
      <p:sp>
        <p:nvSpPr>
          <p:cNvPr id="42009" name="Text Box 25"/>
          <p:cNvSpPr txBox="1">
            <a:spLocks noChangeArrowheads="1"/>
          </p:cNvSpPr>
          <p:nvPr/>
        </p:nvSpPr>
        <p:spPr bwMode="auto">
          <a:xfrm>
            <a:off x="-28575" y="338138"/>
            <a:ext cx="9144000" cy="1446550"/>
          </a:xfrm>
          <a:prstGeom prst="rect">
            <a:avLst/>
          </a:prstGeom>
          <a:noFill/>
          <a:ln w="12700">
            <a:noFill/>
            <a:miter lim="800000"/>
            <a:headEnd type="none" w="sm" len="sm"/>
            <a:tailEnd type="none" w="sm" len="sm"/>
          </a:ln>
        </p:spPr>
        <p:txBody>
          <a:bodyPr>
            <a:spAutoFit/>
          </a:bodyPr>
          <a:lstStyle/>
          <a:p>
            <a:pPr algn="ctr" eaLnBrk="0" fontAlgn="base" hangingPunct="0">
              <a:spcBef>
                <a:spcPct val="0"/>
              </a:spcBef>
              <a:spcAft>
                <a:spcPct val="0"/>
              </a:spcAft>
            </a:pPr>
            <a:r>
              <a:rPr lang="en-US" sz="4400" dirty="0" err="1">
                <a:solidFill>
                  <a:srgbClr val="0000CC"/>
                </a:solidFill>
              </a:rPr>
              <a:t>Multifactorial</a:t>
            </a:r>
            <a:r>
              <a:rPr lang="en-US" sz="4400" dirty="0">
                <a:solidFill>
                  <a:srgbClr val="0000CC"/>
                </a:solidFill>
              </a:rPr>
              <a:t> Threshold Model </a:t>
            </a:r>
          </a:p>
          <a:p>
            <a:pPr algn="ctr" eaLnBrk="0" fontAlgn="base" hangingPunct="0">
              <a:spcBef>
                <a:spcPct val="0"/>
              </a:spcBef>
              <a:spcAft>
                <a:spcPct val="0"/>
              </a:spcAft>
            </a:pPr>
            <a:r>
              <a:rPr lang="en-US" sz="4400" dirty="0">
                <a:solidFill>
                  <a:srgbClr val="0000CC"/>
                </a:solidFill>
              </a:rPr>
              <a:t>of </a:t>
            </a:r>
            <a:r>
              <a:rPr lang="en-US" sz="4400" dirty="0" smtClean="0">
                <a:solidFill>
                  <a:srgbClr val="0000CC"/>
                </a:solidFill>
              </a:rPr>
              <a:t>Disease </a:t>
            </a:r>
            <a:r>
              <a:rPr lang="en-US" sz="3200" dirty="0" smtClean="0">
                <a:solidFill>
                  <a:srgbClr val="0000CC"/>
                </a:solidFill>
              </a:rPr>
              <a:t>– normally distributed “liability”</a:t>
            </a:r>
            <a:endParaRPr lang="en-US" sz="2200" b="1" dirty="0">
              <a:solidFill>
                <a:srgbClr val="FFFF00"/>
              </a:solidFill>
              <a:latin typeface="Arial" charset="0"/>
            </a:endParaRPr>
          </a:p>
        </p:txBody>
      </p:sp>
    </p:spTree>
    <p:extLst>
      <p:ext uri="{BB962C8B-B14F-4D97-AF65-F5344CB8AC3E}">
        <p14:creationId xmlns:p14="http://schemas.microsoft.com/office/powerpoint/2010/main" val="21949440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fortunately we are unable to provide accessible alternative text for this. If you require assistance to access this image, please contact help@nature.com or the author"/>
          <p:cNvPicPr/>
          <p:nvPr/>
        </p:nvPicPr>
        <p:blipFill>
          <a:blip r:embed="rId2">
            <a:extLst>
              <a:ext uri="{28A0092B-C50C-407E-A947-70E740481C1C}">
                <a14:useLocalDpi xmlns:a14="http://schemas.microsoft.com/office/drawing/2010/main" val="0"/>
              </a:ext>
            </a:extLst>
          </a:blip>
          <a:srcRect/>
          <a:stretch>
            <a:fillRect/>
          </a:stretch>
        </p:blipFill>
        <p:spPr bwMode="auto">
          <a:xfrm>
            <a:off x="2362201" y="762000"/>
            <a:ext cx="3733799" cy="5029200"/>
          </a:xfrm>
          <a:prstGeom prst="rect">
            <a:avLst/>
          </a:prstGeom>
          <a:noFill/>
          <a:ln>
            <a:noFill/>
          </a:ln>
        </p:spPr>
      </p:pic>
      <p:sp>
        <p:nvSpPr>
          <p:cNvPr id="5" name="TextBox 4"/>
          <p:cNvSpPr txBox="1"/>
          <p:nvPr/>
        </p:nvSpPr>
        <p:spPr>
          <a:xfrm>
            <a:off x="1032469" y="304800"/>
            <a:ext cx="6928324" cy="523220"/>
          </a:xfrm>
          <a:prstGeom prst="rect">
            <a:avLst/>
          </a:prstGeom>
          <a:noFill/>
        </p:spPr>
        <p:txBody>
          <a:bodyPr wrap="none" rtlCol="0">
            <a:spAutoFit/>
          </a:bodyPr>
          <a:lstStyle/>
          <a:p>
            <a:r>
              <a:rPr lang="en-US" sz="2800" dirty="0" smtClean="0"/>
              <a:t>Douglas Scott Falconer, FRS, FRSE (1913-2004)</a:t>
            </a:r>
            <a:endParaRPr lang="en-US" sz="2800" dirty="0"/>
          </a:p>
        </p:txBody>
      </p:sp>
      <p:sp>
        <p:nvSpPr>
          <p:cNvPr id="6" name="TextBox 5"/>
          <p:cNvSpPr txBox="1"/>
          <p:nvPr/>
        </p:nvSpPr>
        <p:spPr>
          <a:xfrm>
            <a:off x="609600" y="5791200"/>
            <a:ext cx="7640297" cy="1292662"/>
          </a:xfrm>
          <a:prstGeom prst="rect">
            <a:avLst/>
          </a:prstGeom>
          <a:noFill/>
        </p:spPr>
        <p:txBody>
          <a:bodyPr wrap="none" rtlCol="0">
            <a:spAutoFit/>
          </a:bodyPr>
          <a:lstStyle/>
          <a:p>
            <a:r>
              <a:rPr lang="en-US" sz="2000" dirty="0" smtClean="0"/>
              <a:t>1965 Inheritance of liability to certain diseases estimated from </a:t>
            </a:r>
          </a:p>
          <a:p>
            <a:r>
              <a:rPr lang="en-US" sz="2000" dirty="0" smtClean="0"/>
              <a:t>incidence among relatives.,  </a:t>
            </a:r>
            <a:r>
              <a:rPr lang="en-US" sz="2000" i="1" dirty="0" smtClean="0"/>
              <a:t>Ann. Hum. Genet.</a:t>
            </a:r>
            <a:r>
              <a:rPr lang="en-US" sz="2000" b="1" dirty="0" smtClean="0"/>
              <a:t>29:</a:t>
            </a:r>
            <a:r>
              <a:rPr lang="en-US" sz="2000" dirty="0" smtClean="0"/>
              <a:t>51ff.</a:t>
            </a:r>
          </a:p>
          <a:p>
            <a:r>
              <a:rPr lang="en-US" sz="2000" dirty="0" smtClean="0"/>
              <a:t>1960 </a:t>
            </a:r>
            <a:r>
              <a:rPr lang="en-US" sz="2000" i="1" dirty="0" smtClean="0"/>
              <a:t>Introduction to Quantitative Genetics. </a:t>
            </a:r>
            <a:r>
              <a:rPr lang="en-US" sz="2000" dirty="0" smtClean="0"/>
              <a:t>Edinburgh: Oliver and Boyd.</a:t>
            </a:r>
          </a:p>
          <a:p>
            <a:endParaRPr lang="en-US" i="1" dirty="0"/>
          </a:p>
        </p:txBody>
      </p:sp>
    </p:spTree>
    <p:extLst>
      <p:ext uri="{BB962C8B-B14F-4D97-AF65-F5344CB8AC3E}">
        <p14:creationId xmlns:p14="http://schemas.microsoft.com/office/powerpoint/2010/main" val="28975079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685800" y="2286000"/>
            <a:ext cx="7772400" cy="1143000"/>
          </a:xfrm>
          <a:noFill/>
        </p:spPr>
        <p:txBody>
          <a:bodyPr>
            <a:normAutofit fontScale="90000"/>
          </a:bodyPr>
          <a:lstStyle/>
          <a:p>
            <a:r>
              <a:rPr lang="en-US" sz="6000" smtClean="0">
                <a:latin typeface="Arial" pitchFamily="34" charset="0"/>
                <a:cs typeface="Arial" pitchFamily="34" charset="0"/>
              </a:rPr>
              <a:t>The (Really!) BIG Problem</a:t>
            </a:r>
          </a:p>
        </p:txBody>
      </p:sp>
      <p:sp>
        <p:nvSpPr>
          <p:cNvPr id="29699" name="Rectangle 3"/>
          <p:cNvSpPr>
            <a:spLocks noGrp="1" noChangeArrowheads="1"/>
          </p:cNvSpPr>
          <p:nvPr>
            <p:ph type="subTitle" idx="1"/>
          </p:nvPr>
        </p:nvSpPr>
        <p:spPr>
          <a:noFill/>
        </p:spPr>
        <p:txBody>
          <a:bodyPr>
            <a:normAutofit fontScale="92500" lnSpcReduction="20000"/>
          </a:bodyPr>
          <a:lstStyle/>
          <a:p>
            <a:pPr marL="342900" indent="-342900"/>
            <a:r>
              <a:rPr lang="en-US" sz="4800" smtClean="0">
                <a:latin typeface="Arial" pitchFamily="34" charset="0"/>
                <a:cs typeface="Arial" pitchFamily="34" charset="0"/>
              </a:rPr>
              <a:t>Families are a mixture of genetic and social factors</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agaudi.files.wordpress.com/2008/08/sir-francis-galton.jpg"/>
          <p:cNvPicPr>
            <a:picLocks noChangeAspect="1" noChangeArrowheads="1"/>
          </p:cNvPicPr>
          <p:nvPr/>
        </p:nvPicPr>
        <p:blipFill>
          <a:blip r:embed="rId3" cstate="print"/>
          <a:srcRect/>
          <a:stretch>
            <a:fillRect/>
          </a:stretch>
        </p:blipFill>
        <p:spPr bwMode="auto">
          <a:xfrm>
            <a:off x="914400" y="1371600"/>
            <a:ext cx="2959100" cy="4016978"/>
          </a:xfrm>
          <a:prstGeom prst="rect">
            <a:avLst/>
          </a:prstGeom>
          <a:noFill/>
        </p:spPr>
      </p:pic>
      <p:pic>
        <p:nvPicPr>
          <p:cNvPr id="17412" name="Picture 4" descr="http://www.huxley.net/contexts/francis-galton.jpg"/>
          <p:cNvPicPr>
            <a:picLocks noChangeAspect="1" noChangeArrowheads="1"/>
          </p:cNvPicPr>
          <p:nvPr/>
        </p:nvPicPr>
        <p:blipFill>
          <a:blip r:embed="rId4" cstate="print"/>
          <a:srcRect/>
          <a:stretch>
            <a:fillRect/>
          </a:stretch>
        </p:blipFill>
        <p:spPr bwMode="auto">
          <a:xfrm>
            <a:off x="4495800" y="1371600"/>
            <a:ext cx="4038600" cy="4038600"/>
          </a:xfrm>
          <a:prstGeom prst="rect">
            <a:avLst/>
          </a:prstGeom>
          <a:noFill/>
        </p:spPr>
      </p:pic>
      <p:sp>
        <p:nvSpPr>
          <p:cNvPr id="6" name="TextBox 5"/>
          <p:cNvSpPr txBox="1"/>
          <p:nvPr/>
        </p:nvSpPr>
        <p:spPr>
          <a:xfrm>
            <a:off x="304800" y="5657672"/>
            <a:ext cx="8464276" cy="120032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1869: Hereditary Genius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1883: Inquiries into Human Faculty and its Development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1884-5: </a:t>
            </a:r>
            <a:r>
              <a:rPr kumimoji="0" lang="en-US" sz="2400" b="0" i="0" u="none" strike="noStrike" kern="1200" cap="none" spc="0" normalizeH="0" baseline="0" noProof="0" dirty="0" err="1" smtClean="0">
                <a:ln>
                  <a:noFill/>
                </a:ln>
                <a:solidFill>
                  <a:prstClr val="black"/>
                </a:solidFill>
                <a:effectLst/>
                <a:uLnTx/>
                <a:uFillTx/>
                <a:latin typeface="Calibri"/>
                <a:ea typeface="+mn-ea"/>
                <a:cs typeface="+mn-cs"/>
              </a:rPr>
              <a:t>Anthropometic</a:t>
            </a: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 Laboratory at “National Health Exhibition”</a:t>
            </a:r>
          </a:p>
        </p:txBody>
      </p:sp>
      <p:sp>
        <p:nvSpPr>
          <p:cNvPr id="7" name="TextBox 6"/>
          <p:cNvSpPr txBox="1"/>
          <p:nvPr/>
        </p:nvSpPr>
        <p:spPr>
          <a:xfrm>
            <a:off x="1676400" y="457200"/>
            <a:ext cx="582848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Francis Galton (1822-1911)</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99306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828800"/>
            <a:ext cx="7772400" cy="1143000"/>
          </a:xfrm>
          <a:noFill/>
        </p:spPr>
        <p:txBody>
          <a:bodyPr>
            <a:normAutofit/>
          </a:bodyPr>
          <a:lstStyle/>
          <a:p>
            <a:r>
              <a:rPr lang="en-US" dirty="0" smtClean="0">
                <a:latin typeface="Arial" pitchFamily="34" charset="0"/>
                <a:cs typeface="Arial" pitchFamily="34" charset="0"/>
              </a:rPr>
              <a:t>Galton’s Solution:</a:t>
            </a:r>
          </a:p>
        </p:txBody>
      </p:sp>
      <p:sp>
        <p:nvSpPr>
          <p:cNvPr id="30723" name="Rectangle 3"/>
          <p:cNvSpPr>
            <a:spLocks noGrp="1" noChangeArrowheads="1"/>
          </p:cNvSpPr>
          <p:nvPr>
            <p:ph type="subTitle" idx="1"/>
          </p:nvPr>
        </p:nvSpPr>
        <p:spPr>
          <a:xfrm>
            <a:off x="381000" y="3200400"/>
            <a:ext cx="6477000" cy="1752600"/>
          </a:xfrm>
          <a:noFill/>
        </p:spPr>
        <p:txBody>
          <a:bodyPr>
            <a:noAutofit/>
          </a:bodyPr>
          <a:lstStyle/>
          <a:p>
            <a:pPr marL="1600200" lvl="3" indent="-228600"/>
            <a:r>
              <a:rPr lang="en-US" sz="6000" dirty="0" smtClean="0">
                <a:solidFill>
                  <a:srgbClr val="FF0000"/>
                </a:solidFill>
                <a:latin typeface="Arial" pitchFamily="34" charset="0"/>
                <a:cs typeface="Arial" pitchFamily="34" charset="0"/>
              </a:rPr>
              <a:t>Twins</a:t>
            </a:r>
          </a:p>
          <a:p>
            <a:pPr marL="1600200" lvl="3" indent="-228600"/>
            <a:r>
              <a:rPr lang="en-US" sz="3600" dirty="0" smtClean="0">
                <a:latin typeface="Arial" pitchFamily="34" charset="0"/>
                <a:cs typeface="Arial" pitchFamily="34" charset="0"/>
              </a:rPr>
              <a:t>(Though Augustine may have got there first – 5</a:t>
            </a:r>
            <a:r>
              <a:rPr lang="en-US" sz="3600" baseline="30000" dirty="0" smtClean="0">
                <a:latin typeface="Arial" pitchFamily="34" charset="0"/>
                <a:cs typeface="Arial" pitchFamily="34" charset="0"/>
              </a:rPr>
              <a:t>th</a:t>
            </a:r>
            <a:r>
              <a:rPr lang="en-US" sz="3600" dirty="0" smtClean="0">
                <a:latin typeface="Arial" pitchFamily="34" charset="0"/>
                <a:cs typeface="Arial" pitchFamily="34" charset="0"/>
              </a:rPr>
              <a:t> cent.)</a:t>
            </a:r>
          </a:p>
          <a:p>
            <a:pPr marL="1600200" lvl="3" indent="-228600"/>
            <a:r>
              <a:rPr lang="en-US" sz="3600" dirty="0" smtClean="0">
                <a:latin typeface="Arial" pitchFamily="34" charset="0"/>
                <a:cs typeface="Arial" pitchFamily="34" charset="0"/>
              </a:rPr>
              <a:t>      </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ctrTitle"/>
          </p:nvPr>
        </p:nvSpPr>
        <p:spPr>
          <a:xfrm>
            <a:off x="685800" y="2286000"/>
            <a:ext cx="7772400" cy="1143000"/>
          </a:xfrm>
        </p:spPr>
        <p:txBody>
          <a:bodyPr/>
          <a:lstStyle/>
          <a:p>
            <a:r>
              <a:rPr lang="en-US" smtClean="0">
                <a:latin typeface="Arial" pitchFamily="34" charset="0"/>
              </a:rPr>
              <a:t>One (?ideal) solution</a:t>
            </a:r>
          </a:p>
        </p:txBody>
      </p:sp>
      <p:sp>
        <p:nvSpPr>
          <p:cNvPr id="31747" name="Rectangle 3"/>
          <p:cNvSpPr>
            <a:spLocks noGrp="1" noChangeArrowheads="1"/>
          </p:cNvSpPr>
          <p:nvPr>
            <p:ph type="subTitle" idx="1"/>
          </p:nvPr>
        </p:nvSpPr>
        <p:spPr/>
        <p:txBody>
          <a:bodyPr/>
          <a:lstStyle/>
          <a:p>
            <a:r>
              <a:rPr lang="en-US" sz="4800" smtClean="0">
                <a:latin typeface="Arial" pitchFamily="34" charset="0"/>
              </a:rPr>
              <a:t>Twins separated at birth</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457200"/>
            <a:ext cx="7772400" cy="1470025"/>
          </a:xfrm>
        </p:spPr>
        <p:txBody>
          <a:bodyPr>
            <a:normAutofit/>
          </a:bodyPr>
          <a:lstStyle/>
          <a:p>
            <a:r>
              <a:rPr lang="en-US" sz="6000" dirty="0" smtClean="0"/>
              <a:t>The Causes of Variation </a:t>
            </a:r>
            <a:endParaRPr lang="en-US" sz="6000" dirty="0"/>
          </a:p>
        </p:txBody>
      </p:sp>
      <p:sp>
        <p:nvSpPr>
          <p:cNvPr id="4" name="Subtitle 3"/>
          <p:cNvSpPr>
            <a:spLocks noGrp="1"/>
          </p:cNvSpPr>
          <p:nvPr>
            <p:ph type="subTitle" idx="1"/>
          </p:nvPr>
        </p:nvSpPr>
        <p:spPr>
          <a:xfrm>
            <a:off x="304800" y="2133600"/>
            <a:ext cx="8458200" cy="1752600"/>
          </a:xfrm>
        </p:spPr>
        <p:txBody>
          <a:bodyPr>
            <a:noAutofit/>
          </a:bodyPr>
          <a:lstStyle/>
          <a:p>
            <a:r>
              <a:rPr lang="en-US" dirty="0" smtClean="0">
                <a:solidFill>
                  <a:schemeClr val="tx1"/>
                </a:solidFill>
              </a:rPr>
              <a:t>2020 International Workshop on Statistical Genetic Methods for Human Complex Traits</a:t>
            </a:r>
          </a:p>
          <a:p>
            <a:r>
              <a:rPr lang="en-US" dirty="0" smtClean="0">
                <a:solidFill>
                  <a:schemeClr val="tx1"/>
                </a:solidFill>
              </a:rPr>
              <a:t>Boulder, CO.</a:t>
            </a:r>
          </a:p>
          <a:p>
            <a:endParaRPr lang="en-US" dirty="0" smtClean="0">
              <a:solidFill>
                <a:schemeClr val="tx1"/>
              </a:solidFill>
            </a:endParaRPr>
          </a:p>
          <a:p>
            <a:r>
              <a:rPr lang="en-US" sz="2800" dirty="0" smtClean="0">
                <a:solidFill>
                  <a:schemeClr val="tx1"/>
                </a:solidFill>
              </a:rPr>
              <a:t>Nick Martin</a:t>
            </a:r>
          </a:p>
          <a:p>
            <a:r>
              <a:rPr lang="en-US" sz="2800" dirty="0" smtClean="0">
                <a:solidFill>
                  <a:schemeClr val="tx1"/>
                </a:solidFill>
              </a:rPr>
              <a:t>Queensland Institute of Medical Research</a:t>
            </a:r>
          </a:p>
          <a:p>
            <a:r>
              <a:rPr lang="en-US" sz="2800" dirty="0" smtClean="0">
                <a:solidFill>
                  <a:schemeClr val="tx1"/>
                </a:solidFill>
              </a:rPr>
              <a:t>Brisbane, Australia </a:t>
            </a:r>
          </a:p>
          <a:p>
            <a:r>
              <a:rPr lang="en-US" sz="2800" dirty="0" smtClean="0">
                <a:solidFill>
                  <a:schemeClr val="tx1"/>
                </a:solidFill>
              </a:rPr>
              <a:t>March 2, 2020</a:t>
            </a:r>
            <a:endParaRPr lang="en-US" sz="2800" dirty="0">
              <a:solidFill>
                <a:schemeClr val="tx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2066" name="Object 2"/>
          <p:cNvGraphicFramePr>
            <a:graphicFrameLocks noChangeAspect="1"/>
          </p:cNvGraphicFramePr>
          <p:nvPr/>
        </p:nvGraphicFramePr>
        <p:xfrm>
          <a:off x="762000" y="419100"/>
          <a:ext cx="7621588" cy="4991100"/>
        </p:xfrm>
        <a:graphic>
          <a:graphicData uri="http://schemas.openxmlformats.org/presentationml/2006/ole">
            <mc:AlternateContent xmlns:mc="http://schemas.openxmlformats.org/markup-compatibility/2006">
              <mc:Choice xmlns:v="urn:schemas-microsoft-com:vml" Requires="v">
                <p:oleObj spid="_x0000_s200806" name="Photo House" r:id="rId3" imgW="7619048" imgH="4990476" progId="Photohse.Document">
                  <p:embed/>
                </p:oleObj>
              </mc:Choice>
              <mc:Fallback>
                <p:oleObj name="Photo House" r:id="rId3" imgW="7619048" imgH="4990476" progId="Photohse.Document">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19100"/>
                        <a:ext cx="7621588" cy="4991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72067" name="Text Box 3"/>
          <p:cNvSpPr txBox="1">
            <a:spLocks noChangeArrowheads="1"/>
          </p:cNvSpPr>
          <p:nvPr/>
        </p:nvSpPr>
        <p:spPr bwMode="auto">
          <a:xfrm>
            <a:off x="457200" y="5654675"/>
            <a:ext cx="8305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solidFill>
                  <a:schemeClr val="tx2"/>
                </a:solidFill>
                <a:latin typeface="Arial" charset="0"/>
              </a:rPr>
              <a:t>MZ twins reared apart - note the same way of supporting their cans of beer</a:t>
            </a:r>
            <a:endParaRPr lang="en-US" altLang="en-US" b="1">
              <a:latin typeface="Arial" charset="0"/>
            </a:endParaRPr>
          </a:p>
        </p:txBody>
      </p:sp>
    </p:spTree>
    <p:extLst>
      <p:ext uri="{BB962C8B-B14F-4D97-AF65-F5344CB8AC3E}">
        <p14:creationId xmlns:p14="http://schemas.microsoft.com/office/powerpoint/2010/main" val="31923896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A:\fig2.tif"/>
          <p:cNvPicPr>
            <a:picLocks noChangeAspect="1" noChangeArrowheads="1"/>
          </p:cNvPicPr>
          <p:nvPr/>
        </p:nvPicPr>
        <p:blipFill>
          <a:blip r:embed="rId3" cstate="print"/>
          <a:srcRect/>
          <a:stretch>
            <a:fillRect/>
          </a:stretch>
        </p:blipFill>
        <p:spPr bwMode="auto">
          <a:xfrm>
            <a:off x="1524000" y="762000"/>
            <a:ext cx="5602288" cy="5791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590800"/>
            <a:ext cx="7772400" cy="1143000"/>
          </a:xfrm>
        </p:spPr>
        <p:txBody>
          <a:bodyPr/>
          <a:lstStyle/>
          <a:p>
            <a:r>
              <a:rPr lang="en-US" dirty="0" smtClean="0">
                <a:latin typeface="Arial" pitchFamily="34" charset="0"/>
                <a:cs typeface="Arial" pitchFamily="34" charset="0"/>
              </a:rPr>
              <a:t>But separated MZs are rare</a:t>
            </a:r>
            <a:endParaRPr lang="en-US"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ctrTitle"/>
          </p:nvPr>
        </p:nvSpPr>
        <p:spPr>
          <a:xfrm>
            <a:off x="762000" y="457200"/>
            <a:ext cx="7772400" cy="1143000"/>
          </a:xfrm>
        </p:spPr>
        <p:txBody>
          <a:bodyPr/>
          <a:lstStyle/>
          <a:p>
            <a:r>
              <a:rPr lang="en-US" dirty="0" smtClean="0">
                <a:latin typeface="Arial" pitchFamily="34" charset="0"/>
              </a:rPr>
              <a:t>An easier alternative:</a:t>
            </a:r>
          </a:p>
        </p:txBody>
      </p:sp>
      <p:sp>
        <p:nvSpPr>
          <p:cNvPr id="33795" name="Rectangle 3"/>
          <p:cNvSpPr>
            <a:spLocks noGrp="1" noChangeArrowheads="1"/>
          </p:cNvSpPr>
          <p:nvPr>
            <p:ph type="subTitle" idx="1"/>
          </p:nvPr>
        </p:nvSpPr>
        <p:spPr>
          <a:xfrm>
            <a:off x="228600" y="1676400"/>
            <a:ext cx="8839200" cy="1295400"/>
          </a:xfrm>
        </p:spPr>
        <p:txBody>
          <a:bodyPr>
            <a:normAutofit fontScale="25000" lnSpcReduction="20000"/>
          </a:bodyPr>
          <a:lstStyle/>
          <a:p>
            <a:r>
              <a:rPr lang="en-US" sz="12800" dirty="0" smtClean="0">
                <a:solidFill>
                  <a:srgbClr val="FF0000"/>
                </a:solidFill>
                <a:latin typeface="Arial" pitchFamily="34" charset="0"/>
              </a:rPr>
              <a:t>Identical and non-identical twins reared together</a:t>
            </a:r>
          </a:p>
          <a:p>
            <a:r>
              <a:rPr lang="en-US" sz="12800" dirty="0" smtClean="0">
                <a:solidFill>
                  <a:srgbClr val="FF0000"/>
                </a:solidFill>
                <a:latin typeface="Arial" pitchFamily="34" charset="0"/>
              </a:rPr>
              <a:t>Galton (again!)……Or was it ?</a:t>
            </a:r>
          </a:p>
          <a:p>
            <a:endParaRPr lang="en-US" sz="4400" dirty="0">
              <a:latin typeface="Arial" pitchFamily="34" charset="0"/>
            </a:endParaRPr>
          </a:p>
          <a:p>
            <a:endParaRPr lang="en-US" sz="4400" dirty="0" smtClean="0">
              <a:latin typeface="Arial" pitchFamily="34" charset="0"/>
            </a:endParaRPr>
          </a:p>
          <a:p>
            <a:endParaRPr lang="en-AU" sz="2800" b="1" dirty="0" smtClean="0"/>
          </a:p>
          <a:p>
            <a:endParaRPr lang="en-AU" sz="2800" b="1" dirty="0"/>
          </a:p>
          <a:p>
            <a:endParaRPr lang="en-AU" sz="2800" b="1" dirty="0" smtClean="0"/>
          </a:p>
        </p:txBody>
      </p:sp>
      <p:sp>
        <p:nvSpPr>
          <p:cNvPr id="2" name="Rectangle 1"/>
          <p:cNvSpPr/>
          <p:nvPr/>
        </p:nvSpPr>
        <p:spPr>
          <a:xfrm>
            <a:off x="1524000" y="5257800"/>
            <a:ext cx="6096000" cy="646331"/>
          </a:xfrm>
          <a:prstGeom prst="rect">
            <a:avLst/>
          </a:prstGeom>
        </p:spPr>
        <p:txBody>
          <a:bodyPr wrap="square">
            <a:spAutoFit/>
          </a:bodyPr>
          <a:lstStyle/>
          <a:p>
            <a:r>
              <a:rPr lang="de-DE" dirty="0"/>
              <a:t>Poll, H. (</a:t>
            </a:r>
            <a:r>
              <a:rPr lang="de-DE" dirty="0" smtClean="0"/>
              <a:t>1914). </a:t>
            </a:r>
            <a:r>
              <a:rPr lang="de-DE" dirty="0"/>
              <a:t>Über Zwillingsforschung als Hilfsmittel</a:t>
            </a:r>
          </a:p>
          <a:p>
            <a:r>
              <a:rPr lang="de-DE" dirty="0"/>
              <a:t>menschlicher Erbkunde. </a:t>
            </a:r>
            <a:r>
              <a:rPr lang="de-DE" i="1" dirty="0"/>
              <a:t>Zeitschrift für </a:t>
            </a:r>
            <a:r>
              <a:rPr lang="de-DE" i="1" dirty="0" smtClean="0"/>
              <a:t>Ethnologie </a:t>
            </a:r>
            <a:r>
              <a:rPr lang="en-AU" i="1" dirty="0" smtClean="0"/>
              <a:t>46</a:t>
            </a:r>
            <a:r>
              <a:rPr lang="en-AU" i="1" dirty="0"/>
              <a:t>, </a:t>
            </a:r>
            <a:r>
              <a:rPr lang="en-AU" dirty="0"/>
              <a:t>87–105.</a:t>
            </a:r>
          </a:p>
        </p:txBody>
      </p:sp>
      <p:pic>
        <p:nvPicPr>
          <p:cNvPr id="2170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044" y="3046060"/>
            <a:ext cx="6605356" cy="2088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276600" y="4419600"/>
            <a:ext cx="5562600" cy="646331"/>
          </a:xfrm>
          <a:prstGeom prst="rect">
            <a:avLst/>
          </a:prstGeom>
        </p:spPr>
        <p:txBody>
          <a:bodyPr wrap="square">
            <a:spAutoFit/>
          </a:bodyPr>
          <a:lstStyle/>
          <a:p>
            <a:endParaRPr lang="en-AU" b="1" dirty="0"/>
          </a:p>
          <a:p>
            <a:r>
              <a:rPr lang="en-AU" b="1" dirty="0"/>
              <a:t>Twin Research and Human Genetics</a:t>
            </a:r>
            <a:r>
              <a:rPr lang="en-AU" dirty="0"/>
              <a:t> 12: </a:t>
            </a:r>
            <a:r>
              <a:rPr lang="en-AU" dirty="0" smtClean="0"/>
              <a:t>237–245, 2009</a:t>
            </a:r>
            <a:endParaRPr lang="en-US" sz="3200" dirty="0">
              <a:latin typeface="Arial" pitchFamily="34" charset="0"/>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9234" name="Picture 2"/>
          <p:cNvPicPr>
            <a:picLocks noChangeAspect="1" noChangeArrowheads="1"/>
          </p:cNvPicPr>
          <p:nvPr/>
        </p:nvPicPr>
        <p:blipFill>
          <a:blip r:embed="rId2">
            <a:extLst>
              <a:ext uri="{28A0092B-C50C-407E-A947-70E740481C1C}">
                <a14:useLocalDpi xmlns:a14="http://schemas.microsoft.com/office/drawing/2010/main" val="0"/>
              </a:ext>
            </a:extLst>
          </a:blip>
          <a:srcRect l="43130" t="22310" r="42705" b="26999"/>
          <a:stretch>
            <a:fillRect/>
          </a:stretch>
        </p:blipFill>
        <p:spPr bwMode="auto">
          <a:xfrm>
            <a:off x="228600" y="152400"/>
            <a:ext cx="2743200" cy="6553200"/>
          </a:xfrm>
          <a:prstGeom prst="rect">
            <a:avLst/>
          </a:prstGeom>
          <a:noFill/>
          <a:extLst>
            <a:ext uri="{909E8E84-426E-40DD-AFC4-6F175D3DCCD1}">
              <a14:hiddenFill xmlns:a14="http://schemas.microsoft.com/office/drawing/2010/main">
                <a:solidFill>
                  <a:srgbClr val="FFFFFF"/>
                </a:solidFill>
              </a14:hiddenFill>
            </a:ext>
          </a:extLst>
        </p:spPr>
      </p:pic>
      <p:sp>
        <p:nvSpPr>
          <p:cNvPr id="479235" name="Text Box 3"/>
          <p:cNvSpPr txBox="1">
            <a:spLocks noChangeArrowheads="1"/>
          </p:cNvSpPr>
          <p:nvPr/>
        </p:nvSpPr>
        <p:spPr bwMode="auto">
          <a:xfrm>
            <a:off x="3429000" y="4157663"/>
            <a:ext cx="5181600" cy="201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smtClean="0">
                <a:solidFill>
                  <a:srgbClr val="333399"/>
                </a:solidFill>
                <a:latin typeface="Arial" charset="0"/>
              </a:rPr>
              <a:t>MZ and DZ twins: determining zygosity using ABI Profiler™ genotyping</a:t>
            </a:r>
          </a:p>
          <a:p>
            <a:pPr algn="ctr" fontAlgn="base">
              <a:spcBef>
                <a:spcPct val="50000"/>
              </a:spcBef>
              <a:spcAft>
                <a:spcPct val="0"/>
              </a:spcAft>
            </a:pPr>
            <a:r>
              <a:rPr lang="en-US" altLang="en-US" sz="2800" b="1" smtClean="0">
                <a:solidFill>
                  <a:srgbClr val="333399"/>
                </a:solidFill>
                <a:latin typeface="Arial" charset="0"/>
              </a:rPr>
              <a:t>(9 STR markers + sex)</a:t>
            </a:r>
            <a:endParaRPr lang="en-US" altLang="en-US" sz="2400" b="1" smtClean="0">
              <a:solidFill>
                <a:srgbClr val="000000"/>
              </a:solidFill>
              <a:latin typeface="Arial" charset="0"/>
            </a:endParaRPr>
          </a:p>
        </p:txBody>
      </p:sp>
      <p:sp>
        <p:nvSpPr>
          <p:cNvPr id="479236" name="Text Box 4"/>
          <p:cNvSpPr txBox="1">
            <a:spLocks noChangeArrowheads="1"/>
          </p:cNvSpPr>
          <p:nvPr/>
        </p:nvSpPr>
        <p:spPr bwMode="auto">
          <a:xfrm>
            <a:off x="431800" y="617220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b="1" smtClean="0">
                <a:solidFill>
                  <a:srgbClr val="000000"/>
                </a:solidFill>
                <a:latin typeface="Arial" charset="0"/>
              </a:rPr>
              <a:t>MZ</a:t>
            </a:r>
            <a:endParaRPr lang="en-US" altLang="en-US" sz="2400" smtClean="0">
              <a:solidFill>
                <a:srgbClr val="000000"/>
              </a:solidFill>
              <a:latin typeface="Times New Roman" pitchFamily="18" charset="0"/>
            </a:endParaRPr>
          </a:p>
        </p:txBody>
      </p:sp>
      <p:sp>
        <p:nvSpPr>
          <p:cNvPr id="479237" name="Text Box 5"/>
          <p:cNvSpPr txBox="1">
            <a:spLocks noChangeArrowheads="1"/>
          </p:cNvSpPr>
          <p:nvPr/>
        </p:nvSpPr>
        <p:spPr bwMode="auto">
          <a:xfrm>
            <a:off x="1244600" y="617220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b="1" smtClean="0">
                <a:solidFill>
                  <a:srgbClr val="000000"/>
                </a:solidFill>
                <a:latin typeface="Arial" charset="0"/>
              </a:rPr>
              <a:t>DZ</a:t>
            </a:r>
            <a:endParaRPr lang="en-US" altLang="en-US" sz="2400" smtClean="0">
              <a:solidFill>
                <a:srgbClr val="000000"/>
              </a:solidFill>
              <a:latin typeface="Times New Roman" pitchFamily="18" charset="0"/>
            </a:endParaRPr>
          </a:p>
        </p:txBody>
      </p:sp>
      <p:sp>
        <p:nvSpPr>
          <p:cNvPr id="479238" name="Text Box 6"/>
          <p:cNvSpPr txBox="1">
            <a:spLocks noChangeArrowheads="1"/>
          </p:cNvSpPr>
          <p:nvPr/>
        </p:nvSpPr>
        <p:spPr bwMode="auto">
          <a:xfrm>
            <a:off x="2095500" y="617220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b="1" smtClean="0">
                <a:solidFill>
                  <a:srgbClr val="000000"/>
                </a:solidFill>
                <a:latin typeface="Arial" charset="0"/>
              </a:rPr>
              <a:t>DZ</a:t>
            </a:r>
            <a:endParaRPr lang="en-US" altLang="en-US" sz="2400" smtClean="0">
              <a:solidFill>
                <a:srgbClr val="000000"/>
              </a:solidFill>
              <a:latin typeface="Times New Roman" pitchFamily="18" charset="0"/>
            </a:endParaRPr>
          </a:p>
        </p:txBody>
      </p:sp>
      <p:sp>
        <p:nvSpPr>
          <p:cNvPr id="479239" name="Rectangle 7"/>
          <p:cNvSpPr>
            <a:spLocks noChangeArrowheads="1"/>
          </p:cNvSpPr>
          <p:nvPr/>
        </p:nvSpPr>
        <p:spPr bwMode="auto">
          <a:xfrm>
            <a:off x="3429000" y="381000"/>
            <a:ext cx="53340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fontAlgn="base">
              <a:spcAft>
                <a:spcPct val="0"/>
              </a:spcAft>
              <a:buClr>
                <a:srgbClr val="3333CC"/>
              </a:buClr>
              <a:buFont typeface="Wingdings" pitchFamily="2" charset="2"/>
              <a:buNone/>
            </a:pPr>
            <a:r>
              <a:rPr lang="en-US" altLang="en-US" b="1" smtClean="0">
                <a:solidFill>
                  <a:srgbClr val="000000"/>
                </a:solidFill>
                <a:latin typeface="Arial" charset="0"/>
              </a:rPr>
              <a:t>Identity at marker loci - except for rare mutation</a:t>
            </a:r>
          </a:p>
        </p:txBody>
      </p:sp>
    </p:spTree>
    <p:extLst>
      <p:ext uri="{BB962C8B-B14F-4D97-AF65-F5344CB8AC3E}">
        <p14:creationId xmlns:p14="http://schemas.microsoft.com/office/powerpoint/2010/main" val="18854808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93724" y="396814"/>
            <a:ext cx="7793037" cy="675234"/>
          </a:xfrm>
        </p:spPr>
        <p:txBody>
          <a:bodyPr/>
          <a:lstStyle/>
          <a:p>
            <a:r>
              <a:rPr lang="en-AU" sz="3600" dirty="0" smtClean="0"/>
              <a:t>Twin correlations for total mole count</a:t>
            </a:r>
            <a:endParaRPr lang="en-AU" sz="3600" dirty="0"/>
          </a:p>
        </p:txBody>
      </p:sp>
      <p:pic>
        <p:nvPicPr>
          <p:cNvPr id="650243" name="Picture 3"/>
          <p:cNvPicPr>
            <a:picLocks noChangeAspect="1" noChangeArrowheads="1"/>
          </p:cNvPicPr>
          <p:nvPr/>
        </p:nvPicPr>
        <p:blipFill>
          <a:blip r:embed="rId2" cstate="print"/>
          <a:srcRect/>
          <a:stretch>
            <a:fillRect/>
          </a:stretch>
        </p:blipFill>
        <p:spPr bwMode="auto">
          <a:xfrm>
            <a:off x="126122" y="1008522"/>
            <a:ext cx="8954814" cy="5912542"/>
          </a:xfrm>
          <a:prstGeom prst="rect">
            <a:avLst/>
          </a:prstGeom>
          <a:noFill/>
          <a:ln w="9525">
            <a:noFill/>
            <a:miter lim="800000"/>
            <a:headEnd/>
            <a:tailEnd/>
          </a:ln>
          <a:effectLst/>
        </p:spPr>
      </p:pic>
      <p:pic>
        <p:nvPicPr>
          <p:cNvPr id="4" name="Picture 2" descr="rug"/>
          <p:cNvPicPr>
            <a:picLocks noChangeAspect="1" noChangeArrowheads="1"/>
          </p:cNvPicPr>
          <p:nvPr/>
        </p:nvPicPr>
        <p:blipFill>
          <a:blip r:embed="rId3" cstate="print"/>
          <a:srcRect/>
          <a:stretch>
            <a:fillRect/>
          </a:stretch>
        </p:blipFill>
        <p:spPr bwMode="auto">
          <a:xfrm>
            <a:off x="2808537" y="4655335"/>
            <a:ext cx="1929718" cy="1446738"/>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8611462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lstStyle/>
          <a:p>
            <a:r>
              <a:rPr lang="en-US" altLang="en-US" smtClean="0"/>
              <a:t>Three scenarios</a:t>
            </a:r>
          </a:p>
        </p:txBody>
      </p:sp>
      <p:graphicFrame>
        <p:nvGraphicFramePr>
          <p:cNvPr id="16386" name="Object 3"/>
          <p:cNvGraphicFramePr>
            <a:graphicFrameLocks noGrp="1"/>
          </p:cNvGraphicFramePr>
          <p:nvPr>
            <p:ph type="chart" idx="1"/>
          </p:nvPr>
        </p:nvGraphicFramePr>
        <p:xfrm>
          <a:off x="692150" y="1981200"/>
          <a:ext cx="7726363" cy="4083050"/>
        </p:xfrm>
        <a:graphic>
          <a:graphicData uri="http://schemas.openxmlformats.org/presentationml/2006/ole">
            <mc:AlternateContent xmlns:mc="http://schemas.openxmlformats.org/markup-compatibility/2006">
              <mc:Choice xmlns:v="urn:schemas-microsoft-com:vml" Requires="v">
                <p:oleObj spid="_x0000_s215126" name="Chart" r:id="rId4" imgW="7772535" imgH="4114800" progId="MSGraph.Chart.8">
                  <p:embed followColorScheme="full"/>
                </p:oleObj>
              </mc:Choice>
              <mc:Fallback>
                <p:oleObj name="Chart" r:id="rId4" imgW="7772535" imgH="4114800" progId="MSGraph.Chart.8">
                  <p:embed followColorScheme="full"/>
                  <p:pic>
                    <p:nvPicPr>
                      <p:cNvPr id="0" name=""/>
                      <p:cNvPicPr>
                        <a:picLocks noChangeArrowheads="1"/>
                      </p:cNvPicPr>
                      <p:nvPr/>
                    </p:nvPicPr>
                    <p:blipFill>
                      <a:blip r:embed="rId5"/>
                      <a:srcRect/>
                      <a:stretch>
                        <a:fillRect/>
                      </a:stretch>
                    </p:blipFill>
                    <p:spPr bwMode="auto">
                      <a:xfrm>
                        <a:off x="692150" y="1981200"/>
                        <a:ext cx="7726363" cy="4083050"/>
                      </a:xfrm>
                      <a:prstGeom prst="rect">
                        <a:avLst/>
                      </a:prstGeom>
                    </p:spPr>
                  </p:pic>
                </p:oleObj>
              </mc:Fallback>
            </mc:AlternateContent>
          </a:graphicData>
        </a:graphic>
      </p:graphicFrame>
      <p:sp>
        <p:nvSpPr>
          <p:cNvPr id="16388" name="Rectangle 4"/>
          <p:cNvSpPr>
            <a:spLocks noChangeArrowheads="1"/>
          </p:cNvSpPr>
          <p:nvPr/>
        </p:nvSpPr>
        <p:spPr bwMode="auto">
          <a:xfrm>
            <a:off x="441325" y="1508125"/>
            <a:ext cx="2292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US" altLang="en-US" sz="2400" smtClean="0">
                <a:solidFill>
                  <a:prstClr val="black"/>
                </a:solidFill>
                <a:latin typeface="Times New Roman" pitchFamily="18" charset="0"/>
              </a:rPr>
              <a:t>Twin Correlation</a:t>
            </a:r>
          </a:p>
        </p:txBody>
      </p:sp>
      <p:sp>
        <p:nvSpPr>
          <p:cNvPr id="16389" name="Rectangle 5"/>
          <p:cNvSpPr>
            <a:spLocks noChangeArrowheads="1"/>
          </p:cNvSpPr>
          <p:nvPr/>
        </p:nvSpPr>
        <p:spPr bwMode="auto">
          <a:xfrm>
            <a:off x="3184525" y="5927725"/>
            <a:ext cx="2605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US" altLang="en-US" sz="2400" smtClean="0">
                <a:solidFill>
                  <a:prstClr val="black"/>
                </a:solidFill>
                <a:latin typeface="Times New Roman" pitchFamily="18" charset="0"/>
              </a:rPr>
              <a:t>Causes of Variation</a:t>
            </a:r>
          </a:p>
        </p:txBody>
      </p:sp>
    </p:spTree>
    <p:extLst>
      <p:ext uri="{BB962C8B-B14F-4D97-AF65-F5344CB8AC3E}">
        <p14:creationId xmlns:p14="http://schemas.microsoft.com/office/powerpoint/2010/main" val="2508587648"/>
      </p:ext>
    </p:extLst>
  </p:cSld>
  <p:clrMapOvr>
    <a:masterClrMapping/>
  </p:clrMapOvr>
  <p:transition spd="med">
    <p:zo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2590800" y="609600"/>
            <a:ext cx="4167809" cy="707886"/>
          </a:xfrm>
          <a:prstGeom prst="rect">
            <a:avLst/>
          </a:prstGeom>
          <a:noFill/>
        </p:spPr>
        <p:txBody>
          <a:bodyPr wrap="none" rtlCol="0">
            <a:spAutoFit/>
          </a:bodyPr>
          <a:lstStyle/>
          <a:p>
            <a:pPr algn="ctr"/>
            <a:r>
              <a:rPr lang="en-US" sz="2000" b="1" dirty="0" smtClean="0"/>
              <a:t>Twin Correlations for Adult Stature</a:t>
            </a:r>
          </a:p>
          <a:p>
            <a:pPr algn="ctr"/>
            <a:r>
              <a:rPr lang="en-US" sz="2000" b="1" dirty="0" smtClean="0"/>
              <a:t>(Virginia 30,000 and Australia 22,000)</a:t>
            </a:r>
            <a:endParaRPr lang="en-US" sz="2000" b="1"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p:txBody>
          <a:bodyPr/>
          <a:lstStyle/>
          <a:p>
            <a:r>
              <a:rPr lang="en-US" altLang="en-US"/>
              <a:t>Structural equation modeling</a:t>
            </a:r>
            <a:endParaRPr lang="en-AU" altLang="en-US"/>
          </a:p>
        </p:txBody>
      </p:sp>
      <p:sp>
        <p:nvSpPr>
          <p:cNvPr id="486403" name="Rectangle 3"/>
          <p:cNvSpPr>
            <a:spLocks noGrp="1" noChangeArrowheads="1"/>
          </p:cNvSpPr>
          <p:nvPr>
            <p:ph type="body" sz="half" idx="1"/>
          </p:nvPr>
        </p:nvSpPr>
        <p:spPr>
          <a:xfrm>
            <a:off x="1182688" y="2017713"/>
            <a:ext cx="7275512" cy="4114800"/>
          </a:xfrm>
        </p:spPr>
        <p:txBody>
          <a:bodyPr/>
          <a:lstStyle/>
          <a:p>
            <a:r>
              <a:rPr lang="en-US" altLang="en-US"/>
              <a:t>Both continuous and categorical variables</a:t>
            </a:r>
          </a:p>
          <a:p>
            <a:r>
              <a:rPr lang="en-US" altLang="en-US"/>
              <a:t>Systematic approach to hypothesis testing</a:t>
            </a:r>
          </a:p>
          <a:p>
            <a:r>
              <a:rPr lang="en-US" altLang="en-US"/>
              <a:t>Tests of significance</a:t>
            </a:r>
          </a:p>
          <a:p>
            <a:r>
              <a:rPr lang="en-US" altLang="en-US"/>
              <a:t>Can be extended to:</a:t>
            </a:r>
          </a:p>
          <a:p>
            <a:pPr lvl="1"/>
            <a:r>
              <a:rPr lang="en-US" altLang="en-US"/>
              <a:t>More complex questions</a:t>
            </a:r>
          </a:p>
          <a:p>
            <a:pPr lvl="1"/>
            <a:r>
              <a:rPr lang="en-US" altLang="en-US"/>
              <a:t>Multiple variables</a:t>
            </a:r>
          </a:p>
          <a:p>
            <a:pPr lvl="1"/>
            <a:r>
              <a:rPr lang="en-US" altLang="en-US"/>
              <a:t>Other relatives</a:t>
            </a:r>
            <a:endParaRPr lang="en-AU" altLang="en-US"/>
          </a:p>
        </p:txBody>
      </p:sp>
    </p:spTree>
    <p:extLst>
      <p:ext uri="{BB962C8B-B14F-4D97-AF65-F5344CB8AC3E}">
        <p14:creationId xmlns:p14="http://schemas.microsoft.com/office/powerpoint/2010/main" val="2505095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aipl.arsusda.gov/aipl/images/history/1922.jpg"/>
          <p:cNvPicPr>
            <a:picLocks noChangeAspect="1" noChangeArrowheads="1"/>
          </p:cNvPicPr>
          <p:nvPr/>
        </p:nvPicPr>
        <p:blipFill>
          <a:blip r:embed="rId3" cstate="print"/>
          <a:srcRect/>
          <a:stretch>
            <a:fillRect/>
          </a:stretch>
        </p:blipFill>
        <p:spPr bwMode="auto">
          <a:xfrm>
            <a:off x="2819400" y="914400"/>
            <a:ext cx="3238361" cy="4839942"/>
          </a:xfrm>
          <a:prstGeom prst="rect">
            <a:avLst/>
          </a:prstGeom>
          <a:noFill/>
        </p:spPr>
      </p:pic>
      <p:sp>
        <p:nvSpPr>
          <p:cNvPr id="2" name="TextBox 1"/>
          <p:cNvSpPr txBox="1"/>
          <p:nvPr/>
        </p:nvSpPr>
        <p:spPr>
          <a:xfrm>
            <a:off x="2133600" y="228600"/>
            <a:ext cx="4613764" cy="584775"/>
          </a:xfrm>
          <a:prstGeom prst="rect">
            <a:avLst/>
          </a:prstGeom>
          <a:noFill/>
        </p:spPr>
        <p:txBody>
          <a:bodyPr wrap="none" rtlCol="0">
            <a:spAutoFit/>
          </a:bodyPr>
          <a:lstStyle/>
          <a:p>
            <a:r>
              <a:rPr lang="en-US" sz="3200" dirty="0" smtClean="0"/>
              <a:t>Sewall Wright (1889-1988)</a:t>
            </a:r>
            <a:endParaRPr lang="en-US" sz="3200" dirty="0"/>
          </a:p>
        </p:txBody>
      </p:sp>
      <p:sp>
        <p:nvSpPr>
          <p:cNvPr id="3" name="TextBox 2"/>
          <p:cNvSpPr txBox="1"/>
          <p:nvPr/>
        </p:nvSpPr>
        <p:spPr>
          <a:xfrm>
            <a:off x="304800" y="5867400"/>
            <a:ext cx="7440383" cy="1015663"/>
          </a:xfrm>
          <a:prstGeom prst="rect">
            <a:avLst/>
          </a:prstGeom>
          <a:noFill/>
        </p:spPr>
        <p:txBody>
          <a:bodyPr wrap="none" rtlCol="0">
            <a:spAutoFit/>
          </a:bodyPr>
          <a:lstStyle/>
          <a:p>
            <a:r>
              <a:rPr lang="en-US" sz="2000" dirty="0" smtClean="0"/>
              <a:t>1984. </a:t>
            </a:r>
            <a:r>
              <a:rPr lang="en-US" sz="2000" dirty="0"/>
              <a:t>Evolution and the Genetics of Populations: </a:t>
            </a:r>
            <a:endParaRPr lang="en-US" sz="2000" dirty="0" smtClean="0"/>
          </a:p>
          <a:p>
            <a:r>
              <a:rPr lang="en-US" sz="2000"/>
              <a:t> </a:t>
            </a:r>
            <a:r>
              <a:rPr lang="en-US" sz="2000" smtClean="0"/>
              <a:t>          Genetics </a:t>
            </a:r>
            <a:r>
              <a:rPr lang="en-US" sz="2000" dirty="0"/>
              <a:t>and Biometric Foundations </a:t>
            </a:r>
            <a:r>
              <a:rPr lang="en-US" sz="2000" dirty="0" smtClean="0"/>
              <a:t>(4 vols.)</a:t>
            </a:r>
          </a:p>
          <a:p>
            <a:r>
              <a:rPr lang="en-US" sz="2000" dirty="0" smtClean="0"/>
              <a:t>1934. The method of path coefficients.  </a:t>
            </a:r>
            <a:r>
              <a:rPr lang="en-US" sz="2000" i="1" dirty="0" smtClean="0"/>
              <a:t>Ann. Math. </a:t>
            </a:r>
            <a:r>
              <a:rPr lang="en-US" sz="2000" i="1" dirty="0" err="1" smtClean="0"/>
              <a:t>Staiist</a:t>
            </a:r>
            <a:r>
              <a:rPr lang="en-US" sz="2000" i="1" dirty="0" smtClean="0"/>
              <a:t>. </a:t>
            </a:r>
            <a:r>
              <a:rPr lang="en-US" sz="2000" b="1" dirty="0" smtClean="0"/>
              <a:t>5: </a:t>
            </a:r>
            <a:r>
              <a:rPr lang="en-US" sz="2000" dirty="0" smtClean="0"/>
              <a:t>161-215</a:t>
            </a:r>
            <a:endParaRPr lang="en-US" sz="2000" dirty="0"/>
          </a:p>
        </p:txBody>
      </p:sp>
    </p:spTree>
    <p:extLst>
      <p:ext uri="{BB962C8B-B14F-4D97-AF65-F5344CB8AC3E}">
        <p14:creationId xmlns:p14="http://schemas.microsoft.com/office/powerpoint/2010/main" val="41766028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 </a:t>
            </a:r>
            <a:endParaRPr lang="en-US" dirty="0"/>
          </a:p>
        </p:txBody>
      </p:sp>
      <p:sp>
        <p:nvSpPr>
          <p:cNvPr id="3" name="Content Placeholder 2"/>
          <p:cNvSpPr>
            <a:spLocks noGrp="1"/>
          </p:cNvSpPr>
          <p:nvPr>
            <p:ph idx="1"/>
          </p:nvPr>
        </p:nvSpPr>
        <p:spPr>
          <a:xfrm>
            <a:off x="381000" y="2514600"/>
            <a:ext cx="8229600" cy="4525963"/>
          </a:xfrm>
        </p:spPr>
        <p:txBody>
          <a:bodyPr/>
          <a:lstStyle/>
          <a:p>
            <a:r>
              <a:rPr lang="en-US" dirty="0" smtClean="0"/>
              <a:t>To outline some of the basic issues that we shall address this week</a:t>
            </a:r>
          </a:p>
          <a:p>
            <a:r>
              <a:rPr lang="en-US" dirty="0" smtClean="0"/>
              <a:t>To set some of the issues in their historical context in the story of genetics and its application to human variation.</a:t>
            </a:r>
            <a:endParaRPr lang="en-US" dirty="0"/>
          </a:p>
        </p:txBody>
      </p:sp>
    </p:spTree>
    <p:extLst>
      <p:ext uri="{BB962C8B-B14F-4D97-AF65-F5344CB8AC3E}">
        <p14:creationId xmlns:p14="http://schemas.microsoft.com/office/powerpoint/2010/main" val="14287132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3330" name="Text Box 2"/>
          <p:cNvSpPr txBox="1">
            <a:spLocks noChangeArrowheads="1"/>
          </p:cNvSpPr>
          <p:nvPr/>
        </p:nvSpPr>
        <p:spPr bwMode="auto">
          <a:xfrm>
            <a:off x="3187700" y="4727575"/>
            <a:ext cx="2814638" cy="665163"/>
          </a:xfrm>
          <a:prstGeom prst="rect">
            <a:avLst/>
          </a:prstGeom>
          <a:solidFill>
            <a:schemeClr val="hlink"/>
          </a:solidFill>
          <a:ln w="9525">
            <a:solidFill>
              <a:schemeClr val="bg1"/>
            </a:solidFill>
            <a:miter lim="800000"/>
            <a:headEnd/>
            <a:tailEnd/>
          </a:ln>
        </p:spPr>
        <p:txBody>
          <a:bodyPr/>
          <a:lstStyle/>
          <a:p>
            <a:pPr algn="ctr" fontAlgn="base">
              <a:lnSpc>
                <a:spcPct val="130000"/>
              </a:lnSpc>
              <a:spcBef>
                <a:spcPct val="50000"/>
              </a:spcBef>
              <a:spcAft>
                <a:spcPct val="0"/>
              </a:spcAft>
            </a:pPr>
            <a:r>
              <a:rPr lang="en-US" altLang="en-US" sz="2400" b="1" smtClean="0">
                <a:solidFill>
                  <a:srgbClr val="FFFFFF"/>
                </a:solidFill>
                <a:latin typeface="Arial" charset="0"/>
              </a:rPr>
              <a:t>Phenotype</a:t>
            </a:r>
          </a:p>
        </p:txBody>
      </p:sp>
      <p:sp>
        <p:nvSpPr>
          <p:cNvPr id="483331" name="Line 3"/>
          <p:cNvSpPr>
            <a:spLocks noChangeShapeType="1"/>
          </p:cNvSpPr>
          <p:nvPr/>
        </p:nvSpPr>
        <p:spPr bwMode="auto">
          <a:xfrm>
            <a:off x="2120900" y="3289300"/>
            <a:ext cx="1955800" cy="1320800"/>
          </a:xfrm>
          <a:prstGeom prst="line">
            <a:avLst/>
          </a:prstGeom>
          <a:noFill/>
          <a:ln w="38100">
            <a:solidFill>
              <a:schemeClr val="bg2"/>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AU" sz="2400" smtClean="0">
              <a:solidFill>
                <a:srgbClr val="000000"/>
              </a:solidFill>
            </a:endParaRPr>
          </a:p>
        </p:txBody>
      </p:sp>
      <p:grpSp>
        <p:nvGrpSpPr>
          <p:cNvPr id="483332" name="Group 4"/>
          <p:cNvGrpSpPr>
            <a:grpSpLocks/>
          </p:cNvGrpSpPr>
          <p:nvPr/>
        </p:nvGrpSpPr>
        <p:grpSpPr bwMode="auto">
          <a:xfrm>
            <a:off x="1587500" y="2222500"/>
            <a:ext cx="1066800" cy="1066800"/>
            <a:chOff x="1000" y="1104"/>
            <a:chExt cx="672" cy="672"/>
          </a:xfrm>
        </p:grpSpPr>
        <p:sp>
          <p:nvSpPr>
            <p:cNvPr id="483333" name="Oval 5"/>
            <p:cNvSpPr>
              <a:spLocks noChangeArrowheads="1"/>
            </p:cNvSpPr>
            <p:nvPr/>
          </p:nvSpPr>
          <p:spPr bwMode="auto">
            <a:xfrm>
              <a:off x="1000" y="1104"/>
              <a:ext cx="672" cy="672"/>
            </a:xfrm>
            <a:prstGeom prst="ellipse">
              <a:avLst/>
            </a:pr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algn="ctr" fontAlgn="base">
                <a:spcBef>
                  <a:spcPct val="0"/>
                </a:spcBef>
                <a:spcAft>
                  <a:spcPct val="0"/>
                </a:spcAft>
              </a:pPr>
              <a:endParaRPr lang="en-AU" altLang="en-US" sz="2400" smtClean="0">
                <a:solidFill>
                  <a:srgbClr val="003399"/>
                </a:solidFill>
                <a:latin typeface="Times New Roman" pitchFamily="18" charset="0"/>
              </a:endParaRPr>
            </a:p>
          </p:txBody>
        </p:sp>
        <p:sp>
          <p:nvSpPr>
            <p:cNvPr id="483334" name="Text Box 6"/>
            <p:cNvSpPr txBox="1">
              <a:spLocks noChangeArrowheads="1"/>
            </p:cNvSpPr>
            <p:nvPr/>
          </p:nvSpPr>
          <p:spPr bwMode="auto">
            <a:xfrm>
              <a:off x="1187" y="1251"/>
              <a:ext cx="385" cy="365"/>
            </a:xfrm>
            <a:prstGeom prst="rect">
              <a:avLst/>
            </a:prstGeom>
            <a:noFill/>
            <a:ln>
              <a:noFill/>
            </a:ln>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28575">
                  <a:solidFill>
                    <a:schemeClr val="bg2"/>
                  </a:solidFill>
                  <a:miter lim="800000"/>
                  <a:headEnd/>
                  <a:tailEnd/>
                </a14:hiddenLine>
              </a:ext>
            </a:extLst>
          </p:spPr>
          <p:txBody>
            <a:bodyPr>
              <a:spAutoFit/>
            </a:bodyPr>
            <a:lstStyle/>
            <a:p>
              <a:pPr fontAlgn="base">
                <a:spcBef>
                  <a:spcPct val="0"/>
                </a:spcBef>
                <a:spcAft>
                  <a:spcPct val="0"/>
                </a:spcAft>
              </a:pPr>
              <a:r>
                <a:rPr lang="en-US" altLang="en-US" sz="3200" b="1" smtClean="0">
                  <a:solidFill>
                    <a:srgbClr val="000000"/>
                  </a:solidFill>
                  <a:latin typeface="Arial" charset="0"/>
                </a:rPr>
                <a:t>E</a:t>
              </a:r>
              <a:endParaRPr lang="en-US" altLang="en-US" sz="3200" b="1" smtClean="0">
                <a:solidFill>
                  <a:srgbClr val="FFFFFF"/>
                </a:solidFill>
                <a:latin typeface="Arial" charset="0"/>
              </a:endParaRPr>
            </a:p>
          </p:txBody>
        </p:sp>
      </p:grpSp>
      <p:grpSp>
        <p:nvGrpSpPr>
          <p:cNvPr id="483335" name="Group 7"/>
          <p:cNvGrpSpPr>
            <a:grpSpLocks/>
          </p:cNvGrpSpPr>
          <p:nvPr/>
        </p:nvGrpSpPr>
        <p:grpSpPr bwMode="auto">
          <a:xfrm>
            <a:off x="3378200" y="2222500"/>
            <a:ext cx="1066800" cy="1066800"/>
            <a:chOff x="1182" y="1008"/>
            <a:chExt cx="672" cy="672"/>
          </a:xfrm>
        </p:grpSpPr>
        <p:sp>
          <p:nvSpPr>
            <p:cNvPr id="483336" name="Oval 8"/>
            <p:cNvSpPr>
              <a:spLocks noChangeArrowheads="1"/>
            </p:cNvSpPr>
            <p:nvPr/>
          </p:nvSpPr>
          <p:spPr bwMode="auto">
            <a:xfrm>
              <a:off x="1182" y="1008"/>
              <a:ext cx="672" cy="672"/>
            </a:xfrm>
            <a:prstGeom prst="ellipse">
              <a:avLst/>
            </a:pr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algn="ctr" fontAlgn="base">
                <a:spcBef>
                  <a:spcPct val="0"/>
                </a:spcBef>
                <a:spcAft>
                  <a:spcPct val="0"/>
                </a:spcAft>
              </a:pPr>
              <a:endParaRPr lang="en-AU" altLang="en-US" sz="2400" smtClean="0">
                <a:solidFill>
                  <a:srgbClr val="003399"/>
                </a:solidFill>
                <a:latin typeface="Times New Roman" pitchFamily="18" charset="0"/>
              </a:endParaRPr>
            </a:p>
          </p:txBody>
        </p:sp>
        <p:sp>
          <p:nvSpPr>
            <p:cNvPr id="483337" name="Text Box 9"/>
            <p:cNvSpPr txBox="1">
              <a:spLocks noChangeArrowheads="1"/>
            </p:cNvSpPr>
            <p:nvPr/>
          </p:nvSpPr>
          <p:spPr bwMode="auto">
            <a:xfrm>
              <a:off x="1361" y="1155"/>
              <a:ext cx="385" cy="365"/>
            </a:xfrm>
            <a:prstGeom prst="rect">
              <a:avLst/>
            </a:prstGeom>
            <a:solidFill>
              <a:schemeClr val="accent1"/>
            </a:solidFill>
            <a:ln>
              <a:noFill/>
            </a:ln>
            <a:extLst>
              <a:ext uri="{91240B29-F687-4F45-9708-019B960494DF}">
                <a14:hiddenLine xmlns:a14="http://schemas.microsoft.com/office/drawing/2010/main" w="28575">
                  <a:solidFill>
                    <a:schemeClr val="bg2"/>
                  </a:solidFill>
                  <a:miter lim="800000"/>
                  <a:headEnd/>
                  <a:tailEnd/>
                </a14:hiddenLine>
              </a:ext>
            </a:extLst>
          </p:spPr>
          <p:txBody>
            <a:bodyPr>
              <a:spAutoFit/>
            </a:bodyPr>
            <a:lstStyle/>
            <a:p>
              <a:pPr fontAlgn="base">
                <a:spcBef>
                  <a:spcPct val="0"/>
                </a:spcBef>
                <a:spcAft>
                  <a:spcPct val="0"/>
                </a:spcAft>
              </a:pPr>
              <a:r>
                <a:rPr lang="en-US" altLang="en-US" sz="3200" b="1" smtClean="0">
                  <a:solidFill>
                    <a:srgbClr val="FFFFFF"/>
                  </a:solidFill>
                  <a:latin typeface="Arial" charset="0"/>
                </a:rPr>
                <a:t>C</a:t>
              </a:r>
            </a:p>
          </p:txBody>
        </p:sp>
      </p:grpSp>
      <p:grpSp>
        <p:nvGrpSpPr>
          <p:cNvPr id="483338" name="Group 10"/>
          <p:cNvGrpSpPr>
            <a:grpSpLocks/>
          </p:cNvGrpSpPr>
          <p:nvPr/>
        </p:nvGrpSpPr>
        <p:grpSpPr bwMode="auto">
          <a:xfrm>
            <a:off x="5156200" y="2222500"/>
            <a:ext cx="1066800" cy="1066800"/>
            <a:chOff x="3248" y="1104"/>
            <a:chExt cx="672" cy="672"/>
          </a:xfrm>
        </p:grpSpPr>
        <p:sp>
          <p:nvSpPr>
            <p:cNvPr id="483339" name="Oval 11"/>
            <p:cNvSpPr>
              <a:spLocks noChangeArrowheads="1"/>
            </p:cNvSpPr>
            <p:nvPr/>
          </p:nvSpPr>
          <p:spPr bwMode="auto">
            <a:xfrm>
              <a:off x="3248" y="1104"/>
              <a:ext cx="672" cy="672"/>
            </a:xfrm>
            <a:prstGeom prst="ellipse">
              <a:avLst/>
            </a:prstGeom>
            <a:solidFill>
              <a:srgbClr val="003399"/>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algn="ctr" fontAlgn="base">
                <a:spcBef>
                  <a:spcPct val="0"/>
                </a:spcBef>
                <a:spcAft>
                  <a:spcPct val="0"/>
                </a:spcAft>
              </a:pPr>
              <a:endParaRPr lang="en-AU" altLang="en-US" sz="2400" smtClean="0">
                <a:solidFill>
                  <a:srgbClr val="003399"/>
                </a:solidFill>
                <a:latin typeface="Times New Roman" pitchFamily="18" charset="0"/>
              </a:endParaRPr>
            </a:p>
          </p:txBody>
        </p:sp>
        <p:sp>
          <p:nvSpPr>
            <p:cNvPr id="483340" name="Text Box 12"/>
            <p:cNvSpPr txBox="1">
              <a:spLocks noChangeArrowheads="1"/>
            </p:cNvSpPr>
            <p:nvPr/>
          </p:nvSpPr>
          <p:spPr bwMode="auto">
            <a:xfrm>
              <a:off x="3427" y="1251"/>
              <a:ext cx="385" cy="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2"/>
                  </a:solidFill>
                  <a:miter lim="800000"/>
                  <a:headEnd/>
                  <a:tailEnd/>
                </a14:hiddenLine>
              </a:ext>
            </a:extLst>
          </p:spPr>
          <p:txBody>
            <a:bodyPr>
              <a:spAutoFit/>
            </a:bodyPr>
            <a:lstStyle/>
            <a:p>
              <a:pPr fontAlgn="base">
                <a:spcBef>
                  <a:spcPct val="0"/>
                </a:spcBef>
                <a:spcAft>
                  <a:spcPct val="0"/>
                </a:spcAft>
              </a:pPr>
              <a:r>
                <a:rPr lang="en-US" altLang="en-US" sz="3200" b="1" smtClean="0">
                  <a:solidFill>
                    <a:srgbClr val="FFFFFF"/>
                  </a:solidFill>
                  <a:latin typeface="Arial" charset="0"/>
                </a:rPr>
                <a:t>A</a:t>
              </a:r>
            </a:p>
          </p:txBody>
        </p:sp>
      </p:grpSp>
      <p:grpSp>
        <p:nvGrpSpPr>
          <p:cNvPr id="483341" name="Group 13"/>
          <p:cNvGrpSpPr>
            <a:grpSpLocks/>
          </p:cNvGrpSpPr>
          <p:nvPr/>
        </p:nvGrpSpPr>
        <p:grpSpPr bwMode="auto">
          <a:xfrm>
            <a:off x="6934200" y="2235200"/>
            <a:ext cx="1066800" cy="1066800"/>
            <a:chOff x="4368" y="1112"/>
            <a:chExt cx="672" cy="672"/>
          </a:xfrm>
        </p:grpSpPr>
        <p:sp>
          <p:nvSpPr>
            <p:cNvPr id="483342" name="Oval 14"/>
            <p:cNvSpPr>
              <a:spLocks noChangeArrowheads="1"/>
            </p:cNvSpPr>
            <p:nvPr/>
          </p:nvSpPr>
          <p:spPr bwMode="auto">
            <a:xfrm>
              <a:off x="4368" y="1112"/>
              <a:ext cx="672" cy="672"/>
            </a:xfrm>
            <a:prstGeom prst="ellipse">
              <a:avLst/>
            </a:prstGeom>
            <a:solidFill>
              <a:srgbClr val="009999"/>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algn="ctr" fontAlgn="base">
                <a:spcBef>
                  <a:spcPct val="0"/>
                </a:spcBef>
                <a:spcAft>
                  <a:spcPct val="0"/>
                </a:spcAft>
              </a:pPr>
              <a:endParaRPr lang="en-AU" altLang="en-US" sz="2400" smtClean="0">
                <a:solidFill>
                  <a:srgbClr val="003399"/>
                </a:solidFill>
                <a:latin typeface="Times New Roman" pitchFamily="18" charset="0"/>
              </a:endParaRPr>
            </a:p>
          </p:txBody>
        </p:sp>
        <p:sp>
          <p:nvSpPr>
            <p:cNvPr id="483343" name="Text Box 15"/>
            <p:cNvSpPr txBox="1">
              <a:spLocks noChangeArrowheads="1"/>
            </p:cNvSpPr>
            <p:nvPr/>
          </p:nvSpPr>
          <p:spPr bwMode="auto">
            <a:xfrm>
              <a:off x="4560" y="1248"/>
              <a:ext cx="385" cy="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2"/>
                  </a:solidFill>
                  <a:miter lim="800000"/>
                  <a:headEnd/>
                  <a:tailEnd/>
                </a14:hiddenLine>
              </a:ext>
            </a:extLst>
          </p:spPr>
          <p:txBody>
            <a:bodyPr>
              <a:spAutoFit/>
            </a:bodyPr>
            <a:lstStyle/>
            <a:p>
              <a:pPr fontAlgn="base">
                <a:spcBef>
                  <a:spcPct val="0"/>
                </a:spcBef>
                <a:spcAft>
                  <a:spcPct val="0"/>
                </a:spcAft>
              </a:pPr>
              <a:r>
                <a:rPr lang="en-US" altLang="en-US" sz="3200" b="1" smtClean="0">
                  <a:solidFill>
                    <a:srgbClr val="FFFFFF"/>
                  </a:solidFill>
                  <a:latin typeface="Arial" charset="0"/>
                </a:rPr>
                <a:t>D</a:t>
              </a:r>
            </a:p>
          </p:txBody>
        </p:sp>
      </p:grpSp>
      <p:sp>
        <p:nvSpPr>
          <p:cNvPr id="483344" name="Line 16"/>
          <p:cNvSpPr>
            <a:spLocks noChangeShapeType="1"/>
          </p:cNvSpPr>
          <p:nvPr/>
        </p:nvSpPr>
        <p:spPr bwMode="auto">
          <a:xfrm>
            <a:off x="3911600" y="3276600"/>
            <a:ext cx="520700" cy="1333500"/>
          </a:xfrm>
          <a:prstGeom prst="line">
            <a:avLst/>
          </a:prstGeom>
          <a:noFill/>
          <a:ln w="38100">
            <a:solidFill>
              <a:schemeClr val="bg2"/>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AU" sz="2400" smtClean="0">
              <a:solidFill>
                <a:srgbClr val="000000"/>
              </a:solidFill>
            </a:endParaRPr>
          </a:p>
        </p:txBody>
      </p:sp>
      <p:sp>
        <p:nvSpPr>
          <p:cNvPr id="483345" name="Line 17"/>
          <p:cNvSpPr>
            <a:spLocks noChangeShapeType="1"/>
          </p:cNvSpPr>
          <p:nvPr/>
        </p:nvSpPr>
        <p:spPr bwMode="auto">
          <a:xfrm flipH="1">
            <a:off x="4737100" y="3289300"/>
            <a:ext cx="952500" cy="1320800"/>
          </a:xfrm>
          <a:prstGeom prst="line">
            <a:avLst/>
          </a:prstGeom>
          <a:noFill/>
          <a:ln w="38100">
            <a:solidFill>
              <a:schemeClr val="bg2"/>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AU" sz="2400" smtClean="0">
              <a:solidFill>
                <a:srgbClr val="000000"/>
              </a:solidFill>
            </a:endParaRPr>
          </a:p>
        </p:txBody>
      </p:sp>
      <p:sp>
        <p:nvSpPr>
          <p:cNvPr id="483346" name="Line 18"/>
          <p:cNvSpPr>
            <a:spLocks noChangeShapeType="1"/>
          </p:cNvSpPr>
          <p:nvPr/>
        </p:nvSpPr>
        <p:spPr bwMode="auto">
          <a:xfrm flipH="1">
            <a:off x="5067300" y="3302000"/>
            <a:ext cx="2400300" cy="1282700"/>
          </a:xfrm>
          <a:prstGeom prst="line">
            <a:avLst/>
          </a:prstGeom>
          <a:noFill/>
          <a:ln w="38100">
            <a:solidFill>
              <a:schemeClr val="bg2"/>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AU" sz="2400" smtClean="0">
              <a:solidFill>
                <a:srgbClr val="000000"/>
              </a:solidFill>
            </a:endParaRPr>
          </a:p>
        </p:txBody>
      </p:sp>
      <p:sp>
        <p:nvSpPr>
          <p:cNvPr id="483347" name="Text Box 19"/>
          <p:cNvSpPr txBox="1">
            <a:spLocks noChangeArrowheads="1"/>
          </p:cNvSpPr>
          <p:nvPr/>
        </p:nvSpPr>
        <p:spPr bwMode="auto">
          <a:xfrm>
            <a:off x="677863" y="1236663"/>
            <a:ext cx="189706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GB" altLang="en-US" sz="2400" smtClean="0">
                <a:solidFill>
                  <a:srgbClr val="000000"/>
                </a:solidFill>
                <a:latin typeface="Arial" charset="0"/>
              </a:rPr>
              <a:t>Unique</a:t>
            </a:r>
          </a:p>
          <a:p>
            <a:pPr algn="ctr" eaLnBrk="0" fontAlgn="base" hangingPunct="0">
              <a:spcBef>
                <a:spcPct val="0"/>
              </a:spcBef>
              <a:spcAft>
                <a:spcPct val="0"/>
              </a:spcAft>
            </a:pPr>
            <a:r>
              <a:rPr lang="en-GB" altLang="en-US" sz="2400" smtClean="0">
                <a:solidFill>
                  <a:srgbClr val="000000"/>
                </a:solidFill>
                <a:latin typeface="Arial" charset="0"/>
              </a:rPr>
              <a:t>Environment</a:t>
            </a:r>
          </a:p>
        </p:txBody>
      </p:sp>
      <p:sp>
        <p:nvSpPr>
          <p:cNvPr id="483348" name="Text Box 20"/>
          <p:cNvSpPr txBox="1">
            <a:spLocks noChangeArrowheads="1"/>
          </p:cNvSpPr>
          <p:nvPr/>
        </p:nvSpPr>
        <p:spPr bwMode="auto">
          <a:xfrm>
            <a:off x="5054600" y="871538"/>
            <a:ext cx="12700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GB" altLang="en-US" sz="2400" smtClean="0">
                <a:solidFill>
                  <a:srgbClr val="000000"/>
                </a:solidFill>
                <a:latin typeface="Arial" charset="0"/>
              </a:rPr>
              <a:t>Additive</a:t>
            </a:r>
          </a:p>
          <a:p>
            <a:pPr algn="ctr" eaLnBrk="0" fontAlgn="base" hangingPunct="0">
              <a:spcBef>
                <a:spcPct val="0"/>
              </a:spcBef>
              <a:spcAft>
                <a:spcPct val="0"/>
              </a:spcAft>
            </a:pPr>
            <a:r>
              <a:rPr lang="en-GB" altLang="en-US" sz="2400" smtClean="0">
                <a:solidFill>
                  <a:srgbClr val="000000"/>
                </a:solidFill>
                <a:latin typeface="Arial" charset="0"/>
              </a:rPr>
              <a:t>Genetic</a:t>
            </a:r>
          </a:p>
          <a:p>
            <a:pPr algn="ctr" eaLnBrk="0" fontAlgn="base" hangingPunct="0">
              <a:spcBef>
                <a:spcPct val="0"/>
              </a:spcBef>
              <a:spcAft>
                <a:spcPct val="0"/>
              </a:spcAft>
            </a:pPr>
            <a:r>
              <a:rPr lang="en-GB" altLang="en-US" sz="2400" smtClean="0">
                <a:solidFill>
                  <a:srgbClr val="000000"/>
                </a:solidFill>
                <a:latin typeface="Arial" charset="0"/>
              </a:rPr>
              <a:t>Effects</a:t>
            </a:r>
          </a:p>
        </p:txBody>
      </p:sp>
      <p:sp>
        <p:nvSpPr>
          <p:cNvPr id="483349" name="Text Box 21"/>
          <p:cNvSpPr txBox="1">
            <a:spLocks noChangeArrowheads="1"/>
          </p:cNvSpPr>
          <p:nvPr/>
        </p:nvSpPr>
        <p:spPr bwMode="auto">
          <a:xfrm>
            <a:off x="2860675" y="1236663"/>
            <a:ext cx="18970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GB" altLang="en-US" sz="2400" smtClean="0">
                <a:solidFill>
                  <a:srgbClr val="000000"/>
                </a:solidFill>
                <a:latin typeface="Arial" charset="0"/>
              </a:rPr>
              <a:t>Shared</a:t>
            </a:r>
          </a:p>
          <a:p>
            <a:pPr algn="ctr" eaLnBrk="0" fontAlgn="base" hangingPunct="0">
              <a:spcBef>
                <a:spcPct val="0"/>
              </a:spcBef>
              <a:spcAft>
                <a:spcPct val="0"/>
              </a:spcAft>
            </a:pPr>
            <a:r>
              <a:rPr lang="en-GB" altLang="en-US" sz="2400" smtClean="0">
                <a:solidFill>
                  <a:srgbClr val="000000"/>
                </a:solidFill>
                <a:latin typeface="Arial" charset="0"/>
              </a:rPr>
              <a:t>Environment</a:t>
            </a:r>
          </a:p>
        </p:txBody>
      </p:sp>
      <p:sp>
        <p:nvSpPr>
          <p:cNvPr id="483350" name="Text Box 22"/>
          <p:cNvSpPr txBox="1">
            <a:spLocks noChangeArrowheads="1"/>
          </p:cNvSpPr>
          <p:nvPr/>
        </p:nvSpPr>
        <p:spPr bwMode="auto">
          <a:xfrm>
            <a:off x="6713538" y="871538"/>
            <a:ext cx="1728787"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GB" altLang="en-US" sz="2400" smtClean="0">
                <a:solidFill>
                  <a:srgbClr val="000000"/>
                </a:solidFill>
                <a:latin typeface="Arial" charset="0"/>
              </a:rPr>
              <a:t>Dominance</a:t>
            </a:r>
          </a:p>
          <a:p>
            <a:pPr algn="ctr" eaLnBrk="0" fontAlgn="base" hangingPunct="0">
              <a:spcBef>
                <a:spcPct val="0"/>
              </a:spcBef>
              <a:spcAft>
                <a:spcPct val="0"/>
              </a:spcAft>
            </a:pPr>
            <a:r>
              <a:rPr lang="en-GB" altLang="en-US" sz="2400" smtClean="0">
                <a:solidFill>
                  <a:srgbClr val="000000"/>
                </a:solidFill>
                <a:latin typeface="Arial" charset="0"/>
              </a:rPr>
              <a:t>Genetic</a:t>
            </a:r>
          </a:p>
          <a:p>
            <a:pPr algn="ctr" eaLnBrk="0" fontAlgn="base" hangingPunct="0">
              <a:spcBef>
                <a:spcPct val="0"/>
              </a:spcBef>
              <a:spcAft>
                <a:spcPct val="0"/>
              </a:spcAft>
            </a:pPr>
            <a:r>
              <a:rPr lang="en-GB" altLang="en-US" sz="2400" smtClean="0">
                <a:solidFill>
                  <a:srgbClr val="000000"/>
                </a:solidFill>
                <a:latin typeface="Arial" charset="0"/>
              </a:rPr>
              <a:t>Effects</a:t>
            </a:r>
          </a:p>
        </p:txBody>
      </p:sp>
      <p:sp>
        <p:nvSpPr>
          <p:cNvPr id="483351" name="Text Box 23"/>
          <p:cNvSpPr txBox="1">
            <a:spLocks noChangeArrowheads="1"/>
          </p:cNvSpPr>
          <p:nvPr/>
        </p:nvSpPr>
        <p:spPr bwMode="auto">
          <a:xfrm>
            <a:off x="3098800" y="4017963"/>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GB" altLang="en-US" sz="2400" smtClean="0">
                <a:solidFill>
                  <a:srgbClr val="000000"/>
                </a:solidFill>
                <a:latin typeface="Arial" charset="0"/>
              </a:rPr>
              <a:t>e</a:t>
            </a:r>
          </a:p>
        </p:txBody>
      </p:sp>
      <p:sp>
        <p:nvSpPr>
          <p:cNvPr id="483352" name="Text Box 24"/>
          <p:cNvSpPr txBox="1">
            <a:spLocks noChangeArrowheads="1"/>
          </p:cNvSpPr>
          <p:nvPr/>
        </p:nvSpPr>
        <p:spPr bwMode="auto">
          <a:xfrm>
            <a:off x="4946650" y="3497263"/>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GB" altLang="en-US" sz="2400" smtClean="0">
                <a:solidFill>
                  <a:srgbClr val="000000"/>
                </a:solidFill>
                <a:latin typeface="Arial" charset="0"/>
              </a:rPr>
              <a:t>a</a:t>
            </a:r>
          </a:p>
        </p:txBody>
      </p:sp>
      <p:sp>
        <p:nvSpPr>
          <p:cNvPr id="483353" name="Text Box 25"/>
          <p:cNvSpPr txBox="1">
            <a:spLocks noChangeArrowheads="1"/>
          </p:cNvSpPr>
          <p:nvPr/>
        </p:nvSpPr>
        <p:spPr bwMode="auto">
          <a:xfrm>
            <a:off x="4070350" y="3484563"/>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GB" altLang="en-US" sz="2400" smtClean="0">
                <a:solidFill>
                  <a:srgbClr val="000000"/>
                </a:solidFill>
                <a:latin typeface="Arial" charset="0"/>
              </a:rPr>
              <a:t>c</a:t>
            </a:r>
          </a:p>
        </p:txBody>
      </p:sp>
      <p:sp>
        <p:nvSpPr>
          <p:cNvPr id="483354" name="Text Box 26"/>
          <p:cNvSpPr txBox="1">
            <a:spLocks noChangeArrowheads="1"/>
          </p:cNvSpPr>
          <p:nvPr/>
        </p:nvSpPr>
        <p:spPr bwMode="auto">
          <a:xfrm>
            <a:off x="5746750" y="4094163"/>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GB" altLang="en-US" sz="2400" smtClean="0">
                <a:solidFill>
                  <a:srgbClr val="000000"/>
                </a:solidFill>
                <a:latin typeface="Arial" charset="0"/>
              </a:rPr>
              <a:t>d</a:t>
            </a:r>
          </a:p>
        </p:txBody>
      </p:sp>
      <p:sp>
        <p:nvSpPr>
          <p:cNvPr id="483355" name="Text Box 27"/>
          <p:cNvSpPr txBox="1">
            <a:spLocks noChangeArrowheads="1"/>
          </p:cNvSpPr>
          <p:nvPr/>
        </p:nvSpPr>
        <p:spPr bwMode="auto">
          <a:xfrm>
            <a:off x="2316163" y="5632450"/>
            <a:ext cx="4832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GB" altLang="en-US" sz="3600" smtClean="0">
                <a:solidFill>
                  <a:srgbClr val="000000"/>
                </a:solidFill>
                <a:latin typeface="Arial" charset="0"/>
              </a:rPr>
              <a:t>P = eE + aA + cC + dD</a:t>
            </a:r>
          </a:p>
        </p:txBody>
      </p:sp>
      <p:sp>
        <p:nvSpPr>
          <p:cNvPr id="483356" name="Rectangle 28"/>
          <p:cNvSpPr>
            <a:spLocks noChangeArrowheads="1"/>
          </p:cNvSpPr>
          <p:nvPr/>
        </p:nvSpPr>
        <p:spPr bwMode="auto">
          <a:xfrm>
            <a:off x="762000" y="114300"/>
            <a:ext cx="7772400"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a:solidFill>
                  <a:schemeClr val="tx2"/>
                </a:solidFill>
                <a:latin typeface="Tahoma" pitchFamily="34" charset="0"/>
              </a:defRPr>
            </a:lvl1pPr>
            <a:lvl2pPr>
              <a:defRPr sz="4400">
                <a:solidFill>
                  <a:schemeClr val="tx2"/>
                </a:solidFill>
                <a:latin typeface="Tahoma" pitchFamily="34" charset="0"/>
              </a:defRPr>
            </a:lvl2pPr>
            <a:lvl3pPr>
              <a:defRPr sz="4400">
                <a:solidFill>
                  <a:schemeClr val="tx2"/>
                </a:solidFill>
                <a:latin typeface="Tahoma" pitchFamily="34" charset="0"/>
              </a:defRPr>
            </a:lvl3pPr>
            <a:lvl4pPr>
              <a:defRPr sz="4400">
                <a:solidFill>
                  <a:schemeClr val="tx2"/>
                </a:solidFill>
                <a:latin typeface="Tahoma" pitchFamily="34" charset="0"/>
              </a:defRPr>
            </a:lvl4pPr>
            <a:lvl5pPr>
              <a:defRPr sz="4400">
                <a:solidFill>
                  <a:schemeClr val="tx2"/>
                </a:solidFill>
                <a:latin typeface="Tahoma" pitchFamily="34" charset="0"/>
              </a:defRPr>
            </a:lvl5pPr>
            <a:lvl6pPr marL="457200" fontAlgn="base">
              <a:spcBef>
                <a:spcPct val="0"/>
              </a:spcBef>
              <a:spcAft>
                <a:spcPct val="0"/>
              </a:spcAft>
              <a:defRPr sz="4400">
                <a:solidFill>
                  <a:schemeClr val="tx2"/>
                </a:solidFill>
                <a:latin typeface="Tahoma" pitchFamily="34" charset="0"/>
              </a:defRPr>
            </a:lvl6pPr>
            <a:lvl7pPr marL="914400" fontAlgn="base">
              <a:spcBef>
                <a:spcPct val="0"/>
              </a:spcBef>
              <a:spcAft>
                <a:spcPct val="0"/>
              </a:spcAft>
              <a:defRPr sz="4400">
                <a:solidFill>
                  <a:schemeClr val="tx2"/>
                </a:solidFill>
                <a:latin typeface="Tahoma" pitchFamily="34" charset="0"/>
              </a:defRPr>
            </a:lvl7pPr>
            <a:lvl8pPr marL="1371600" fontAlgn="base">
              <a:spcBef>
                <a:spcPct val="0"/>
              </a:spcBef>
              <a:spcAft>
                <a:spcPct val="0"/>
              </a:spcAft>
              <a:defRPr sz="4400">
                <a:solidFill>
                  <a:schemeClr val="tx2"/>
                </a:solidFill>
                <a:latin typeface="Tahoma" pitchFamily="34" charset="0"/>
              </a:defRPr>
            </a:lvl8pPr>
            <a:lvl9pPr marL="1828800" fontAlgn="base">
              <a:spcBef>
                <a:spcPct val="0"/>
              </a:spcBef>
              <a:spcAft>
                <a:spcPct val="0"/>
              </a:spcAft>
              <a:defRPr sz="4400">
                <a:solidFill>
                  <a:schemeClr val="tx2"/>
                </a:solidFill>
                <a:latin typeface="Tahoma" pitchFamily="34" charset="0"/>
              </a:defRPr>
            </a:lvl9pPr>
          </a:lstStyle>
          <a:p>
            <a:pPr fontAlgn="base">
              <a:spcBef>
                <a:spcPct val="0"/>
              </a:spcBef>
              <a:spcAft>
                <a:spcPct val="0"/>
              </a:spcAft>
            </a:pPr>
            <a:r>
              <a:rPr lang="en-US" altLang="en-US" smtClean="0">
                <a:solidFill>
                  <a:srgbClr val="333399"/>
                </a:solidFill>
              </a:rPr>
              <a:t>Variance components</a:t>
            </a:r>
            <a:endParaRPr lang="en-GB" altLang="en-US" smtClean="0">
              <a:solidFill>
                <a:srgbClr val="333399"/>
              </a:solidFill>
            </a:endParaRPr>
          </a:p>
        </p:txBody>
      </p:sp>
    </p:spTree>
    <p:extLst>
      <p:ext uri="{BB962C8B-B14F-4D97-AF65-F5344CB8AC3E}">
        <p14:creationId xmlns:p14="http://schemas.microsoft.com/office/powerpoint/2010/main" val="33348772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62" name="Rectangle 2"/>
          <p:cNvSpPr>
            <a:spLocks noGrp="1" noChangeArrowheads="1"/>
          </p:cNvSpPr>
          <p:nvPr>
            <p:ph type="title"/>
          </p:nvPr>
        </p:nvSpPr>
        <p:spPr>
          <a:xfrm>
            <a:off x="609600" y="228600"/>
            <a:ext cx="7772400" cy="762000"/>
          </a:xfrm>
        </p:spPr>
        <p:txBody>
          <a:bodyPr/>
          <a:lstStyle/>
          <a:p>
            <a:r>
              <a:rPr lang="en-GB" altLang="en-US"/>
              <a:t/>
            </a:r>
            <a:br>
              <a:rPr lang="en-GB" altLang="en-US"/>
            </a:br>
            <a:endParaRPr lang="en-GB" altLang="en-US"/>
          </a:p>
        </p:txBody>
      </p:sp>
      <p:sp>
        <p:nvSpPr>
          <p:cNvPr id="655363" name="Rectangle 3"/>
          <p:cNvSpPr>
            <a:spLocks noChangeArrowheads="1"/>
          </p:cNvSpPr>
          <p:nvPr/>
        </p:nvSpPr>
        <p:spPr bwMode="auto">
          <a:xfrm>
            <a:off x="762000" y="0"/>
            <a:ext cx="7772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a:solidFill>
                  <a:schemeClr val="tx2"/>
                </a:solidFill>
                <a:latin typeface="Tahoma" pitchFamily="34" charset="0"/>
              </a:defRPr>
            </a:lvl1pPr>
            <a:lvl2pPr>
              <a:defRPr sz="4400">
                <a:solidFill>
                  <a:schemeClr val="tx2"/>
                </a:solidFill>
                <a:latin typeface="Tahoma" pitchFamily="34" charset="0"/>
              </a:defRPr>
            </a:lvl2pPr>
            <a:lvl3pPr>
              <a:defRPr sz="4400">
                <a:solidFill>
                  <a:schemeClr val="tx2"/>
                </a:solidFill>
                <a:latin typeface="Tahoma" pitchFamily="34" charset="0"/>
              </a:defRPr>
            </a:lvl3pPr>
            <a:lvl4pPr>
              <a:defRPr sz="4400">
                <a:solidFill>
                  <a:schemeClr val="tx2"/>
                </a:solidFill>
                <a:latin typeface="Tahoma" pitchFamily="34" charset="0"/>
              </a:defRPr>
            </a:lvl4pPr>
            <a:lvl5pPr>
              <a:defRPr sz="4400">
                <a:solidFill>
                  <a:schemeClr val="tx2"/>
                </a:solidFill>
                <a:latin typeface="Tahoma" pitchFamily="34" charset="0"/>
              </a:defRPr>
            </a:lvl5pPr>
            <a:lvl6pPr marL="457200" fontAlgn="base">
              <a:spcBef>
                <a:spcPct val="0"/>
              </a:spcBef>
              <a:spcAft>
                <a:spcPct val="0"/>
              </a:spcAft>
              <a:defRPr sz="4400">
                <a:solidFill>
                  <a:schemeClr val="tx2"/>
                </a:solidFill>
                <a:latin typeface="Tahoma" pitchFamily="34" charset="0"/>
              </a:defRPr>
            </a:lvl6pPr>
            <a:lvl7pPr marL="914400" fontAlgn="base">
              <a:spcBef>
                <a:spcPct val="0"/>
              </a:spcBef>
              <a:spcAft>
                <a:spcPct val="0"/>
              </a:spcAft>
              <a:defRPr sz="4400">
                <a:solidFill>
                  <a:schemeClr val="tx2"/>
                </a:solidFill>
                <a:latin typeface="Tahoma" pitchFamily="34" charset="0"/>
              </a:defRPr>
            </a:lvl7pPr>
            <a:lvl8pPr marL="1371600" fontAlgn="base">
              <a:spcBef>
                <a:spcPct val="0"/>
              </a:spcBef>
              <a:spcAft>
                <a:spcPct val="0"/>
              </a:spcAft>
              <a:defRPr sz="4400">
                <a:solidFill>
                  <a:schemeClr val="tx2"/>
                </a:solidFill>
                <a:latin typeface="Tahoma" pitchFamily="34" charset="0"/>
              </a:defRPr>
            </a:lvl8pPr>
            <a:lvl9pPr marL="1828800" fontAlgn="base">
              <a:spcBef>
                <a:spcPct val="0"/>
              </a:spcBef>
              <a:spcAft>
                <a:spcPct val="0"/>
              </a:spcAft>
              <a:defRPr sz="4400">
                <a:solidFill>
                  <a:schemeClr val="tx2"/>
                </a:solidFill>
                <a:latin typeface="Tahoma" pitchFamily="34" charset="0"/>
              </a:defRPr>
            </a:lvl9pPr>
          </a:lstStyle>
          <a:p>
            <a:pPr fontAlgn="base">
              <a:spcBef>
                <a:spcPct val="0"/>
              </a:spcBef>
              <a:spcAft>
                <a:spcPct val="0"/>
              </a:spcAft>
            </a:pPr>
            <a:r>
              <a:rPr lang="en-US" altLang="en-US" smtClean="0">
                <a:solidFill>
                  <a:srgbClr val="333399"/>
                </a:solidFill>
              </a:rPr>
              <a:t>ACE Model for twin data</a:t>
            </a:r>
            <a:endParaRPr lang="en-GB" altLang="en-US" smtClean="0">
              <a:solidFill>
                <a:srgbClr val="333399"/>
              </a:solidFill>
            </a:endParaRPr>
          </a:p>
        </p:txBody>
      </p:sp>
      <p:sp>
        <p:nvSpPr>
          <p:cNvPr id="655364" name="Rectangle 4"/>
          <p:cNvSpPr>
            <a:spLocks noChangeArrowheads="1"/>
          </p:cNvSpPr>
          <p:nvPr/>
        </p:nvSpPr>
        <p:spPr bwMode="auto">
          <a:xfrm>
            <a:off x="1955800" y="5162550"/>
            <a:ext cx="1079500" cy="107950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GB" altLang="en-US" sz="3200" b="1" smtClean="0">
                <a:solidFill>
                  <a:srgbClr val="000000"/>
                </a:solidFill>
                <a:latin typeface="Arial" pitchFamily="34" charset="0"/>
              </a:rPr>
              <a:t>P</a:t>
            </a:r>
            <a:r>
              <a:rPr lang="en-GB" altLang="en-US" sz="3200" b="1" baseline="-10000" smtClean="0">
                <a:solidFill>
                  <a:srgbClr val="000000"/>
                </a:solidFill>
                <a:latin typeface="Arial" pitchFamily="34" charset="0"/>
              </a:rPr>
              <a:t>T1</a:t>
            </a:r>
            <a:endParaRPr lang="en-GB" altLang="en-US" sz="2400" b="1" smtClean="0">
              <a:solidFill>
                <a:srgbClr val="000000"/>
              </a:solidFill>
              <a:latin typeface="Arial" pitchFamily="34" charset="0"/>
            </a:endParaRPr>
          </a:p>
        </p:txBody>
      </p:sp>
      <p:sp>
        <p:nvSpPr>
          <p:cNvPr id="655365" name="Oval 5"/>
          <p:cNvSpPr>
            <a:spLocks noChangeArrowheads="1"/>
          </p:cNvSpPr>
          <p:nvPr/>
        </p:nvSpPr>
        <p:spPr bwMode="auto">
          <a:xfrm>
            <a:off x="3367088" y="2470150"/>
            <a:ext cx="1066800" cy="106680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GB" altLang="en-US" sz="4800" smtClean="0">
                <a:solidFill>
                  <a:srgbClr val="FFFFFF"/>
                </a:solidFill>
                <a:latin typeface="Arial" pitchFamily="34" charset="0"/>
              </a:rPr>
              <a:t>A</a:t>
            </a:r>
            <a:endParaRPr lang="en-GB" altLang="en-US" sz="2400" smtClean="0">
              <a:solidFill>
                <a:srgbClr val="FFFFFF"/>
              </a:solidFill>
              <a:latin typeface="Arial" pitchFamily="34" charset="0"/>
            </a:endParaRPr>
          </a:p>
        </p:txBody>
      </p:sp>
      <p:sp>
        <p:nvSpPr>
          <p:cNvPr id="655366" name="Oval 6"/>
          <p:cNvSpPr>
            <a:spLocks noChangeArrowheads="1"/>
          </p:cNvSpPr>
          <p:nvPr/>
        </p:nvSpPr>
        <p:spPr bwMode="auto">
          <a:xfrm>
            <a:off x="1974850" y="2470150"/>
            <a:ext cx="1066800" cy="106680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GB" altLang="en-US" sz="4800" smtClean="0">
                <a:solidFill>
                  <a:srgbClr val="000000"/>
                </a:solidFill>
                <a:latin typeface="Arial" pitchFamily="34" charset="0"/>
              </a:rPr>
              <a:t>C</a:t>
            </a:r>
            <a:endParaRPr lang="en-GB" altLang="en-US" sz="3200" smtClean="0">
              <a:solidFill>
                <a:srgbClr val="000000"/>
              </a:solidFill>
              <a:latin typeface="Arial" pitchFamily="34" charset="0"/>
            </a:endParaRPr>
          </a:p>
        </p:txBody>
      </p:sp>
      <p:sp>
        <p:nvSpPr>
          <p:cNvPr id="655367" name="Oval 7"/>
          <p:cNvSpPr>
            <a:spLocks noChangeArrowheads="1"/>
          </p:cNvSpPr>
          <p:nvPr/>
        </p:nvSpPr>
        <p:spPr bwMode="auto">
          <a:xfrm>
            <a:off x="584200" y="2470150"/>
            <a:ext cx="1066800" cy="10668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GB" altLang="en-US" sz="4800" smtClean="0">
                <a:solidFill>
                  <a:srgbClr val="000000"/>
                </a:solidFill>
                <a:latin typeface="Arial" pitchFamily="34" charset="0"/>
              </a:rPr>
              <a:t>E</a:t>
            </a:r>
            <a:endParaRPr lang="en-GB" altLang="en-US" sz="3200" smtClean="0">
              <a:solidFill>
                <a:srgbClr val="000000"/>
              </a:solidFill>
              <a:latin typeface="Arial" pitchFamily="34" charset="0"/>
            </a:endParaRPr>
          </a:p>
        </p:txBody>
      </p:sp>
      <p:sp>
        <p:nvSpPr>
          <p:cNvPr id="655368" name="Rectangle 8"/>
          <p:cNvSpPr>
            <a:spLocks noChangeArrowheads="1"/>
          </p:cNvSpPr>
          <p:nvPr/>
        </p:nvSpPr>
        <p:spPr bwMode="auto">
          <a:xfrm>
            <a:off x="6172200" y="5162550"/>
            <a:ext cx="1079500" cy="107950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GB" altLang="en-US" sz="3200" b="1" smtClean="0">
                <a:solidFill>
                  <a:srgbClr val="000000"/>
                </a:solidFill>
                <a:latin typeface="Arial" pitchFamily="34" charset="0"/>
              </a:rPr>
              <a:t>P</a:t>
            </a:r>
            <a:r>
              <a:rPr lang="en-GB" altLang="en-US" sz="3200" b="1" baseline="-10000" smtClean="0">
                <a:solidFill>
                  <a:srgbClr val="000000"/>
                </a:solidFill>
                <a:latin typeface="Arial" pitchFamily="34" charset="0"/>
              </a:rPr>
              <a:t>T2</a:t>
            </a:r>
            <a:endParaRPr lang="en-GB" altLang="en-US" sz="2400" b="1" smtClean="0">
              <a:solidFill>
                <a:srgbClr val="000000"/>
              </a:solidFill>
              <a:latin typeface="Arial" pitchFamily="34" charset="0"/>
            </a:endParaRPr>
          </a:p>
        </p:txBody>
      </p:sp>
      <p:sp>
        <p:nvSpPr>
          <p:cNvPr id="655369" name="Oval 9"/>
          <p:cNvSpPr>
            <a:spLocks noChangeArrowheads="1"/>
          </p:cNvSpPr>
          <p:nvPr/>
        </p:nvSpPr>
        <p:spPr bwMode="auto">
          <a:xfrm>
            <a:off x="4759325" y="2470150"/>
            <a:ext cx="1066800" cy="106680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GB" altLang="en-US" sz="4800" smtClean="0">
                <a:solidFill>
                  <a:srgbClr val="FFFFFF"/>
                </a:solidFill>
                <a:latin typeface="Arial" pitchFamily="34" charset="0"/>
              </a:rPr>
              <a:t>A</a:t>
            </a:r>
            <a:endParaRPr lang="en-GB" altLang="en-US" sz="2400" smtClean="0">
              <a:solidFill>
                <a:srgbClr val="FFFFFF"/>
              </a:solidFill>
              <a:latin typeface="Arial" pitchFamily="34" charset="0"/>
            </a:endParaRPr>
          </a:p>
        </p:txBody>
      </p:sp>
      <p:sp>
        <p:nvSpPr>
          <p:cNvPr id="655370" name="Oval 10"/>
          <p:cNvSpPr>
            <a:spLocks noChangeArrowheads="1"/>
          </p:cNvSpPr>
          <p:nvPr/>
        </p:nvSpPr>
        <p:spPr bwMode="auto">
          <a:xfrm>
            <a:off x="6151563" y="2470150"/>
            <a:ext cx="1066800" cy="106680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GB" altLang="en-US" sz="4800" smtClean="0">
                <a:solidFill>
                  <a:srgbClr val="000000"/>
                </a:solidFill>
                <a:latin typeface="Arial" pitchFamily="34" charset="0"/>
              </a:rPr>
              <a:t>C</a:t>
            </a:r>
            <a:endParaRPr lang="en-GB" altLang="en-US" sz="3200" smtClean="0">
              <a:solidFill>
                <a:srgbClr val="000000"/>
              </a:solidFill>
              <a:latin typeface="Arial" pitchFamily="34" charset="0"/>
            </a:endParaRPr>
          </a:p>
        </p:txBody>
      </p:sp>
      <p:sp>
        <p:nvSpPr>
          <p:cNvPr id="655371" name="Oval 11"/>
          <p:cNvSpPr>
            <a:spLocks noChangeArrowheads="1"/>
          </p:cNvSpPr>
          <p:nvPr/>
        </p:nvSpPr>
        <p:spPr bwMode="auto">
          <a:xfrm>
            <a:off x="7543800" y="2470150"/>
            <a:ext cx="1066800" cy="10668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GB" altLang="en-US" sz="4800" smtClean="0">
                <a:solidFill>
                  <a:srgbClr val="000000"/>
                </a:solidFill>
                <a:latin typeface="Arial" pitchFamily="34" charset="0"/>
              </a:rPr>
              <a:t>E</a:t>
            </a:r>
            <a:endParaRPr lang="en-GB" altLang="en-US" sz="3200" smtClean="0">
              <a:solidFill>
                <a:srgbClr val="000000"/>
              </a:solidFill>
              <a:latin typeface="Arial" pitchFamily="34" charset="0"/>
            </a:endParaRPr>
          </a:p>
        </p:txBody>
      </p:sp>
      <p:cxnSp>
        <p:nvCxnSpPr>
          <p:cNvPr id="655372" name="AutoShape 12"/>
          <p:cNvCxnSpPr>
            <a:cxnSpLocks noChangeShapeType="1"/>
            <a:stCxn id="655365" idx="0"/>
            <a:endCxn id="655369" idx="0"/>
          </p:cNvCxnSpPr>
          <p:nvPr/>
        </p:nvCxnSpPr>
        <p:spPr bwMode="auto">
          <a:xfrm rot="5400000" flipV="1">
            <a:off x="4595813" y="1774825"/>
            <a:ext cx="1588" cy="1392237"/>
          </a:xfrm>
          <a:prstGeom prst="curvedConnector3">
            <a:avLst>
              <a:gd name="adj1" fmla="val -27100005"/>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5373" name="AutoShape 13"/>
          <p:cNvCxnSpPr>
            <a:cxnSpLocks noChangeShapeType="1"/>
            <a:stCxn id="655366" idx="0"/>
            <a:endCxn id="655370" idx="0"/>
          </p:cNvCxnSpPr>
          <p:nvPr/>
        </p:nvCxnSpPr>
        <p:spPr bwMode="auto">
          <a:xfrm rot="5400000" flipV="1">
            <a:off x="4595813" y="382587"/>
            <a:ext cx="1588" cy="4176713"/>
          </a:xfrm>
          <a:prstGeom prst="curvedConnector3">
            <a:avLst>
              <a:gd name="adj1" fmla="val -77500005"/>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55374" name="Text Box 14"/>
          <p:cNvSpPr txBox="1">
            <a:spLocks noChangeArrowheads="1"/>
          </p:cNvSpPr>
          <p:nvPr/>
        </p:nvSpPr>
        <p:spPr bwMode="auto">
          <a:xfrm>
            <a:off x="4387850" y="823913"/>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GB" altLang="en-US" sz="2400" smtClean="0">
                <a:solidFill>
                  <a:srgbClr val="000000"/>
                </a:solidFill>
                <a:latin typeface="Arial" pitchFamily="34" charset="0"/>
              </a:rPr>
              <a:t>1</a:t>
            </a:r>
          </a:p>
        </p:txBody>
      </p:sp>
      <p:sp>
        <p:nvSpPr>
          <p:cNvPr id="655375" name="Text Box 15"/>
          <p:cNvSpPr txBox="1">
            <a:spLocks noChangeArrowheads="1"/>
          </p:cNvSpPr>
          <p:nvPr/>
        </p:nvSpPr>
        <p:spPr bwMode="auto">
          <a:xfrm>
            <a:off x="3327400" y="1631950"/>
            <a:ext cx="2668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GB" altLang="en-US" sz="2400" smtClean="0">
                <a:solidFill>
                  <a:srgbClr val="000000"/>
                </a:solidFill>
                <a:latin typeface="Arial" pitchFamily="34" charset="0"/>
              </a:rPr>
              <a:t>MZ=1.0 / DZ=0.5</a:t>
            </a:r>
          </a:p>
        </p:txBody>
      </p:sp>
      <p:sp>
        <p:nvSpPr>
          <p:cNvPr id="655376" name="Text Box 16"/>
          <p:cNvSpPr txBox="1">
            <a:spLocks noChangeArrowheads="1"/>
          </p:cNvSpPr>
          <p:nvPr/>
        </p:nvSpPr>
        <p:spPr bwMode="auto">
          <a:xfrm>
            <a:off x="1320800" y="4132263"/>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GB" altLang="en-US" sz="2400" smtClean="0">
                <a:solidFill>
                  <a:srgbClr val="000000"/>
                </a:solidFill>
                <a:latin typeface="Arial" pitchFamily="34" charset="0"/>
              </a:rPr>
              <a:t>e</a:t>
            </a:r>
          </a:p>
        </p:txBody>
      </p:sp>
      <p:sp>
        <p:nvSpPr>
          <p:cNvPr id="655377" name="Text Box 17"/>
          <p:cNvSpPr txBox="1">
            <a:spLocks noChangeArrowheads="1"/>
          </p:cNvSpPr>
          <p:nvPr/>
        </p:nvSpPr>
        <p:spPr bwMode="auto">
          <a:xfrm>
            <a:off x="2959100" y="4132263"/>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GB" altLang="en-US" sz="2400" smtClean="0">
                <a:solidFill>
                  <a:srgbClr val="000000"/>
                </a:solidFill>
                <a:latin typeface="Arial" pitchFamily="34" charset="0"/>
              </a:rPr>
              <a:t>a</a:t>
            </a:r>
          </a:p>
        </p:txBody>
      </p:sp>
      <p:sp>
        <p:nvSpPr>
          <p:cNvPr id="655378" name="Text Box 18"/>
          <p:cNvSpPr txBox="1">
            <a:spLocks noChangeArrowheads="1"/>
          </p:cNvSpPr>
          <p:nvPr/>
        </p:nvSpPr>
        <p:spPr bwMode="auto">
          <a:xfrm>
            <a:off x="2179638" y="4132263"/>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GB" altLang="en-US" sz="2400" smtClean="0">
                <a:solidFill>
                  <a:srgbClr val="000000"/>
                </a:solidFill>
                <a:latin typeface="Arial" pitchFamily="34" charset="0"/>
              </a:rPr>
              <a:t>c</a:t>
            </a:r>
          </a:p>
        </p:txBody>
      </p:sp>
      <p:sp>
        <p:nvSpPr>
          <p:cNvPr id="655379" name="Text Box 19"/>
          <p:cNvSpPr txBox="1">
            <a:spLocks noChangeArrowheads="1"/>
          </p:cNvSpPr>
          <p:nvPr/>
        </p:nvSpPr>
        <p:spPr bwMode="auto">
          <a:xfrm>
            <a:off x="7524750" y="4132263"/>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GB" altLang="en-US" sz="2400" smtClean="0">
                <a:solidFill>
                  <a:srgbClr val="000000"/>
                </a:solidFill>
                <a:latin typeface="Arial" pitchFamily="34" charset="0"/>
              </a:rPr>
              <a:t>e</a:t>
            </a:r>
          </a:p>
        </p:txBody>
      </p:sp>
      <p:sp>
        <p:nvSpPr>
          <p:cNvPr id="655380" name="Text Box 20"/>
          <p:cNvSpPr txBox="1">
            <a:spLocks noChangeArrowheads="1"/>
          </p:cNvSpPr>
          <p:nvPr/>
        </p:nvSpPr>
        <p:spPr bwMode="auto">
          <a:xfrm>
            <a:off x="6680200" y="4132263"/>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GB" altLang="en-US" sz="2400" smtClean="0">
                <a:solidFill>
                  <a:srgbClr val="000000"/>
                </a:solidFill>
                <a:latin typeface="Arial" pitchFamily="34" charset="0"/>
              </a:rPr>
              <a:t>c</a:t>
            </a:r>
          </a:p>
        </p:txBody>
      </p:sp>
      <p:sp>
        <p:nvSpPr>
          <p:cNvPr id="655381" name="Text Box 21"/>
          <p:cNvSpPr txBox="1">
            <a:spLocks noChangeArrowheads="1"/>
          </p:cNvSpPr>
          <p:nvPr/>
        </p:nvSpPr>
        <p:spPr bwMode="auto">
          <a:xfrm>
            <a:off x="5842000" y="4132263"/>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GB" altLang="en-US" sz="2400" smtClean="0">
                <a:solidFill>
                  <a:srgbClr val="000000"/>
                </a:solidFill>
                <a:latin typeface="Arial" pitchFamily="34" charset="0"/>
              </a:rPr>
              <a:t>a</a:t>
            </a:r>
          </a:p>
        </p:txBody>
      </p:sp>
      <p:sp>
        <p:nvSpPr>
          <p:cNvPr id="655382" name="Line 22"/>
          <p:cNvSpPr>
            <a:spLocks noChangeShapeType="1"/>
          </p:cNvSpPr>
          <p:nvPr/>
        </p:nvSpPr>
        <p:spPr bwMode="auto">
          <a:xfrm>
            <a:off x="1117600" y="3530600"/>
            <a:ext cx="1028700" cy="1574800"/>
          </a:xfrm>
          <a:prstGeom prst="line">
            <a:avLst/>
          </a:prstGeom>
          <a:noFill/>
          <a:ln w="381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AU" sz="2400" smtClean="0">
              <a:solidFill>
                <a:srgbClr val="000000"/>
              </a:solidFill>
            </a:endParaRPr>
          </a:p>
        </p:txBody>
      </p:sp>
      <p:sp>
        <p:nvSpPr>
          <p:cNvPr id="655383" name="Line 23"/>
          <p:cNvSpPr>
            <a:spLocks noChangeShapeType="1"/>
          </p:cNvSpPr>
          <p:nvPr/>
        </p:nvSpPr>
        <p:spPr bwMode="auto">
          <a:xfrm flipH="1">
            <a:off x="7035800" y="3556000"/>
            <a:ext cx="1028700" cy="1574800"/>
          </a:xfrm>
          <a:prstGeom prst="line">
            <a:avLst/>
          </a:prstGeom>
          <a:noFill/>
          <a:ln w="381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AU" sz="2400" smtClean="0">
              <a:solidFill>
                <a:srgbClr val="000000"/>
              </a:solidFill>
            </a:endParaRPr>
          </a:p>
        </p:txBody>
      </p:sp>
      <p:sp>
        <p:nvSpPr>
          <p:cNvPr id="655384" name="Line 24"/>
          <p:cNvSpPr>
            <a:spLocks noChangeShapeType="1"/>
          </p:cNvSpPr>
          <p:nvPr/>
        </p:nvSpPr>
        <p:spPr bwMode="auto">
          <a:xfrm flipH="1">
            <a:off x="2514600" y="3543300"/>
            <a:ext cx="0" cy="1536700"/>
          </a:xfrm>
          <a:prstGeom prst="line">
            <a:avLst/>
          </a:prstGeom>
          <a:noFill/>
          <a:ln w="381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AU" sz="2400" smtClean="0">
              <a:solidFill>
                <a:srgbClr val="000000"/>
              </a:solidFill>
            </a:endParaRPr>
          </a:p>
        </p:txBody>
      </p:sp>
      <p:sp>
        <p:nvSpPr>
          <p:cNvPr id="655385" name="Line 25"/>
          <p:cNvSpPr>
            <a:spLocks noChangeShapeType="1"/>
          </p:cNvSpPr>
          <p:nvPr/>
        </p:nvSpPr>
        <p:spPr bwMode="auto">
          <a:xfrm flipH="1">
            <a:off x="6692900" y="3543300"/>
            <a:ext cx="0" cy="1536700"/>
          </a:xfrm>
          <a:prstGeom prst="line">
            <a:avLst/>
          </a:prstGeom>
          <a:noFill/>
          <a:ln w="381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AU" sz="2400" smtClean="0">
              <a:solidFill>
                <a:srgbClr val="000000"/>
              </a:solidFill>
            </a:endParaRPr>
          </a:p>
        </p:txBody>
      </p:sp>
      <p:sp>
        <p:nvSpPr>
          <p:cNvPr id="655386" name="Line 26"/>
          <p:cNvSpPr>
            <a:spLocks noChangeShapeType="1"/>
          </p:cNvSpPr>
          <p:nvPr/>
        </p:nvSpPr>
        <p:spPr bwMode="auto">
          <a:xfrm>
            <a:off x="5283200" y="3556000"/>
            <a:ext cx="1028700" cy="1574800"/>
          </a:xfrm>
          <a:prstGeom prst="line">
            <a:avLst/>
          </a:prstGeom>
          <a:noFill/>
          <a:ln w="381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AU" sz="2400" smtClean="0">
              <a:solidFill>
                <a:srgbClr val="000000"/>
              </a:solidFill>
            </a:endParaRPr>
          </a:p>
        </p:txBody>
      </p:sp>
      <p:sp>
        <p:nvSpPr>
          <p:cNvPr id="655387" name="Line 27"/>
          <p:cNvSpPr>
            <a:spLocks noChangeShapeType="1"/>
          </p:cNvSpPr>
          <p:nvPr/>
        </p:nvSpPr>
        <p:spPr bwMode="auto">
          <a:xfrm flipH="1">
            <a:off x="2844800" y="3530600"/>
            <a:ext cx="1028700" cy="1574800"/>
          </a:xfrm>
          <a:prstGeom prst="line">
            <a:avLst/>
          </a:prstGeom>
          <a:noFill/>
          <a:ln w="381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AU" sz="2400" smtClean="0">
              <a:solidFill>
                <a:srgbClr val="000000"/>
              </a:solidFill>
            </a:endParaRPr>
          </a:p>
        </p:txBody>
      </p:sp>
    </p:spTree>
    <p:extLst>
      <p:ext uri="{BB962C8B-B14F-4D97-AF65-F5344CB8AC3E}">
        <p14:creationId xmlns:p14="http://schemas.microsoft.com/office/powerpoint/2010/main" val="18248868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6386" name="Rectangle 2"/>
          <p:cNvSpPr>
            <a:spLocks noChangeArrowheads="1"/>
          </p:cNvSpPr>
          <p:nvPr/>
        </p:nvSpPr>
        <p:spPr bwMode="auto">
          <a:xfrm>
            <a:off x="228600" y="228600"/>
            <a:ext cx="8686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a:solidFill>
                  <a:schemeClr val="tx2"/>
                </a:solidFill>
                <a:latin typeface="Tahoma" pitchFamily="34" charset="0"/>
              </a:defRPr>
            </a:lvl1pPr>
            <a:lvl2pPr>
              <a:defRPr sz="4400">
                <a:solidFill>
                  <a:schemeClr val="tx2"/>
                </a:solidFill>
                <a:latin typeface="Tahoma" pitchFamily="34" charset="0"/>
              </a:defRPr>
            </a:lvl2pPr>
            <a:lvl3pPr>
              <a:defRPr sz="4400">
                <a:solidFill>
                  <a:schemeClr val="tx2"/>
                </a:solidFill>
                <a:latin typeface="Tahoma" pitchFamily="34" charset="0"/>
              </a:defRPr>
            </a:lvl3pPr>
            <a:lvl4pPr>
              <a:defRPr sz="4400">
                <a:solidFill>
                  <a:schemeClr val="tx2"/>
                </a:solidFill>
                <a:latin typeface="Tahoma" pitchFamily="34" charset="0"/>
              </a:defRPr>
            </a:lvl4pPr>
            <a:lvl5pPr>
              <a:defRPr sz="4400">
                <a:solidFill>
                  <a:schemeClr val="tx2"/>
                </a:solidFill>
                <a:latin typeface="Tahoma" pitchFamily="34" charset="0"/>
              </a:defRPr>
            </a:lvl5pPr>
            <a:lvl6pPr marL="457200" fontAlgn="base">
              <a:spcBef>
                <a:spcPct val="0"/>
              </a:spcBef>
              <a:spcAft>
                <a:spcPct val="0"/>
              </a:spcAft>
              <a:defRPr sz="4400">
                <a:solidFill>
                  <a:schemeClr val="tx2"/>
                </a:solidFill>
                <a:latin typeface="Tahoma" pitchFamily="34" charset="0"/>
              </a:defRPr>
            </a:lvl6pPr>
            <a:lvl7pPr marL="914400" fontAlgn="base">
              <a:spcBef>
                <a:spcPct val="0"/>
              </a:spcBef>
              <a:spcAft>
                <a:spcPct val="0"/>
              </a:spcAft>
              <a:defRPr sz="4400">
                <a:solidFill>
                  <a:schemeClr val="tx2"/>
                </a:solidFill>
                <a:latin typeface="Tahoma" pitchFamily="34" charset="0"/>
              </a:defRPr>
            </a:lvl7pPr>
            <a:lvl8pPr marL="1371600" fontAlgn="base">
              <a:spcBef>
                <a:spcPct val="0"/>
              </a:spcBef>
              <a:spcAft>
                <a:spcPct val="0"/>
              </a:spcAft>
              <a:defRPr sz="4400">
                <a:solidFill>
                  <a:schemeClr val="tx2"/>
                </a:solidFill>
                <a:latin typeface="Tahoma" pitchFamily="34" charset="0"/>
              </a:defRPr>
            </a:lvl8pPr>
            <a:lvl9pPr marL="1828800" fontAlgn="base">
              <a:spcBef>
                <a:spcPct val="0"/>
              </a:spcBef>
              <a:spcAft>
                <a:spcPct val="0"/>
              </a:spcAft>
              <a:defRPr sz="4400">
                <a:solidFill>
                  <a:schemeClr val="tx2"/>
                </a:solidFill>
                <a:latin typeface="Tahoma" pitchFamily="34" charset="0"/>
              </a:defRPr>
            </a:lvl9pPr>
          </a:lstStyle>
          <a:p>
            <a:pPr fontAlgn="base">
              <a:spcBef>
                <a:spcPct val="0"/>
              </a:spcBef>
              <a:spcAft>
                <a:spcPct val="0"/>
              </a:spcAft>
            </a:pPr>
            <a:r>
              <a:rPr lang="en-US" altLang="en-US" sz="3200" b="1" dirty="0" smtClean="0">
                <a:solidFill>
                  <a:srgbClr val="0000FF"/>
                </a:solidFill>
                <a:latin typeface="Arial" pitchFamily="34" charset="0"/>
              </a:rPr>
              <a:t>Sources of variation in exam (QCST) results</a:t>
            </a:r>
            <a:endParaRPr lang="en-AU" altLang="en-US" sz="3200" b="1" dirty="0" smtClean="0">
              <a:solidFill>
                <a:srgbClr val="0000FF"/>
              </a:solidFill>
              <a:latin typeface="Arial" pitchFamily="34" charset="0"/>
            </a:endParaRPr>
          </a:p>
        </p:txBody>
      </p:sp>
      <p:graphicFrame>
        <p:nvGraphicFramePr>
          <p:cNvPr id="656387" name="Object 3"/>
          <p:cNvGraphicFramePr>
            <a:graphicFrameLocks noChangeAspect="1"/>
          </p:cNvGraphicFramePr>
          <p:nvPr/>
        </p:nvGraphicFramePr>
        <p:xfrm>
          <a:off x="808038" y="1817688"/>
          <a:ext cx="7540625" cy="3644900"/>
        </p:xfrm>
        <a:graphic>
          <a:graphicData uri="http://schemas.openxmlformats.org/presentationml/2006/ole">
            <mc:AlternateContent xmlns:mc="http://schemas.openxmlformats.org/markup-compatibility/2006">
              <mc:Choice xmlns:v="urn:schemas-microsoft-com:vml" Requires="v">
                <p:oleObj spid="_x0000_s214104" name="Chart" r:id="rId3" imgW="6048277" imgH="2924100" progId="MSGraph.Chart.8">
                  <p:embed followColorScheme="full"/>
                </p:oleObj>
              </mc:Choice>
              <mc:Fallback>
                <p:oleObj name="Chart" r:id="rId3" imgW="6048277" imgH="2924100" progId="MSGraph.Chart.8">
                  <p:embed followColorScheme="full"/>
                  <p:pic>
                    <p:nvPicPr>
                      <p:cNvPr id="0" name=""/>
                      <p:cNvPicPr>
                        <a:picLocks noChangeAspect="1" noChangeArrowheads="1"/>
                      </p:cNvPicPr>
                      <p:nvPr/>
                    </p:nvPicPr>
                    <p:blipFill>
                      <a:blip r:embed="rId4"/>
                      <a:srcRect/>
                      <a:stretch>
                        <a:fillRect/>
                      </a:stretch>
                    </p:blipFill>
                    <p:spPr bwMode="auto">
                      <a:xfrm>
                        <a:off x="808038" y="1817688"/>
                        <a:ext cx="7540625" cy="3644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56388" name="Rectangle 4"/>
          <p:cNvSpPr>
            <a:spLocks noChangeArrowheads="1"/>
          </p:cNvSpPr>
          <p:nvPr/>
        </p:nvSpPr>
        <p:spPr bwMode="auto">
          <a:xfrm>
            <a:off x="457200" y="5715000"/>
            <a:ext cx="457200" cy="45720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AU" sz="2400" smtClean="0">
              <a:solidFill>
                <a:srgbClr val="000000"/>
              </a:solidFill>
            </a:endParaRPr>
          </a:p>
        </p:txBody>
      </p:sp>
      <p:sp>
        <p:nvSpPr>
          <p:cNvPr id="656389" name="Text Box 5"/>
          <p:cNvSpPr txBox="1">
            <a:spLocks noChangeArrowheads="1"/>
          </p:cNvSpPr>
          <p:nvPr/>
        </p:nvSpPr>
        <p:spPr bwMode="auto">
          <a:xfrm>
            <a:off x="914400" y="5588000"/>
            <a:ext cx="1524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2000" b="1" smtClean="0">
                <a:solidFill>
                  <a:srgbClr val="0000FF"/>
                </a:solidFill>
                <a:latin typeface="Arial" pitchFamily="34" charset="0"/>
              </a:rPr>
              <a:t>Additive</a:t>
            </a:r>
          </a:p>
          <a:p>
            <a:pPr algn="ctr" fontAlgn="base">
              <a:spcBef>
                <a:spcPct val="0"/>
              </a:spcBef>
              <a:spcAft>
                <a:spcPct val="0"/>
              </a:spcAft>
            </a:pPr>
            <a:r>
              <a:rPr lang="en-US" altLang="en-US" sz="2000" b="1" smtClean="0">
                <a:solidFill>
                  <a:srgbClr val="0000FF"/>
                </a:solidFill>
                <a:latin typeface="Arial" pitchFamily="34" charset="0"/>
              </a:rPr>
              <a:t>genetic</a:t>
            </a:r>
            <a:endParaRPr lang="en-US" altLang="en-US" sz="2400" smtClean="0">
              <a:solidFill>
                <a:srgbClr val="0000FF"/>
              </a:solidFill>
              <a:latin typeface="Times New Roman" pitchFamily="18" charset="0"/>
            </a:endParaRPr>
          </a:p>
        </p:txBody>
      </p:sp>
      <p:sp>
        <p:nvSpPr>
          <p:cNvPr id="656390" name="Rectangle 6"/>
          <p:cNvSpPr>
            <a:spLocks noChangeArrowheads="1"/>
          </p:cNvSpPr>
          <p:nvPr/>
        </p:nvSpPr>
        <p:spPr bwMode="auto">
          <a:xfrm>
            <a:off x="3314700" y="5715000"/>
            <a:ext cx="457200" cy="457200"/>
          </a:xfrm>
          <a:prstGeom prst="rect">
            <a:avLst/>
          </a:prstGeom>
          <a:solidFill>
            <a:srgbClr val="3399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AU" sz="2400" smtClean="0">
              <a:solidFill>
                <a:srgbClr val="000000"/>
              </a:solidFill>
            </a:endParaRPr>
          </a:p>
        </p:txBody>
      </p:sp>
      <p:sp>
        <p:nvSpPr>
          <p:cNvPr id="656391" name="Text Box 7"/>
          <p:cNvSpPr txBox="1">
            <a:spLocks noChangeArrowheads="1"/>
          </p:cNvSpPr>
          <p:nvPr/>
        </p:nvSpPr>
        <p:spPr bwMode="auto">
          <a:xfrm>
            <a:off x="3771900" y="5588000"/>
            <a:ext cx="1905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2000" b="1" smtClean="0">
                <a:solidFill>
                  <a:srgbClr val="0000FF"/>
                </a:solidFill>
                <a:latin typeface="Arial" pitchFamily="34" charset="0"/>
              </a:rPr>
              <a:t>Shared</a:t>
            </a:r>
          </a:p>
          <a:p>
            <a:pPr algn="ctr" fontAlgn="base">
              <a:spcBef>
                <a:spcPct val="0"/>
              </a:spcBef>
              <a:spcAft>
                <a:spcPct val="0"/>
              </a:spcAft>
            </a:pPr>
            <a:r>
              <a:rPr lang="en-US" altLang="en-US" sz="2000" b="1" smtClean="0">
                <a:solidFill>
                  <a:srgbClr val="0000FF"/>
                </a:solidFill>
                <a:latin typeface="Arial" pitchFamily="34" charset="0"/>
              </a:rPr>
              <a:t>environment</a:t>
            </a:r>
            <a:endParaRPr lang="en-US" altLang="en-US" sz="2400" smtClean="0">
              <a:solidFill>
                <a:srgbClr val="0000FF"/>
              </a:solidFill>
              <a:latin typeface="Times New Roman" pitchFamily="18" charset="0"/>
            </a:endParaRPr>
          </a:p>
        </p:txBody>
      </p:sp>
      <p:sp>
        <p:nvSpPr>
          <p:cNvPr id="656392" name="Rectangle 8"/>
          <p:cNvSpPr>
            <a:spLocks noChangeArrowheads="1"/>
          </p:cNvSpPr>
          <p:nvPr/>
        </p:nvSpPr>
        <p:spPr bwMode="auto">
          <a:xfrm>
            <a:off x="6477000" y="5715000"/>
            <a:ext cx="457200" cy="4572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AU" sz="2400" smtClean="0">
              <a:solidFill>
                <a:srgbClr val="000000"/>
              </a:solidFill>
            </a:endParaRPr>
          </a:p>
        </p:txBody>
      </p:sp>
      <p:sp>
        <p:nvSpPr>
          <p:cNvPr id="656393" name="Text Box 9"/>
          <p:cNvSpPr txBox="1">
            <a:spLocks noChangeArrowheads="1"/>
          </p:cNvSpPr>
          <p:nvPr/>
        </p:nvSpPr>
        <p:spPr bwMode="auto">
          <a:xfrm>
            <a:off x="6934200" y="5562600"/>
            <a:ext cx="1752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2000" b="1" smtClean="0">
                <a:solidFill>
                  <a:srgbClr val="0000FF"/>
                </a:solidFill>
                <a:latin typeface="Arial" pitchFamily="34" charset="0"/>
              </a:rPr>
              <a:t>Non-shared</a:t>
            </a:r>
          </a:p>
          <a:p>
            <a:pPr algn="ctr" fontAlgn="base">
              <a:spcBef>
                <a:spcPct val="0"/>
              </a:spcBef>
              <a:spcAft>
                <a:spcPct val="0"/>
              </a:spcAft>
            </a:pPr>
            <a:r>
              <a:rPr lang="en-US" altLang="en-US" sz="2000" b="1" smtClean="0">
                <a:solidFill>
                  <a:srgbClr val="0000FF"/>
                </a:solidFill>
                <a:latin typeface="Arial" pitchFamily="34" charset="0"/>
              </a:rPr>
              <a:t>environment</a:t>
            </a:r>
          </a:p>
        </p:txBody>
      </p:sp>
    </p:spTree>
    <p:extLst>
      <p:ext uri="{BB962C8B-B14F-4D97-AF65-F5344CB8AC3E}">
        <p14:creationId xmlns:p14="http://schemas.microsoft.com/office/powerpoint/2010/main" val="5960449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 with the ACE model (in the classical twin design)</a:t>
            </a:r>
            <a:endParaRPr lang="en-US" dirty="0"/>
          </a:p>
        </p:txBody>
      </p:sp>
      <p:sp>
        <p:nvSpPr>
          <p:cNvPr id="3" name="Content Placeholder 2"/>
          <p:cNvSpPr>
            <a:spLocks noGrp="1"/>
          </p:cNvSpPr>
          <p:nvPr>
            <p:ph idx="1"/>
          </p:nvPr>
        </p:nvSpPr>
        <p:spPr>
          <a:xfrm>
            <a:off x="381000" y="2017713"/>
            <a:ext cx="8574088" cy="4114800"/>
          </a:xfrm>
        </p:spPr>
        <p:txBody>
          <a:bodyPr/>
          <a:lstStyle/>
          <a:p>
            <a:r>
              <a:rPr lang="en-US" dirty="0" smtClean="0"/>
              <a:t>C and D are negatively confounded and a model with ACDE is not identified – can only fit one or the other of C/D-</a:t>
            </a:r>
          </a:p>
          <a:p>
            <a:pPr lvl="1"/>
            <a:r>
              <a:rPr lang="en-US" dirty="0" smtClean="0"/>
              <a:t>If</a:t>
            </a:r>
            <a:r>
              <a:rPr lang="en-US" sz="2400" dirty="0" smtClean="0"/>
              <a:t> </a:t>
            </a:r>
            <a:r>
              <a:rPr lang="en-US" sz="2400" dirty="0" err="1" smtClean="0"/>
              <a:t>rmz</a:t>
            </a:r>
            <a:r>
              <a:rPr lang="en-US" sz="2400" dirty="0" smtClean="0"/>
              <a:t> = </a:t>
            </a:r>
            <a:r>
              <a:rPr lang="en-US" sz="2400" dirty="0" err="1" smtClean="0"/>
              <a:t>rdz</a:t>
            </a:r>
            <a:r>
              <a:rPr lang="en-US" sz="2400" dirty="0" smtClean="0"/>
              <a:t> &gt; pure C : CE model fits best</a:t>
            </a:r>
          </a:p>
          <a:p>
            <a:pPr lvl="1"/>
            <a:r>
              <a:rPr lang="en-US" sz="2400" dirty="0" smtClean="0"/>
              <a:t>If </a:t>
            </a:r>
            <a:r>
              <a:rPr lang="en-US" sz="2400" dirty="0" err="1" smtClean="0"/>
              <a:t>rmz</a:t>
            </a:r>
            <a:r>
              <a:rPr lang="en-US" sz="2400" dirty="0" smtClean="0"/>
              <a:t> = 2rdz &gt; pure A : AE model fits best</a:t>
            </a:r>
          </a:p>
          <a:p>
            <a:pPr lvl="1"/>
            <a:r>
              <a:rPr lang="en-US" sz="2400" dirty="0" smtClean="0"/>
              <a:t>If </a:t>
            </a:r>
            <a:r>
              <a:rPr lang="en-US" sz="2400" dirty="0" err="1" smtClean="0"/>
              <a:t>rmz</a:t>
            </a:r>
            <a:r>
              <a:rPr lang="en-US" sz="2400" dirty="0" smtClean="0"/>
              <a:t> &lt; 2rdz &gt; A plus C : ACE model fits best</a:t>
            </a:r>
          </a:p>
          <a:p>
            <a:pPr lvl="1"/>
            <a:r>
              <a:rPr lang="en-US" sz="2400" dirty="0" smtClean="0"/>
              <a:t>If </a:t>
            </a:r>
            <a:r>
              <a:rPr lang="en-US" sz="2400" dirty="0" err="1" smtClean="0"/>
              <a:t>rmz</a:t>
            </a:r>
            <a:r>
              <a:rPr lang="en-US" sz="2400" dirty="0" smtClean="0"/>
              <a:t> &gt; 2rdz &gt; A plus D : ADE model fits best</a:t>
            </a:r>
          </a:p>
          <a:p>
            <a:pPr lvl="1"/>
            <a:r>
              <a:rPr lang="en-US" sz="2400" dirty="0" smtClean="0"/>
              <a:t>If </a:t>
            </a:r>
            <a:r>
              <a:rPr lang="en-US" sz="2400" dirty="0" err="1" smtClean="0"/>
              <a:t>rmz</a:t>
            </a:r>
            <a:r>
              <a:rPr lang="en-US" sz="2400" dirty="0" smtClean="0"/>
              <a:t> = </a:t>
            </a:r>
            <a:r>
              <a:rPr lang="en-US" sz="2400" dirty="0" err="1" smtClean="0"/>
              <a:t>rdz</a:t>
            </a:r>
            <a:r>
              <a:rPr lang="en-US" sz="2400" dirty="0" smtClean="0"/>
              <a:t>=0 &gt; all E : no familial resemblance</a:t>
            </a:r>
            <a:endParaRPr lang="en-US" sz="2400" dirty="0"/>
          </a:p>
        </p:txBody>
      </p:sp>
    </p:spTree>
    <p:extLst>
      <p:ext uri="{BB962C8B-B14F-4D97-AF65-F5344CB8AC3E}">
        <p14:creationId xmlns:p14="http://schemas.microsoft.com/office/powerpoint/2010/main" val="42844490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problems (2)</a:t>
            </a:r>
            <a:endParaRPr lang="en-US" dirty="0"/>
          </a:p>
        </p:txBody>
      </p:sp>
      <p:sp>
        <p:nvSpPr>
          <p:cNvPr id="3" name="Content Placeholder 2"/>
          <p:cNvSpPr>
            <a:spLocks noGrp="1"/>
          </p:cNvSpPr>
          <p:nvPr>
            <p:ph idx="1"/>
          </p:nvPr>
        </p:nvSpPr>
        <p:spPr>
          <a:xfrm>
            <a:off x="381000" y="2017713"/>
            <a:ext cx="8574088" cy="4114800"/>
          </a:xfrm>
        </p:spPr>
        <p:txBody>
          <a:bodyPr/>
          <a:lstStyle/>
          <a:p>
            <a:r>
              <a:rPr lang="en-US" sz="2800" dirty="0" smtClean="0"/>
              <a:t>C can be inflated by age, sex differences; also batch effects; correct for these using Means model in </a:t>
            </a:r>
            <a:r>
              <a:rPr lang="en-US" sz="2800" dirty="0" err="1" smtClean="0"/>
              <a:t>Mx</a:t>
            </a:r>
            <a:endParaRPr lang="en-US" sz="2800" dirty="0" smtClean="0"/>
          </a:p>
          <a:p>
            <a:r>
              <a:rPr lang="en-US" sz="2800" dirty="0" smtClean="0"/>
              <a:t>Low power to detect D</a:t>
            </a:r>
          </a:p>
          <a:p>
            <a:r>
              <a:rPr lang="en-US" sz="2800" dirty="0" smtClean="0"/>
              <a:t>D subsumes epistasis and other non-additive genetic effects</a:t>
            </a:r>
          </a:p>
          <a:p>
            <a:r>
              <a:rPr lang="en-US" sz="2800" dirty="0" smtClean="0"/>
              <a:t>E includes measurement error – value of test-retest data</a:t>
            </a:r>
          </a:p>
          <a:p>
            <a:endParaRPr lang="en-US" dirty="0" smtClean="0"/>
          </a:p>
        </p:txBody>
      </p:sp>
    </p:spTree>
    <p:extLst>
      <p:ext uri="{BB962C8B-B14F-4D97-AF65-F5344CB8AC3E}">
        <p14:creationId xmlns:p14="http://schemas.microsoft.com/office/powerpoint/2010/main" val="18748616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problems (3)</a:t>
            </a:r>
            <a:endParaRPr lang="en-US" dirty="0"/>
          </a:p>
        </p:txBody>
      </p:sp>
      <p:sp>
        <p:nvSpPr>
          <p:cNvPr id="3" name="Content Placeholder 2"/>
          <p:cNvSpPr>
            <a:spLocks noGrp="1"/>
          </p:cNvSpPr>
          <p:nvPr>
            <p:ph idx="1"/>
          </p:nvPr>
        </p:nvSpPr>
        <p:spPr>
          <a:xfrm>
            <a:off x="381000" y="2017713"/>
            <a:ext cx="8574088" cy="4114800"/>
          </a:xfrm>
        </p:spPr>
        <p:txBody>
          <a:bodyPr/>
          <a:lstStyle/>
          <a:p>
            <a:r>
              <a:rPr lang="en-US" sz="2800" dirty="0" smtClean="0"/>
              <a:t>C can be inflated by phenotypic assortative mating (like marrying like)</a:t>
            </a:r>
          </a:p>
          <a:p>
            <a:pPr lvl="1"/>
            <a:r>
              <a:rPr lang="en-US" dirty="0" smtClean="0"/>
              <a:t>Important to collect spouse data to estimate marital correlation</a:t>
            </a:r>
          </a:p>
          <a:p>
            <a:pPr lvl="2"/>
            <a:r>
              <a:rPr lang="en-US" dirty="0" smtClean="0"/>
              <a:t>Height ~0.2</a:t>
            </a:r>
          </a:p>
          <a:p>
            <a:pPr lvl="2"/>
            <a:r>
              <a:rPr lang="en-US" dirty="0" smtClean="0"/>
              <a:t>Education, smoking, drinking, politics ~0.6</a:t>
            </a:r>
            <a:endParaRPr lang="en-US" dirty="0"/>
          </a:p>
          <a:p>
            <a:pPr marL="914400" lvl="2" indent="0">
              <a:buNone/>
            </a:pPr>
            <a:r>
              <a:rPr lang="en-US" b="1" dirty="0" smtClean="0">
                <a:solidFill>
                  <a:srgbClr val="FF0000"/>
                </a:solidFill>
              </a:rPr>
              <a:t>CAN ACCOUNT FOR SOME/MOST/ALL OF “C” ESTIMATED FROM ACE MODEL IN TWIN DATA</a:t>
            </a:r>
          </a:p>
        </p:txBody>
      </p:sp>
    </p:spTree>
    <p:extLst>
      <p:ext uri="{BB962C8B-B14F-4D97-AF65-F5344CB8AC3E}">
        <p14:creationId xmlns:p14="http://schemas.microsoft.com/office/powerpoint/2010/main" val="8953198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AU" altLang="en-US" sz="4000">
                <a:solidFill>
                  <a:srgbClr val="FF0000"/>
                </a:solidFill>
              </a:rPr>
              <a:t>How twin studies changed research agendas</a:t>
            </a:r>
          </a:p>
        </p:txBody>
      </p:sp>
      <p:sp>
        <p:nvSpPr>
          <p:cNvPr id="4099" name="Rectangle 3"/>
          <p:cNvSpPr>
            <a:spLocks noGrp="1" noChangeArrowheads="1"/>
          </p:cNvSpPr>
          <p:nvPr>
            <p:ph type="body" idx="1"/>
          </p:nvPr>
        </p:nvSpPr>
        <p:spPr>
          <a:xfrm>
            <a:off x="457200" y="1600200"/>
            <a:ext cx="8229600" cy="4133850"/>
          </a:xfrm>
        </p:spPr>
        <p:txBody>
          <a:bodyPr/>
          <a:lstStyle/>
          <a:p>
            <a:pPr marL="609600" indent="-609600">
              <a:buFontTx/>
              <a:buAutoNum type="arabicPeriod"/>
            </a:pPr>
            <a:r>
              <a:rPr lang="en-AU" altLang="en-US"/>
              <a:t>Autism – “caused by cold mothers”</a:t>
            </a:r>
          </a:p>
          <a:p>
            <a:pPr marL="990600" lvl="1" indent="-533400">
              <a:buFontTx/>
              <a:buNone/>
            </a:pPr>
            <a:r>
              <a:rPr lang="en-AU" altLang="en-US"/>
              <a:t>10/11 MZ pairs concordant, 2/11 DZs concordant</a:t>
            </a:r>
          </a:p>
          <a:p>
            <a:pPr marL="609600" indent="-609600">
              <a:buFontTx/>
              <a:buAutoNum type="arabicPeriod"/>
            </a:pPr>
            <a:r>
              <a:rPr lang="en-AU" altLang="en-US"/>
              <a:t>ADHD – “caused by food dyes”</a:t>
            </a:r>
          </a:p>
          <a:p>
            <a:pPr marL="609600" indent="-609600">
              <a:buFontTx/>
              <a:buNone/>
            </a:pPr>
            <a:r>
              <a:rPr lang="en-AU" altLang="en-US"/>
              <a:t>	Twin studies found h</a:t>
            </a:r>
            <a:r>
              <a:rPr lang="en-AU" altLang="en-US" baseline="30000"/>
              <a:t>2</a:t>
            </a:r>
            <a:r>
              <a:rPr lang="en-AU" altLang="en-US"/>
              <a:t> ~0.8</a:t>
            </a:r>
          </a:p>
          <a:p>
            <a:pPr marL="609600" indent="-609600">
              <a:buFontTx/>
              <a:buNone/>
            </a:pPr>
            <a:r>
              <a:rPr lang="en-AU" altLang="en-US"/>
              <a:t>3.	Multiple sclerosis - “caused by a virus”</a:t>
            </a:r>
          </a:p>
          <a:p>
            <a:pPr marL="609600" indent="-609600">
              <a:buFontTx/>
              <a:buNone/>
            </a:pPr>
            <a:r>
              <a:rPr lang="en-AU" altLang="en-US" sz="2800"/>
              <a:t>      MZ concordance 26%, DZ concordance 2%</a:t>
            </a:r>
          </a:p>
        </p:txBody>
      </p:sp>
      <p:sp>
        <p:nvSpPr>
          <p:cNvPr id="4100" name="Text Box 4"/>
          <p:cNvSpPr txBox="1">
            <a:spLocks noChangeArrowheads="1"/>
          </p:cNvSpPr>
          <p:nvPr/>
        </p:nvSpPr>
        <p:spPr bwMode="auto">
          <a:xfrm>
            <a:off x="2700338" y="6308725"/>
            <a:ext cx="625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AU" altLang="en-US" smtClean="0">
                <a:solidFill>
                  <a:srgbClr val="000000"/>
                </a:solidFill>
              </a:rPr>
              <a:t>Martin, Boomsma &amp; Machin (1997) </a:t>
            </a:r>
            <a:r>
              <a:rPr lang="en-AU" altLang="en-US" i="1" smtClean="0">
                <a:solidFill>
                  <a:srgbClr val="000000"/>
                </a:solidFill>
              </a:rPr>
              <a:t>Nature Genetics</a:t>
            </a:r>
            <a:r>
              <a:rPr lang="en-AU" altLang="en-US" smtClean="0">
                <a:solidFill>
                  <a:srgbClr val="000000"/>
                </a:solidFill>
              </a:rPr>
              <a:t> 17: 387</a:t>
            </a:r>
          </a:p>
        </p:txBody>
      </p:sp>
    </p:spTree>
    <p:extLst>
      <p:ext uri="{BB962C8B-B14F-4D97-AF65-F5344CB8AC3E}">
        <p14:creationId xmlns:p14="http://schemas.microsoft.com/office/powerpoint/2010/main" val="35427875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7410" name="Rectangle 2"/>
          <p:cNvSpPr>
            <a:spLocks noChangeArrowheads="1"/>
          </p:cNvSpPr>
          <p:nvPr/>
        </p:nvSpPr>
        <p:spPr bwMode="auto">
          <a:xfrm>
            <a:off x="468313" y="485775"/>
            <a:ext cx="835183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defRPr sz="4400">
                <a:solidFill>
                  <a:schemeClr val="tx2"/>
                </a:solidFill>
                <a:latin typeface="Tahoma" pitchFamily="34" charset="0"/>
              </a:defRPr>
            </a:lvl1pPr>
            <a:lvl2pPr>
              <a:defRPr sz="4400">
                <a:solidFill>
                  <a:schemeClr val="tx2"/>
                </a:solidFill>
                <a:latin typeface="Tahoma" pitchFamily="34" charset="0"/>
              </a:defRPr>
            </a:lvl2pPr>
            <a:lvl3pPr>
              <a:defRPr sz="4400">
                <a:solidFill>
                  <a:schemeClr val="tx2"/>
                </a:solidFill>
                <a:latin typeface="Tahoma" pitchFamily="34" charset="0"/>
              </a:defRPr>
            </a:lvl3pPr>
            <a:lvl4pPr>
              <a:defRPr sz="4400">
                <a:solidFill>
                  <a:schemeClr val="tx2"/>
                </a:solidFill>
                <a:latin typeface="Tahoma" pitchFamily="34" charset="0"/>
              </a:defRPr>
            </a:lvl4pPr>
            <a:lvl5pPr>
              <a:defRPr sz="4400">
                <a:solidFill>
                  <a:schemeClr val="tx2"/>
                </a:solidFill>
                <a:latin typeface="Tahoma" pitchFamily="34" charset="0"/>
              </a:defRPr>
            </a:lvl5pPr>
            <a:lvl6pPr marL="457200" fontAlgn="base">
              <a:spcBef>
                <a:spcPct val="0"/>
              </a:spcBef>
              <a:spcAft>
                <a:spcPct val="0"/>
              </a:spcAft>
              <a:defRPr sz="4400">
                <a:solidFill>
                  <a:schemeClr val="tx2"/>
                </a:solidFill>
                <a:latin typeface="Tahoma" pitchFamily="34" charset="0"/>
              </a:defRPr>
            </a:lvl6pPr>
            <a:lvl7pPr marL="914400" fontAlgn="base">
              <a:spcBef>
                <a:spcPct val="0"/>
              </a:spcBef>
              <a:spcAft>
                <a:spcPct val="0"/>
              </a:spcAft>
              <a:defRPr sz="4400">
                <a:solidFill>
                  <a:schemeClr val="tx2"/>
                </a:solidFill>
                <a:latin typeface="Tahoma" pitchFamily="34" charset="0"/>
              </a:defRPr>
            </a:lvl7pPr>
            <a:lvl8pPr marL="1371600" fontAlgn="base">
              <a:spcBef>
                <a:spcPct val="0"/>
              </a:spcBef>
              <a:spcAft>
                <a:spcPct val="0"/>
              </a:spcAft>
              <a:defRPr sz="4400">
                <a:solidFill>
                  <a:schemeClr val="tx2"/>
                </a:solidFill>
                <a:latin typeface="Tahoma" pitchFamily="34" charset="0"/>
              </a:defRPr>
            </a:lvl8pPr>
            <a:lvl9pPr marL="1828800" fontAlgn="base">
              <a:spcBef>
                <a:spcPct val="0"/>
              </a:spcBef>
              <a:spcAft>
                <a:spcPct val="0"/>
              </a:spcAft>
              <a:defRPr sz="4400">
                <a:solidFill>
                  <a:schemeClr val="tx2"/>
                </a:solidFill>
                <a:latin typeface="Tahoma" pitchFamily="34" charset="0"/>
              </a:defRPr>
            </a:lvl9pPr>
          </a:lstStyle>
          <a:p>
            <a:pPr fontAlgn="base">
              <a:spcBef>
                <a:spcPct val="0"/>
              </a:spcBef>
              <a:spcAft>
                <a:spcPct val="0"/>
              </a:spcAft>
            </a:pPr>
            <a:r>
              <a:rPr lang="en-US" altLang="en-US" sz="3000" b="1" smtClean="0">
                <a:solidFill>
                  <a:srgbClr val="000099"/>
                </a:solidFill>
              </a:rPr>
              <a:t>Are there common genetic and environmental factors influencing Verbal IQ, Performance IQ and QCST results?</a:t>
            </a:r>
            <a:endParaRPr lang="en-AU" altLang="en-US" sz="3000" b="1" smtClean="0">
              <a:solidFill>
                <a:srgbClr val="000099"/>
              </a:solidFill>
            </a:endParaRPr>
          </a:p>
        </p:txBody>
      </p:sp>
      <p:sp>
        <p:nvSpPr>
          <p:cNvPr id="657411" name="Rectangle 3"/>
          <p:cNvSpPr>
            <a:spLocks noChangeArrowheads="1"/>
          </p:cNvSpPr>
          <p:nvPr/>
        </p:nvSpPr>
        <p:spPr bwMode="auto">
          <a:xfrm>
            <a:off x="1979613" y="3860800"/>
            <a:ext cx="1081087" cy="649288"/>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itchFamily="18" charset="0"/>
              </a:defRPr>
            </a:lvl1pPr>
            <a:lvl2pPr marL="571500">
              <a:defRPr sz="2400">
                <a:solidFill>
                  <a:schemeClr val="tx1"/>
                </a:solidFill>
                <a:latin typeface="Times New Roman" pitchFamily="18" charset="0"/>
              </a:defRPr>
            </a:lvl2pPr>
            <a:lvl3pPr marL="1143000">
              <a:defRPr sz="2400">
                <a:solidFill>
                  <a:schemeClr val="tx1"/>
                </a:solidFill>
                <a:latin typeface="Times New Roman" pitchFamily="18" charset="0"/>
              </a:defRPr>
            </a:lvl3pPr>
            <a:lvl4pPr marL="1714500">
              <a:defRPr sz="2400">
                <a:solidFill>
                  <a:schemeClr val="tx1"/>
                </a:solidFill>
                <a:latin typeface="Times New Roman" pitchFamily="18" charset="0"/>
              </a:defRPr>
            </a:lvl4pPr>
            <a:lvl5pPr marL="2286000">
              <a:defRPr sz="2400">
                <a:solidFill>
                  <a:schemeClr val="tx1"/>
                </a:solidFill>
                <a:latin typeface="Times New Roman" pitchFamily="18" charset="0"/>
              </a:defRPr>
            </a:lvl5pPr>
            <a:lvl6pPr marL="2743200" fontAlgn="base">
              <a:spcBef>
                <a:spcPct val="0"/>
              </a:spcBef>
              <a:spcAft>
                <a:spcPct val="0"/>
              </a:spcAft>
              <a:defRPr sz="2400">
                <a:solidFill>
                  <a:schemeClr val="tx1"/>
                </a:solidFill>
                <a:latin typeface="Times New Roman" pitchFamily="18" charset="0"/>
              </a:defRPr>
            </a:lvl6pPr>
            <a:lvl7pPr marL="3200400" fontAlgn="base">
              <a:spcBef>
                <a:spcPct val="0"/>
              </a:spcBef>
              <a:spcAft>
                <a:spcPct val="0"/>
              </a:spcAft>
              <a:defRPr sz="2400">
                <a:solidFill>
                  <a:schemeClr val="tx1"/>
                </a:solidFill>
                <a:latin typeface="Times New Roman" pitchFamily="18" charset="0"/>
              </a:defRPr>
            </a:lvl7pPr>
            <a:lvl8pPr marL="3657600" fontAlgn="base">
              <a:spcBef>
                <a:spcPct val="0"/>
              </a:spcBef>
              <a:spcAft>
                <a:spcPct val="0"/>
              </a:spcAft>
              <a:defRPr sz="2400">
                <a:solidFill>
                  <a:schemeClr val="tx1"/>
                </a:solidFill>
                <a:latin typeface="Times New Roman" pitchFamily="18" charset="0"/>
              </a:defRPr>
            </a:lvl8pPr>
            <a:lvl9pPr marL="4114800" fontAlgn="base">
              <a:spcBef>
                <a:spcPct val="0"/>
              </a:spcBef>
              <a:spcAft>
                <a:spcPct val="0"/>
              </a:spcAft>
              <a:defRPr sz="2400">
                <a:solidFill>
                  <a:schemeClr val="tx1"/>
                </a:solidFill>
                <a:latin typeface="Times New Roman" pitchFamily="18" charset="0"/>
              </a:defRPr>
            </a:lvl9pPr>
          </a:lstStyle>
          <a:p>
            <a:pPr algn="ctr" eaLnBrk="0" fontAlgn="base" hangingPunct="0">
              <a:spcBef>
                <a:spcPct val="0"/>
              </a:spcBef>
              <a:spcAft>
                <a:spcPct val="0"/>
              </a:spcAft>
            </a:pPr>
            <a:r>
              <a:rPr lang="en-AU" altLang="en-US" sz="1800" smtClean="0">
                <a:solidFill>
                  <a:srgbClr val="000000"/>
                </a:solidFill>
                <a:latin typeface="Arial" pitchFamily="34" charset="0"/>
              </a:rPr>
              <a:t>VIQ</a:t>
            </a:r>
          </a:p>
        </p:txBody>
      </p:sp>
      <p:sp>
        <p:nvSpPr>
          <p:cNvPr id="657412" name="Rectangle 4"/>
          <p:cNvSpPr>
            <a:spLocks noChangeArrowheads="1"/>
          </p:cNvSpPr>
          <p:nvPr/>
        </p:nvSpPr>
        <p:spPr bwMode="auto">
          <a:xfrm>
            <a:off x="3852863" y="3860800"/>
            <a:ext cx="1079500" cy="649288"/>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itchFamily="18" charset="0"/>
              </a:defRPr>
            </a:lvl1pPr>
            <a:lvl2pPr marL="571500">
              <a:defRPr sz="2400">
                <a:solidFill>
                  <a:schemeClr val="tx1"/>
                </a:solidFill>
                <a:latin typeface="Times New Roman" pitchFamily="18" charset="0"/>
              </a:defRPr>
            </a:lvl2pPr>
            <a:lvl3pPr marL="1143000">
              <a:defRPr sz="2400">
                <a:solidFill>
                  <a:schemeClr val="tx1"/>
                </a:solidFill>
                <a:latin typeface="Times New Roman" pitchFamily="18" charset="0"/>
              </a:defRPr>
            </a:lvl3pPr>
            <a:lvl4pPr marL="1714500">
              <a:defRPr sz="2400">
                <a:solidFill>
                  <a:schemeClr val="tx1"/>
                </a:solidFill>
                <a:latin typeface="Times New Roman" pitchFamily="18" charset="0"/>
              </a:defRPr>
            </a:lvl4pPr>
            <a:lvl5pPr marL="2286000">
              <a:defRPr sz="2400">
                <a:solidFill>
                  <a:schemeClr val="tx1"/>
                </a:solidFill>
                <a:latin typeface="Times New Roman" pitchFamily="18" charset="0"/>
              </a:defRPr>
            </a:lvl5pPr>
            <a:lvl6pPr marL="2743200" fontAlgn="base">
              <a:spcBef>
                <a:spcPct val="0"/>
              </a:spcBef>
              <a:spcAft>
                <a:spcPct val="0"/>
              </a:spcAft>
              <a:defRPr sz="2400">
                <a:solidFill>
                  <a:schemeClr val="tx1"/>
                </a:solidFill>
                <a:latin typeface="Times New Roman" pitchFamily="18" charset="0"/>
              </a:defRPr>
            </a:lvl6pPr>
            <a:lvl7pPr marL="3200400" fontAlgn="base">
              <a:spcBef>
                <a:spcPct val="0"/>
              </a:spcBef>
              <a:spcAft>
                <a:spcPct val="0"/>
              </a:spcAft>
              <a:defRPr sz="2400">
                <a:solidFill>
                  <a:schemeClr val="tx1"/>
                </a:solidFill>
                <a:latin typeface="Times New Roman" pitchFamily="18" charset="0"/>
              </a:defRPr>
            </a:lvl7pPr>
            <a:lvl8pPr marL="3657600" fontAlgn="base">
              <a:spcBef>
                <a:spcPct val="0"/>
              </a:spcBef>
              <a:spcAft>
                <a:spcPct val="0"/>
              </a:spcAft>
              <a:defRPr sz="2400">
                <a:solidFill>
                  <a:schemeClr val="tx1"/>
                </a:solidFill>
                <a:latin typeface="Times New Roman" pitchFamily="18" charset="0"/>
              </a:defRPr>
            </a:lvl8pPr>
            <a:lvl9pPr marL="4114800" fontAlgn="base">
              <a:spcBef>
                <a:spcPct val="0"/>
              </a:spcBef>
              <a:spcAft>
                <a:spcPct val="0"/>
              </a:spcAft>
              <a:defRPr sz="2400">
                <a:solidFill>
                  <a:schemeClr val="tx1"/>
                </a:solidFill>
                <a:latin typeface="Times New Roman" pitchFamily="18" charset="0"/>
              </a:defRPr>
            </a:lvl9pPr>
          </a:lstStyle>
          <a:p>
            <a:pPr algn="ctr" eaLnBrk="0" fontAlgn="base" hangingPunct="0">
              <a:spcBef>
                <a:spcPct val="0"/>
              </a:spcBef>
              <a:spcAft>
                <a:spcPct val="0"/>
              </a:spcAft>
            </a:pPr>
            <a:r>
              <a:rPr lang="en-AU" altLang="en-US" sz="1800" smtClean="0">
                <a:solidFill>
                  <a:srgbClr val="000000"/>
                </a:solidFill>
                <a:latin typeface="Arial" pitchFamily="34" charset="0"/>
              </a:rPr>
              <a:t>PIQ</a:t>
            </a:r>
          </a:p>
        </p:txBody>
      </p:sp>
      <p:sp>
        <p:nvSpPr>
          <p:cNvPr id="657413" name="Rectangle 5"/>
          <p:cNvSpPr>
            <a:spLocks noChangeArrowheads="1"/>
          </p:cNvSpPr>
          <p:nvPr/>
        </p:nvSpPr>
        <p:spPr bwMode="auto">
          <a:xfrm>
            <a:off x="5795963" y="3860800"/>
            <a:ext cx="1081087" cy="649288"/>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itchFamily="18" charset="0"/>
              </a:defRPr>
            </a:lvl1pPr>
            <a:lvl2pPr marL="571500">
              <a:defRPr sz="2400">
                <a:solidFill>
                  <a:schemeClr val="tx1"/>
                </a:solidFill>
                <a:latin typeface="Times New Roman" pitchFamily="18" charset="0"/>
              </a:defRPr>
            </a:lvl2pPr>
            <a:lvl3pPr marL="1143000">
              <a:defRPr sz="2400">
                <a:solidFill>
                  <a:schemeClr val="tx1"/>
                </a:solidFill>
                <a:latin typeface="Times New Roman" pitchFamily="18" charset="0"/>
              </a:defRPr>
            </a:lvl3pPr>
            <a:lvl4pPr marL="1714500">
              <a:defRPr sz="2400">
                <a:solidFill>
                  <a:schemeClr val="tx1"/>
                </a:solidFill>
                <a:latin typeface="Times New Roman" pitchFamily="18" charset="0"/>
              </a:defRPr>
            </a:lvl4pPr>
            <a:lvl5pPr marL="2286000">
              <a:defRPr sz="2400">
                <a:solidFill>
                  <a:schemeClr val="tx1"/>
                </a:solidFill>
                <a:latin typeface="Times New Roman" pitchFamily="18" charset="0"/>
              </a:defRPr>
            </a:lvl5pPr>
            <a:lvl6pPr marL="2743200" fontAlgn="base">
              <a:spcBef>
                <a:spcPct val="0"/>
              </a:spcBef>
              <a:spcAft>
                <a:spcPct val="0"/>
              </a:spcAft>
              <a:defRPr sz="2400">
                <a:solidFill>
                  <a:schemeClr val="tx1"/>
                </a:solidFill>
                <a:latin typeface="Times New Roman" pitchFamily="18" charset="0"/>
              </a:defRPr>
            </a:lvl6pPr>
            <a:lvl7pPr marL="3200400" fontAlgn="base">
              <a:spcBef>
                <a:spcPct val="0"/>
              </a:spcBef>
              <a:spcAft>
                <a:spcPct val="0"/>
              </a:spcAft>
              <a:defRPr sz="2400">
                <a:solidFill>
                  <a:schemeClr val="tx1"/>
                </a:solidFill>
                <a:latin typeface="Times New Roman" pitchFamily="18" charset="0"/>
              </a:defRPr>
            </a:lvl7pPr>
            <a:lvl8pPr marL="3657600" fontAlgn="base">
              <a:spcBef>
                <a:spcPct val="0"/>
              </a:spcBef>
              <a:spcAft>
                <a:spcPct val="0"/>
              </a:spcAft>
              <a:defRPr sz="2400">
                <a:solidFill>
                  <a:schemeClr val="tx1"/>
                </a:solidFill>
                <a:latin typeface="Times New Roman" pitchFamily="18" charset="0"/>
              </a:defRPr>
            </a:lvl8pPr>
            <a:lvl9pPr marL="4114800" fontAlgn="base">
              <a:spcBef>
                <a:spcPct val="0"/>
              </a:spcBef>
              <a:spcAft>
                <a:spcPct val="0"/>
              </a:spcAft>
              <a:defRPr sz="2400">
                <a:solidFill>
                  <a:schemeClr val="tx1"/>
                </a:solidFill>
                <a:latin typeface="Times New Roman" pitchFamily="18" charset="0"/>
              </a:defRPr>
            </a:lvl9pPr>
          </a:lstStyle>
          <a:p>
            <a:pPr algn="ctr" eaLnBrk="0" fontAlgn="base" hangingPunct="0">
              <a:spcBef>
                <a:spcPct val="0"/>
              </a:spcBef>
              <a:spcAft>
                <a:spcPct val="0"/>
              </a:spcAft>
            </a:pPr>
            <a:r>
              <a:rPr lang="en-AU" altLang="en-US" sz="1800" smtClean="0">
                <a:solidFill>
                  <a:srgbClr val="000000"/>
                </a:solidFill>
                <a:latin typeface="Arial" pitchFamily="34" charset="0"/>
              </a:rPr>
              <a:t>QCST</a:t>
            </a:r>
          </a:p>
        </p:txBody>
      </p:sp>
      <p:sp>
        <p:nvSpPr>
          <p:cNvPr id="657414" name="Oval 6"/>
          <p:cNvSpPr>
            <a:spLocks noChangeArrowheads="1"/>
          </p:cNvSpPr>
          <p:nvPr/>
        </p:nvSpPr>
        <p:spPr bwMode="auto">
          <a:xfrm>
            <a:off x="2124075" y="2205038"/>
            <a:ext cx="792163" cy="720725"/>
          </a:xfrm>
          <a:prstGeom prst="ellipse">
            <a:avLst/>
          </a:prstGeom>
          <a:solidFill>
            <a:srgbClr val="FF505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itchFamily="18" charset="0"/>
              </a:defRPr>
            </a:lvl1pPr>
            <a:lvl2pPr marL="571500">
              <a:defRPr sz="2400">
                <a:solidFill>
                  <a:schemeClr val="tx1"/>
                </a:solidFill>
                <a:latin typeface="Times New Roman" pitchFamily="18" charset="0"/>
              </a:defRPr>
            </a:lvl2pPr>
            <a:lvl3pPr marL="1143000">
              <a:defRPr sz="2400">
                <a:solidFill>
                  <a:schemeClr val="tx1"/>
                </a:solidFill>
                <a:latin typeface="Times New Roman" pitchFamily="18" charset="0"/>
              </a:defRPr>
            </a:lvl3pPr>
            <a:lvl4pPr marL="1714500">
              <a:defRPr sz="2400">
                <a:solidFill>
                  <a:schemeClr val="tx1"/>
                </a:solidFill>
                <a:latin typeface="Times New Roman" pitchFamily="18" charset="0"/>
              </a:defRPr>
            </a:lvl4pPr>
            <a:lvl5pPr marL="2286000">
              <a:defRPr sz="2400">
                <a:solidFill>
                  <a:schemeClr val="tx1"/>
                </a:solidFill>
                <a:latin typeface="Times New Roman" pitchFamily="18" charset="0"/>
              </a:defRPr>
            </a:lvl5pPr>
            <a:lvl6pPr marL="2743200" fontAlgn="base">
              <a:spcBef>
                <a:spcPct val="0"/>
              </a:spcBef>
              <a:spcAft>
                <a:spcPct val="0"/>
              </a:spcAft>
              <a:defRPr sz="2400">
                <a:solidFill>
                  <a:schemeClr val="tx1"/>
                </a:solidFill>
                <a:latin typeface="Times New Roman" pitchFamily="18" charset="0"/>
              </a:defRPr>
            </a:lvl6pPr>
            <a:lvl7pPr marL="3200400" fontAlgn="base">
              <a:spcBef>
                <a:spcPct val="0"/>
              </a:spcBef>
              <a:spcAft>
                <a:spcPct val="0"/>
              </a:spcAft>
              <a:defRPr sz="2400">
                <a:solidFill>
                  <a:schemeClr val="tx1"/>
                </a:solidFill>
                <a:latin typeface="Times New Roman" pitchFamily="18" charset="0"/>
              </a:defRPr>
            </a:lvl7pPr>
            <a:lvl8pPr marL="3657600" fontAlgn="base">
              <a:spcBef>
                <a:spcPct val="0"/>
              </a:spcBef>
              <a:spcAft>
                <a:spcPct val="0"/>
              </a:spcAft>
              <a:defRPr sz="2400">
                <a:solidFill>
                  <a:schemeClr val="tx1"/>
                </a:solidFill>
                <a:latin typeface="Times New Roman" pitchFamily="18" charset="0"/>
              </a:defRPr>
            </a:lvl8pPr>
            <a:lvl9pPr marL="4114800" fontAlgn="base">
              <a:spcBef>
                <a:spcPct val="0"/>
              </a:spcBef>
              <a:spcAft>
                <a:spcPct val="0"/>
              </a:spcAft>
              <a:defRPr sz="2400">
                <a:solidFill>
                  <a:schemeClr val="tx1"/>
                </a:solidFill>
                <a:latin typeface="Times New Roman" pitchFamily="18" charset="0"/>
              </a:defRPr>
            </a:lvl9pPr>
          </a:lstStyle>
          <a:p>
            <a:pPr algn="ctr" eaLnBrk="0" fontAlgn="base" hangingPunct="0">
              <a:spcBef>
                <a:spcPct val="0"/>
              </a:spcBef>
              <a:spcAft>
                <a:spcPct val="0"/>
              </a:spcAft>
            </a:pPr>
            <a:r>
              <a:rPr lang="en-AU" altLang="en-US" sz="1800" smtClean="0">
                <a:solidFill>
                  <a:srgbClr val="FFFFFF"/>
                </a:solidFill>
                <a:latin typeface="Arial" pitchFamily="34" charset="0"/>
              </a:rPr>
              <a:t>A1</a:t>
            </a:r>
          </a:p>
        </p:txBody>
      </p:sp>
      <p:cxnSp>
        <p:nvCxnSpPr>
          <p:cNvPr id="657415" name="AutoShape 7"/>
          <p:cNvCxnSpPr>
            <a:cxnSpLocks noChangeShapeType="1"/>
            <a:stCxn id="657414" idx="4"/>
            <a:endCxn id="657411" idx="0"/>
          </p:cNvCxnSpPr>
          <p:nvPr/>
        </p:nvCxnSpPr>
        <p:spPr bwMode="auto">
          <a:xfrm>
            <a:off x="2520950" y="2925763"/>
            <a:ext cx="0" cy="9255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7416" name="AutoShape 8"/>
          <p:cNvCxnSpPr>
            <a:cxnSpLocks noChangeShapeType="1"/>
            <a:stCxn id="657414" idx="4"/>
            <a:endCxn id="657412" idx="0"/>
          </p:cNvCxnSpPr>
          <p:nvPr/>
        </p:nvCxnSpPr>
        <p:spPr bwMode="auto">
          <a:xfrm>
            <a:off x="2520950" y="2925763"/>
            <a:ext cx="1871663" cy="9255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7417" name="AutoShape 9"/>
          <p:cNvCxnSpPr>
            <a:cxnSpLocks noChangeShapeType="1"/>
            <a:stCxn id="657414" idx="4"/>
            <a:endCxn id="657413" idx="0"/>
          </p:cNvCxnSpPr>
          <p:nvPr/>
        </p:nvCxnSpPr>
        <p:spPr bwMode="auto">
          <a:xfrm>
            <a:off x="2520950" y="2925763"/>
            <a:ext cx="3816350" cy="9255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57418" name="Text Box 10"/>
          <p:cNvSpPr txBox="1">
            <a:spLocks noChangeArrowheads="1"/>
          </p:cNvSpPr>
          <p:nvPr/>
        </p:nvSpPr>
        <p:spPr bwMode="auto">
          <a:xfrm>
            <a:off x="2124075" y="3211513"/>
            <a:ext cx="6477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571500">
              <a:defRPr sz="2400">
                <a:solidFill>
                  <a:schemeClr val="tx1"/>
                </a:solidFill>
                <a:latin typeface="Times New Roman" pitchFamily="18" charset="0"/>
              </a:defRPr>
            </a:lvl2pPr>
            <a:lvl3pPr marL="1143000">
              <a:defRPr sz="2400">
                <a:solidFill>
                  <a:schemeClr val="tx1"/>
                </a:solidFill>
                <a:latin typeface="Times New Roman" pitchFamily="18" charset="0"/>
              </a:defRPr>
            </a:lvl3pPr>
            <a:lvl4pPr marL="1714500">
              <a:defRPr sz="2400">
                <a:solidFill>
                  <a:schemeClr val="tx1"/>
                </a:solidFill>
                <a:latin typeface="Times New Roman" pitchFamily="18" charset="0"/>
              </a:defRPr>
            </a:lvl4pPr>
            <a:lvl5pPr marL="2286000">
              <a:defRPr sz="2400">
                <a:solidFill>
                  <a:schemeClr val="tx1"/>
                </a:solidFill>
                <a:latin typeface="Times New Roman" pitchFamily="18" charset="0"/>
              </a:defRPr>
            </a:lvl5pPr>
            <a:lvl6pPr marL="2743200" fontAlgn="base">
              <a:spcBef>
                <a:spcPct val="0"/>
              </a:spcBef>
              <a:spcAft>
                <a:spcPct val="0"/>
              </a:spcAft>
              <a:defRPr sz="2400">
                <a:solidFill>
                  <a:schemeClr val="tx1"/>
                </a:solidFill>
                <a:latin typeface="Times New Roman" pitchFamily="18" charset="0"/>
              </a:defRPr>
            </a:lvl6pPr>
            <a:lvl7pPr marL="3200400" fontAlgn="base">
              <a:spcBef>
                <a:spcPct val="0"/>
              </a:spcBef>
              <a:spcAft>
                <a:spcPct val="0"/>
              </a:spcAft>
              <a:defRPr sz="2400">
                <a:solidFill>
                  <a:schemeClr val="tx1"/>
                </a:solidFill>
                <a:latin typeface="Times New Roman" pitchFamily="18" charset="0"/>
              </a:defRPr>
            </a:lvl7pPr>
            <a:lvl8pPr marL="3657600" fontAlgn="base">
              <a:spcBef>
                <a:spcPct val="0"/>
              </a:spcBef>
              <a:spcAft>
                <a:spcPct val="0"/>
              </a:spcAft>
              <a:defRPr sz="2400">
                <a:solidFill>
                  <a:schemeClr val="tx1"/>
                </a:solidFill>
                <a:latin typeface="Times New Roman" pitchFamily="18" charset="0"/>
              </a:defRPr>
            </a:lvl8pPr>
            <a:lvl9pPr marL="4114800" fontAlgn="base">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AU" altLang="en-US" sz="1600" b="1" smtClean="0">
                <a:solidFill>
                  <a:srgbClr val="FF0000"/>
                </a:solidFill>
                <a:latin typeface="Arial" pitchFamily="34" charset="0"/>
              </a:rPr>
              <a:t>.79</a:t>
            </a:r>
          </a:p>
        </p:txBody>
      </p:sp>
      <p:sp>
        <p:nvSpPr>
          <p:cNvPr id="657419" name="Text Box 11"/>
          <p:cNvSpPr txBox="1">
            <a:spLocks noChangeArrowheads="1"/>
          </p:cNvSpPr>
          <p:nvPr/>
        </p:nvSpPr>
        <p:spPr bwMode="auto">
          <a:xfrm>
            <a:off x="2771775" y="3211513"/>
            <a:ext cx="6477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571500">
              <a:defRPr sz="2400">
                <a:solidFill>
                  <a:schemeClr val="tx1"/>
                </a:solidFill>
                <a:latin typeface="Times New Roman" pitchFamily="18" charset="0"/>
              </a:defRPr>
            </a:lvl2pPr>
            <a:lvl3pPr marL="1143000">
              <a:defRPr sz="2400">
                <a:solidFill>
                  <a:schemeClr val="tx1"/>
                </a:solidFill>
                <a:latin typeface="Times New Roman" pitchFamily="18" charset="0"/>
              </a:defRPr>
            </a:lvl3pPr>
            <a:lvl4pPr marL="1714500">
              <a:defRPr sz="2400">
                <a:solidFill>
                  <a:schemeClr val="tx1"/>
                </a:solidFill>
                <a:latin typeface="Times New Roman" pitchFamily="18" charset="0"/>
              </a:defRPr>
            </a:lvl4pPr>
            <a:lvl5pPr marL="2286000">
              <a:defRPr sz="2400">
                <a:solidFill>
                  <a:schemeClr val="tx1"/>
                </a:solidFill>
                <a:latin typeface="Times New Roman" pitchFamily="18" charset="0"/>
              </a:defRPr>
            </a:lvl5pPr>
            <a:lvl6pPr marL="2743200" fontAlgn="base">
              <a:spcBef>
                <a:spcPct val="0"/>
              </a:spcBef>
              <a:spcAft>
                <a:spcPct val="0"/>
              </a:spcAft>
              <a:defRPr sz="2400">
                <a:solidFill>
                  <a:schemeClr val="tx1"/>
                </a:solidFill>
                <a:latin typeface="Times New Roman" pitchFamily="18" charset="0"/>
              </a:defRPr>
            </a:lvl6pPr>
            <a:lvl7pPr marL="3200400" fontAlgn="base">
              <a:spcBef>
                <a:spcPct val="0"/>
              </a:spcBef>
              <a:spcAft>
                <a:spcPct val="0"/>
              </a:spcAft>
              <a:defRPr sz="2400">
                <a:solidFill>
                  <a:schemeClr val="tx1"/>
                </a:solidFill>
                <a:latin typeface="Times New Roman" pitchFamily="18" charset="0"/>
              </a:defRPr>
            </a:lvl7pPr>
            <a:lvl8pPr marL="3657600" fontAlgn="base">
              <a:spcBef>
                <a:spcPct val="0"/>
              </a:spcBef>
              <a:spcAft>
                <a:spcPct val="0"/>
              </a:spcAft>
              <a:defRPr sz="2400">
                <a:solidFill>
                  <a:schemeClr val="tx1"/>
                </a:solidFill>
                <a:latin typeface="Times New Roman" pitchFamily="18" charset="0"/>
              </a:defRPr>
            </a:lvl8pPr>
            <a:lvl9pPr marL="4114800" fontAlgn="base">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AU" altLang="en-US" sz="1600" b="1" smtClean="0">
                <a:solidFill>
                  <a:srgbClr val="FF0000"/>
                </a:solidFill>
                <a:latin typeface="Arial" pitchFamily="34" charset="0"/>
              </a:rPr>
              <a:t>.48</a:t>
            </a:r>
          </a:p>
        </p:txBody>
      </p:sp>
      <p:sp>
        <p:nvSpPr>
          <p:cNvPr id="657420" name="Text Box 12"/>
          <p:cNvSpPr txBox="1">
            <a:spLocks noChangeArrowheads="1"/>
          </p:cNvSpPr>
          <p:nvPr/>
        </p:nvSpPr>
        <p:spPr bwMode="auto">
          <a:xfrm>
            <a:off x="3563938" y="3211513"/>
            <a:ext cx="6477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571500">
              <a:defRPr sz="2400">
                <a:solidFill>
                  <a:schemeClr val="tx1"/>
                </a:solidFill>
                <a:latin typeface="Times New Roman" pitchFamily="18" charset="0"/>
              </a:defRPr>
            </a:lvl2pPr>
            <a:lvl3pPr marL="1143000">
              <a:defRPr sz="2400">
                <a:solidFill>
                  <a:schemeClr val="tx1"/>
                </a:solidFill>
                <a:latin typeface="Times New Roman" pitchFamily="18" charset="0"/>
              </a:defRPr>
            </a:lvl3pPr>
            <a:lvl4pPr marL="1714500">
              <a:defRPr sz="2400">
                <a:solidFill>
                  <a:schemeClr val="tx1"/>
                </a:solidFill>
                <a:latin typeface="Times New Roman" pitchFamily="18" charset="0"/>
              </a:defRPr>
            </a:lvl4pPr>
            <a:lvl5pPr marL="2286000">
              <a:defRPr sz="2400">
                <a:solidFill>
                  <a:schemeClr val="tx1"/>
                </a:solidFill>
                <a:latin typeface="Times New Roman" pitchFamily="18" charset="0"/>
              </a:defRPr>
            </a:lvl5pPr>
            <a:lvl6pPr marL="2743200" fontAlgn="base">
              <a:spcBef>
                <a:spcPct val="0"/>
              </a:spcBef>
              <a:spcAft>
                <a:spcPct val="0"/>
              </a:spcAft>
              <a:defRPr sz="2400">
                <a:solidFill>
                  <a:schemeClr val="tx1"/>
                </a:solidFill>
                <a:latin typeface="Times New Roman" pitchFamily="18" charset="0"/>
              </a:defRPr>
            </a:lvl6pPr>
            <a:lvl7pPr marL="3200400" fontAlgn="base">
              <a:spcBef>
                <a:spcPct val="0"/>
              </a:spcBef>
              <a:spcAft>
                <a:spcPct val="0"/>
              </a:spcAft>
              <a:defRPr sz="2400">
                <a:solidFill>
                  <a:schemeClr val="tx1"/>
                </a:solidFill>
                <a:latin typeface="Times New Roman" pitchFamily="18" charset="0"/>
              </a:defRPr>
            </a:lvl7pPr>
            <a:lvl8pPr marL="3657600" fontAlgn="base">
              <a:spcBef>
                <a:spcPct val="0"/>
              </a:spcBef>
              <a:spcAft>
                <a:spcPct val="0"/>
              </a:spcAft>
              <a:defRPr sz="2400">
                <a:solidFill>
                  <a:schemeClr val="tx1"/>
                </a:solidFill>
                <a:latin typeface="Times New Roman" pitchFamily="18" charset="0"/>
              </a:defRPr>
            </a:lvl8pPr>
            <a:lvl9pPr marL="4114800" fontAlgn="base">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AU" altLang="en-US" sz="1600" b="1" smtClean="0">
                <a:solidFill>
                  <a:srgbClr val="FF0000"/>
                </a:solidFill>
                <a:latin typeface="Arial" pitchFamily="34" charset="0"/>
              </a:rPr>
              <a:t>.74</a:t>
            </a:r>
          </a:p>
        </p:txBody>
      </p:sp>
      <p:sp>
        <p:nvSpPr>
          <p:cNvPr id="657421" name="Oval 13"/>
          <p:cNvSpPr>
            <a:spLocks noChangeArrowheads="1"/>
          </p:cNvSpPr>
          <p:nvPr/>
        </p:nvSpPr>
        <p:spPr bwMode="auto">
          <a:xfrm>
            <a:off x="3995738" y="2205038"/>
            <a:ext cx="792162" cy="720725"/>
          </a:xfrm>
          <a:prstGeom prst="ellipse">
            <a:avLst/>
          </a:prstGeom>
          <a:solidFill>
            <a:srgbClr val="FF505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itchFamily="18" charset="0"/>
              </a:defRPr>
            </a:lvl1pPr>
            <a:lvl2pPr marL="571500">
              <a:defRPr sz="2400">
                <a:solidFill>
                  <a:schemeClr val="tx1"/>
                </a:solidFill>
                <a:latin typeface="Times New Roman" pitchFamily="18" charset="0"/>
              </a:defRPr>
            </a:lvl2pPr>
            <a:lvl3pPr marL="1143000">
              <a:defRPr sz="2400">
                <a:solidFill>
                  <a:schemeClr val="tx1"/>
                </a:solidFill>
                <a:latin typeface="Times New Roman" pitchFamily="18" charset="0"/>
              </a:defRPr>
            </a:lvl3pPr>
            <a:lvl4pPr marL="1714500">
              <a:defRPr sz="2400">
                <a:solidFill>
                  <a:schemeClr val="tx1"/>
                </a:solidFill>
                <a:latin typeface="Times New Roman" pitchFamily="18" charset="0"/>
              </a:defRPr>
            </a:lvl4pPr>
            <a:lvl5pPr marL="2286000">
              <a:defRPr sz="2400">
                <a:solidFill>
                  <a:schemeClr val="tx1"/>
                </a:solidFill>
                <a:latin typeface="Times New Roman" pitchFamily="18" charset="0"/>
              </a:defRPr>
            </a:lvl5pPr>
            <a:lvl6pPr marL="2743200" fontAlgn="base">
              <a:spcBef>
                <a:spcPct val="0"/>
              </a:spcBef>
              <a:spcAft>
                <a:spcPct val="0"/>
              </a:spcAft>
              <a:defRPr sz="2400">
                <a:solidFill>
                  <a:schemeClr val="tx1"/>
                </a:solidFill>
                <a:latin typeface="Times New Roman" pitchFamily="18" charset="0"/>
              </a:defRPr>
            </a:lvl6pPr>
            <a:lvl7pPr marL="3200400" fontAlgn="base">
              <a:spcBef>
                <a:spcPct val="0"/>
              </a:spcBef>
              <a:spcAft>
                <a:spcPct val="0"/>
              </a:spcAft>
              <a:defRPr sz="2400">
                <a:solidFill>
                  <a:schemeClr val="tx1"/>
                </a:solidFill>
                <a:latin typeface="Times New Roman" pitchFamily="18" charset="0"/>
              </a:defRPr>
            </a:lvl7pPr>
            <a:lvl8pPr marL="3657600" fontAlgn="base">
              <a:spcBef>
                <a:spcPct val="0"/>
              </a:spcBef>
              <a:spcAft>
                <a:spcPct val="0"/>
              </a:spcAft>
              <a:defRPr sz="2400">
                <a:solidFill>
                  <a:schemeClr val="tx1"/>
                </a:solidFill>
                <a:latin typeface="Times New Roman" pitchFamily="18" charset="0"/>
              </a:defRPr>
            </a:lvl8pPr>
            <a:lvl9pPr marL="4114800" fontAlgn="base">
              <a:spcBef>
                <a:spcPct val="0"/>
              </a:spcBef>
              <a:spcAft>
                <a:spcPct val="0"/>
              </a:spcAft>
              <a:defRPr sz="2400">
                <a:solidFill>
                  <a:schemeClr val="tx1"/>
                </a:solidFill>
                <a:latin typeface="Times New Roman" pitchFamily="18" charset="0"/>
              </a:defRPr>
            </a:lvl9pPr>
          </a:lstStyle>
          <a:p>
            <a:pPr algn="ctr" eaLnBrk="0" fontAlgn="base" hangingPunct="0">
              <a:spcBef>
                <a:spcPct val="0"/>
              </a:spcBef>
              <a:spcAft>
                <a:spcPct val="0"/>
              </a:spcAft>
            </a:pPr>
            <a:r>
              <a:rPr lang="en-AU" altLang="en-US" sz="1800" smtClean="0">
                <a:solidFill>
                  <a:srgbClr val="FFFFFF"/>
                </a:solidFill>
                <a:latin typeface="Arial" pitchFamily="34" charset="0"/>
              </a:rPr>
              <a:t>A2</a:t>
            </a:r>
          </a:p>
        </p:txBody>
      </p:sp>
      <p:cxnSp>
        <p:nvCxnSpPr>
          <p:cNvPr id="657422" name="AutoShape 14"/>
          <p:cNvCxnSpPr>
            <a:cxnSpLocks noChangeShapeType="1"/>
          </p:cNvCxnSpPr>
          <p:nvPr/>
        </p:nvCxnSpPr>
        <p:spPr bwMode="auto">
          <a:xfrm>
            <a:off x="4356100" y="2924175"/>
            <a:ext cx="0" cy="9255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57423" name="Rectangle 15"/>
          <p:cNvSpPr>
            <a:spLocks noChangeArrowheads="1"/>
          </p:cNvSpPr>
          <p:nvPr/>
        </p:nvSpPr>
        <p:spPr bwMode="auto">
          <a:xfrm>
            <a:off x="4392613" y="2997200"/>
            <a:ext cx="4667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50000"/>
              </a:spcBef>
              <a:spcAft>
                <a:spcPct val="0"/>
              </a:spcAft>
            </a:pPr>
            <a:r>
              <a:rPr lang="en-AU" altLang="en-US" sz="1600" b="1" smtClean="0">
                <a:solidFill>
                  <a:srgbClr val="FF0000"/>
                </a:solidFill>
                <a:latin typeface="Arial" pitchFamily="34" charset="0"/>
              </a:rPr>
              <a:t>.66</a:t>
            </a:r>
          </a:p>
        </p:txBody>
      </p:sp>
      <p:sp>
        <p:nvSpPr>
          <p:cNvPr id="657424" name="Oval 16"/>
          <p:cNvSpPr>
            <a:spLocks noChangeArrowheads="1"/>
          </p:cNvSpPr>
          <p:nvPr/>
        </p:nvSpPr>
        <p:spPr bwMode="auto">
          <a:xfrm>
            <a:off x="2124075" y="5372100"/>
            <a:ext cx="792163" cy="720725"/>
          </a:xfrm>
          <a:prstGeom prst="ellipse">
            <a:avLst/>
          </a:prstGeom>
          <a:solidFill>
            <a:srgbClr val="00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itchFamily="18" charset="0"/>
              </a:defRPr>
            </a:lvl1pPr>
            <a:lvl2pPr marL="571500">
              <a:defRPr sz="2400">
                <a:solidFill>
                  <a:schemeClr val="tx1"/>
                </a:solidFill>
                <a:latin typeface="Times New Roman" pitchFamily="18" charset="0"/>
              </a:defRPr>
            </a:lvl2pPr>
            <a:lvl3pPr marL="1143000">
              <a:defRPr sz="2400">
                <a:solidFill>
                  <a:schemeClr val="tx1"/>
                </a:solidFill>
                <a:latin typeface="Times New Roman" pitchFamily="18" charset="0"/>
              </a:defRPr>
            </a:lvl3pPr>
            <a:lvl4pPr marL="1714500">
              <a:defRPr sz="2400">
                <a:solidFill>
                  <a:schemeClr val="tx1"/>
                </a:solidFill>
                <a:latin typeface="Times New Roman" pitchFamily="18" charset="0"/>
              </a:defRPr>
            </a:lvl4pPr>
            <a:lvl5pPr marL="2286000">
              <a:defRPr sz="2400">
                <a:solidFill>
                  <a:schemeClr val="tx1"/>
                </a:solidFill>
                <a:latin typeface="Times New Roman" pitchFamily="18" charset="0"/>
              </a:defRPr>
            </a:lvl5pPr>
            <a:lvl6pPr marL="2743200" fontAlgn="base">
              <a:spcBef>
                <a:spcPct val="0"/>
              </a:spcBef>
              <a:spcAft>
                <a:spcPct val="0"/>
              </a:spcAft>
              <a:defRPr sz="2400">
                <a:solidFill>
                  <a:schemeClr val="tx1"/>
                </a:solidFill>
                <a:latin typeface="Times New Roman" pitchFamily="18" charset="0"/>
              </a:defRPr>
            </a:lvl6pPr>
            <a:lvl7pPr marL="3200400" fontAlgn="base">
              <a:spcBef>
                <a:spcPct val="0"/>
              </a:spcBef>
              <a:spcAft>
                <a:spcPct val="0"/>
              </a:spcAft>
              <a:defRPr sz="2400">
                <a:solidFill>
                  <a:schemeClr val="tx1"/>
                </a:solidFill>
                <a:latin typeface="Times New Roman" pitchFamily="18" charset="0"/>
              </a:defRPr>
            </a:lvl7pPr>
            <a:lvl8pPr marL="3657600" fontAlgn="base">
              <a:spcBef>
                <a:spcPct val="0"/>
              </a:spcBef>
              <a:spcAft>
                <a:spcPct val="0"/>
              </a:spcAft>
              <a:defRPr sz="2400">
                <a:solidFill>
                  <a:schemeClr val="tx1"/>
                </a:solidFill>
                <a:latin typeface="Times New Roman" pitchFamily="18" charset="0"/>
              </a:defRPr>
            </a:lvl8pPr>
            <a:lvl9pPr marL="4114800" fontAlgn="base">
              <a:spcBef>
                <a:spcPct val="0"/>
              </a:spcBef>
              <a:spcAft>
                <a:spcPct val="0"/>
              </a:spcAft>
              <a:defRPr sz="2400">
                <a:solidFill>
                  <a:schemeClr val="tx1"/>
                </a:solidFill>
                <a:latin typeface="Times New Roman" pitchFamily="18" charset="0"/>
              </a:defRPr>
            </a:lvl9pPr>
          </a:lstStyle>
          <a:p>
            <a:pPr algn="ctr" eaLnBrk="0" fontAlgn="base" hangingPunct="0">
              <a:spcBef>
                <a:spcPct val="0"/>
              </a:spcBef>
              <a:spcAft>
                <a:spcPct val="0"/>
              </a:spcAft>
            </a:pPr>
            <a:r>
              <a:rPr lang="en-AU" altLang="en-US" sz="1800" smtClean="0">
                <a:solidFill>
                  <a:srgbClr val="FFFFFF"/>
                </a:solidFill>
                <a:latin typeface="Arial" pitchFamily="34" charset="0"/>
              </a:rPr>
              <a:t>E1</a:t>
            </a:r>
          </a:p>
        </p:txBody>
      </p:sp>
      <p:sp>
        <p:nvSpPr>
          <p:cNvPr id="657425" name="Oval 17"/>
          <p:cNvSpPr>
            <a:spLocks noChangeArrowheads="1"/>
          </p:cNvSpPr>
          <p:nvPr/>
        </p:nvSpPr>
        <p:spPr bwMode="auto">
          <a:xfrm>
            <a:off x="3995738" y="5373688"/>
            <a:ext cx="792162" cy="720725"/>
          </a:xfrm>
          <a:prstGeom prst="ellipse">
            <a:avLst/>
          </a:prstGeom>
          <a:solidFill>
            <a:srgbClr val="00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itchFamily="18" charset="0"/>
              </a:defRPr>
            </a:lvl1pPr>
            <a:lvl2pPr marL="571500">
              <a:defRPr sz="2400">
                <a:solidFill>
                  <a:schemeClr val="tx1"/>
                </a:solidFill>
                <a:latin typeface="Times New Roman" pitchFamily="18" charset="0"/>
              </a:defRPr>
            </a:lvl2pPr>
            <a:lvl3pPr marL="1143000">
              <a:defRPr sz="2400">
                <a:solidFill>
                  <a:schemeClr val="tx1"/>
                </a:solidFill>
                <a:latin typeface="Times New Roman" pitchFamily="18" charset="0"/>
              </a:defRPr>
            </a:lvl3pPr>
            <a:lvl4pPr marL="1714500">
              <a:defRPr sz="2400">
                <a:solidFill>
                  <a:schemeClr val="tx1"/>
                </a:solidFill>
                <a:latin typeface="Times New Roman" pitchFamily="18" charset="0"/>
              </a:defRPr>
            </a:lvl4pPr>
            <a:lvl5pPr marL="2286000">
              <a:defRPr sz="2400">
                <a:solidFill>
                  <a:schemeClr val="tx1"/>
                </a:solidFill>
                <a:latin typeface="Times New Roman" pitchFamily="18" charset="0"/>
              </a:defRPr>
            </a:lvl5pPr>
            <a:lvl6pPr marL="2743200" fontAlgn="base">
              <a:spcBef>
                <a:spcPct val="0"/>
              </a:spcBef>
              <a:spcAft>
                <a:spcPct val="0"/>
              </a:spcAft>
              <a:defRPr sz="2400">
                <a:solidFill>
                  <a:schemeClr val="tx1"/>
                </a:solidFill>
                <a:latin typeface="Times New Roman" pitchFamily="18" charset="0"/>
              </a:defRPr>
            </a:lvl6pPr>
            <a:lvl7pPr marL="3200400" fontAlgn="base">
              <a:spcBef>
                <a:spcPct val="0"/>
              </a:spcBef>
              <a:spcAft>
                <a:spcPct val="0"/>
              </a:spcAft>
              <a:defRPr sz="2400">
                <a:solidFill>
                  <a:schemeClr val="tx1"/>
                </a:solidFill>
                <a:latin typeface="Times New Roman" pitchFamily="18" charset="0"/>
              </a:defRPr>
            </a:lvl7pPr>
            <a:lvl8pPr marL="3657600" fontAlgn="base">
              <a:spcBef>
                <a:spcPct val="0"/>
              </a:spcBef>
              <a:spcAft>
                <a:spcPct val="0"/>
              </a:spcAft>
              <a:defRPr sz="2400">
                <a:solidFill>
                  <a:schemeClr val="tx1"/>
                </a:solidFill>
                <a:latin typeface="Times New Roman" pitchFamily="18" charset="0"/>
              </a:defRPr>
            </a:lvl8pPr>
            <a:lvl9pPr marL="4114800" fontAlgn="base">
              <a:spcBef>
                <a:spcPct val="0"/>
              </a:spcBef>
              <a:spcAft>
                <a:spcPct val="0"/>
              </a:spcAft>
              <a:defRPr sz="2400">
                <a:solidFill>
                  <a:schemeClr val="tx1"/>
                </a:solidFill>
                <a:latin typeface="Times New Roman" pitchFamily="18" charset="0"/>
              </a:defRPr>
            </a:lvl9pPr>
          </a:lstStyle>
          <a:p>
            <a:pPr algn="ctr" eaLnBrk="0" fontAlgn="base" hangingPunct="0">
              <a:spcBef>
                <a:spcPct val="0"/>
              </a:spcBef>
              <a:spcAft>
                <a:spcPct val="0"/>
              </a:spcAft>
            </a:pPr>
            <a:r>
              <a:rPr lang="en-AU" altLang="en-US" sz="1800" smtClean="0">
                <a:solidFill>
                  <a:srgbClr val="FFFFFF"/>
                </a:solidFill>
                <a:latin typeface="Arial" pitchFamily="34" charset="0"/>
              </a:rPr>
              <a:t>E2</a:t>
            </a:r>
          </a:p>
        </p:txBody>
      </p:sp>
      <p:sp>
        <p:nvSpPr>
          <p:cNvPr id="657426" name="Oval 18"/>
          <p:cNvSpPr>
            <a:spLocks noChangeArrowheads="1"/>
          </p:cNvSpPr>
          <p:nvPr/>
        </p:nvSpPr>
        <p:spPr bwMode="auto">
          <a:xfrm>
            <a:off x="5940425" y="5373688"/>
            <a:ext cx="792163" cy="720725"/>
          </a:xfrm>
          <a:prstGeom prst="ellipse">
            <a:avLst/>
          </a:prstGeom>
          <a:solidFill>
            <a:srgbClr val="00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itchFamily="18" charset="0"/>
              </a:defRPr>
            </a:lvl1pPr>
            <a:lvl2pPr marL="571500">
              <a:defRPr sz="2400">
                <a:solidFill>
                  <a:schemeClr val="tx1"/>
                </a:solidFill>
                <a:latin typeface="Times New Roman" pitchFamily="18" charset="0"/>
              </a:defRPr>
            </a:lvl2pPr>
            <a:lvl3pPr marL="1143000">
              <a:defRPr sz="2400">
                <a:solidFill>
                  <a:schemeClr val="tx1"/>
                </a:solidFill>
                <a:latin typeface="Times New Roman" pitchFamily="18" charset="0"/>
              </a:defRPr>
            </a:lvl3pPr>
            <a:lvl4pPr marL="1714500">
              <a:defRPr sz="2400">
                <a:solidFill>
                  <a:schemeClr val="tx1"/>
                </a:solidFill>
                <a:latin typeface="Times New Roman" pitchFamily="18" charset="0"/>
              </a:defRPr>
            </a:lvl4pPr>
            <a:lvl5pPr marL="2286000">
              <a:defRPr sz="2400">
                <a:solidFill>
                  <a:schemeClr val="tx1"/>
                </a:solidFill>
                <a:latin typeface="Times New Roman" pitchFamily="18" charset="0"/>
              </a:defRPr>
            </a:lvl5pPr>
            <a:lvl6pPr marL="2743200" fontAlgn="base">
              <a:spcBef>
                <a:spcPct val="0"/>
              </a:spcBef>
              <a:spcAft>
                <a:spcPct val="0"/>
              </a:spcAft>
              <a:defRPr sz="2400">
                <a:solidFill>
                  <a:schemeClr val="tx1"/>
                </a:solidFill>
                <a:latin typeface="Times New Roman" pitchFamily="18" charset="0"/>
              </a:defRPr>
            </a:lvl6pPr>
            <a:lvl7pPr marL="3200400" fontAlgn="base">
              <a:spcBef>
                <a:spcPct val="0"/>
              </a:spcBef>
              <a:spcAft>
                <a:spcPct val="0"/>
              </a:spcAft>
              <a:defRPr sz="2400">
                <a:solidFill>
                  <a:schemeClr val="tx1"/>
                </a:solidFill>
                <a:latin typeface="Times New Roman" pitchFamily="18" charset="0"/>
              </a:defRPr>
            </a:lvl7pPr>
            <a:lvl8pPr marL="3657600" fontAlgn="base">
              <a:spcBef>
                <a:spcPct val="0"/>
              </a:spcBef>
              <a:spcAft>
                <a:spcPct val="0"/>
              </a:spcAft>
              <a:defRPr sz="2400">
                <a:solidFill>
                  <a:schemeClr val="tx1"/>
                </a:solidFill>
                <a:latin typeface="Times New Roman" pitchFamily="18" charset="0"/>
              </a:defRPr>
            </a:lvl8pPr>
            <a:lvl9pPr marL="4114800" fontAlgn="base">
              <a:spcBef>
                <a:spcPct val="0"/>
              </a:spcBef>
              <a:spcAft>
                <a:spcPct val="0"/>
              </a:spcAft>
              <a:defRPr sz="2400">
                <a:solidFill>
                  <a:schemeClr val="tx1"/>
                </a:solidFill>
                <a:latin typeface="Times New Roman" pitchFamily="18" charset="0"/>
              </a:defRPr>
            </a:lvl9pPr>
          </a:lstStyle>
          <a:p>
            <a:pPr algn="ctr" eaLnBrk="0" fontAlgn="base" hangingPunct="0">
              <a:spcBef>
                <a:spcPct val="0"/>
              </a:spcBef>
              <a:spcAft>
                <a:spcPct val="0"/>
              </a:spcAft>
            </a:pPr>
            <a:r>
              <a:rPr lang="en-AU" altLang="en-US" sz="1800" smtClean="0">
                <a:solidFill>
                  <a:srgbClr val="FFFFFF"/>
                </a:solidFill>
                <a:latin typeface="Arial" pitchFamily="34" charset="0"/>
              </a:rPr>
              <a:t>E3</a:t>
            </a:r>
          </a:p>
        </p:txBody>
      </p:sp>
      <p:sp>
        <p:nvSpPr>
          <p:cNvPr id="657427" name="Oval 19"/>
          <p:cNvSpPr>
            <a:spLocks noChangeArrowheads="1"/>
          </p:cNvSpPr>
          <p:nvPr/>
        </p:nvSpPr>
        <p:spPr bwMode="auto">
          <a:xfrm>
            <a:off x="5940425" y="2205038"/>
            <a:ext cx="792163" cy="72072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itchFamily="18" charset="0"/>
              </a:defRPr>
            </a:lvl1pPr>
            <a:lvl2pPr marL="571500">
              <a:defRPr sz="2400">
                <a:solidFill>
                  <a:schemeClr val="tx1"/>
                </a:solidFill>
                <a:latin typeface="Times New Roman" pitchFamily="18" charset="0"/>
              </a:defRPr>
            </a:lvl2pPr>
            <a:lvl3pPr marL="1143000">
              <a:defRPr sz="2400">
                <a:solidFill>
                  <a:schemeClr val="tx1"/>
                </a:solidFill>
                <a:latin typeface="Times New Roman" pitchFamily="18" charset="0"/>
              </a:defRPr>
            </a:lvl3pPr>
            <a:lvl4pPr marL="1714500">
              <a:defRPr sz="2400">
                <a:solidFill>
                  <a:schemeClr val="tx1"/>
                </a:solidFill>
                <a:latin typeface="Times New Roman" pitchFamily="18" charset="0"/>
              </a:defRPr>
            </a:lvl4pPr>
            <a:lvl5pPr marL="2286000">
              <a:defRPr sz="2400">
                <a:solidFill>
                  <a:schemeClr val="tx1"/>
                </a:solidFill>
                <a:latin typeface="Times New Roman" pitchFamily="18" charset="0"/>
              </a:defRPr>
            </a:lvl5pPr>
            <a:lvl6pPr marL="2743200" fontAlgn="base">
              <a:spcBef>
                <a:spcPct val="0"/>
              </a:spcBef>
              <a:spcAft>
                <a:spcPct val="0"/>
              </a:spcAft>
              <a:defRPr sz="2400">
                <a:solidFill>
                  <a:schemeClr val="tx1"/>
                </a:solidFill>
                <a:latin typeface="Times New Roman" pitchFamily="18" charset="0"/>
              </a:defRPr>
            </a:lvl6pPr>
            <a:lvl7pPr marL="3200400" fontAlgn="base">
              <a:spcBef>
                <a:spcPct val="0"/>
              </a:spcBef>
              <a:spcAft>
                <a:spcPct val="0"/>
              </a:spcAft>
              <a:defRPr sz="2400">
                <a:solidFill>
                  <a:schemeClr val="tx1"/>
                </a:solidFill>
                <a:latin typeface="Times New Roman" pitchFamily="18" charset="0"/>
              </a:defRPr>
            </a:lvl7pPr>
            <a:lvl8pPr marL="3657600" fontAlgn="base">
              <a:spcBef>
                <a:spcPct val="0"/>
              </a:spcBef>
              <a:spcAft>
                <a:spcPct val="0"/>
              </a:spcAft>
              <a:defRPr sz="2400">
                <a:solidFill>
                  <a:schemeClr val="tx1"/>
                </a:solidFill>
                <a:latin typeface="Times New Roman" pitchFamily="18" charset="0"/>
              </a:defRPr>
            </a:lvl8pPr>
            <a:lvl9pPr marL="4114800" fontAlgn="base">
              <a:spcBef>
                <a:spcPct val="0"/>
              </a:spcBef>
              <a:spcAft>
                <a:spcPct val="0"/>
              </a:spcAft>
              <a:defRPr sz="2400">
                <a:solidFill>
                  <a:schemeClr val="tx1"/>
                </a:solidFill>
                <a:latin typeface="Times New Roman" pitchFamily="18" charset="0"/>
              </a:defRPr>
            </a:lvl9pPr>
          </a:lstStyle>
          <a:p>
            <a:pPr algn="ctr" eaLnBrk="0" fontAlgn="base" hangingPunct="0">
              <a:spcBef>
                <a:spcPct val="0"/>
              </a:spcBef>
              <a:spcAft>
                <a:spcPct val="0"/>
              </a:spcAft>
            </a:pPr>
            <a:r>
              <a:rPr lang="en-AU" altLang="en-US" sz="1800" smtClean="0">
                <a:solidFill>
                  <a:srgbClr val="FFFFFF"/>
                </a:solidFill>
                <a:latin typeface="Arial" pitchFamily="34" charset="0"/>
              </a:rPr>
              <a:t>C1</a:t>
            </a:r>
          </a:p>
        </p:txBody>
      </p:sp>
      <p:cxnSp>
        <p:nvCxnSpPr>
          <p:cNvPr id="657428" name="AutoShape 20"/>
          <p:cNvCxnSpPr>
            <a:cxnSpLocks noChangeShapeType="1"/>
            <a:stCxn id="657427" idx="4"/>
            <a:endCxn id="657411" idx="0"/>
          </p:cNvCxnSpPr>
          <p:nvPr/>
        </p:nvCxnSpPr>
        <p:spPr bwMode="auto">
          <a:xfrm flipH="1">
            <a:off x="2520950" y="2925763"/>
            <a:ext cx="3816350" cy="9255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57429" name="Rectangle 21"/>
          <p:cNvSpPr>
            <a:spLocks noChangeArrowheads="1"/>
          </p:cNvSpPr>
          <p:nvPr/>
        </p:nvSpPr>
        <p:spPr bwMode="auto">
          <a:xfrm>
            <a:off x="5400675" y="2805113"/>
            <a:ext cx="4667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50000"/>
              </a:spcBef>
              <a:spcAft>
                <a:spcPct val="0"/>
              </a:spcAft>
            </a:pPr>
            <a:r>
              <a:rPr lang="en-AU" altLang="en-US" sz="1600" b="1" smtClean="0">
                <a:solidFill>
                  <a:srgbClr val="0000FF"/>
                </a:solidFill>
                <a:latin typeface="Arial" pitchFamily="34" charset="0"/>
              </a:rPr>
              <a:t>.43</a:t>
            </a:r>
          </a:p>
        </p:txBody>
      </p:sp>
      <p:sp>
        <p:nvSpPr>
          <p:cNvPr id="657430" name="Rectangle 22"/>
          <p:cNvSpPr>
            <a:spLocks noChangeArrowheads="1"/>
          </p:cNvSpPr>
          <p:nvPr/>
        </p:nvSpPr>
        <p:spPr bwMode="auto">
          <a:xfrm>
            <a:off x="6265863" y="3213100"/>
            <a:ext cx="4667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50000"/>
              </a:spcBef>
              <a:spcAft>
                <a:spcPct val="0"/>
              </a:spcAft>
            </a:pPr>
            <a:r>
              <a:rPr lang="en-AU" altLang="en-US" sz="1600" b="1" smtClean="0">
                <a:solidFill>
                  <a:srgbClr val="0000FF"/>
                </a:solidFill>
                <a:latin typeface="Arial" pitchFamily="34" charset="0"/>
              </a:rPr>
              <a:t>.41</a:t>
            </a:r>
          </a:p>
        </p:txBody>
      </p:sp>
      <p:cxnSp>
        <p:nvCxnSpPr>
          <p:cNvPr id="657431" name="AutoShape 23"/>
          <p:cNvCxnSpPr>
            <a:cxnSpLocks noChangeShapeType="1"/>
            <a:stCxn id="657424" idx="0"/>
            <a:endCxn id="657411" idx="2"/>
          </p:cNvCxnSpPr>
          <p:nvPr/>
        </p:nvCxnSpPr>
        <p:spPr bwMode="auto">
          <a:xfrm flipV="1">
            <a:off x="2520950" y="4519613"/>
            <a:ext cx="0" cy="85248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7432" name="AutoShape 24"/>
          <p:cNvCxnSpPr>
            <a:cxnSpLocks noChangeShapeType="1"/>
            <a:stCxn id="657425" idx="0"/>
            <a:endCxn id="657412" idx="2"/>
          </p:cNvCxnSpPr>
          <p:nvPr/>
        </p:nvCxnSpPr>
        <p:spPr bwMode="auto">
          <a:xfrm flipV="1">
            <a:off x="4392613" y="4519613"/>
            <a:ext cx="0" cy="8540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7433" name="AutoShape 25"/>
          <p:cNvCxnSpPr>
            <a:cxnSpLocks noChangeShapeType="1"/>
            <a:stCxn id="657426" idx="0"/>
            <a:endCxn id="657413" idx="2"/>
          </p:cNvCxnSpPr>
          <p:nvPr/>
        </p:nvCxnSpPr>
        <p:spPr bwMode="auto">
          <a:xfrm flipV="1">
            <a:off x="6337300" y="4519613"/>
            <a:ext cx="0" cy="8540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7434" name="AutoShape 26"/>
          <p:cNvCxnSpPr>
            <a:cxnSpLocks noChangeShapeType="1"/>
            <a:stCxn id="657427" idx="4"/>
            <a:endCxn id="657413" idx="0"/>
          </p:cNvCxnSpPr>
          <p:nvPr/>
        </p:nvCxnSpPr>
        <p:spPr bwMode="auto">
          <a:xfrm>
            <a:off x="6337300" y="2925763"/>
            <a:ext cx="0" cy="9255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57435" name="Text Box 27"/>
          <p:cNvSpPr txBox="1">
            <a:spLocks noChangeArrowheads="1"/>
          </p:cNvSpPr>
          <p:nvPr/>
        </p:nvSpPr>
        <p:spPr bwMode="auto">
          <a:xfrm>
            <a:off x="2124075" y="4821238"/>
            <a:ext cx="6477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571500">
              <a:defRPr sz="2400">
                <a:solidFill>
                  <a:schemeClr val="tx1"/>
                </a:solidFill>
                <a:latin typeface="Times New Roman" pitchFamily="18" charset="0"/>
              </a:defRPr>
            </a:lvl2pPr>
            <a:lvl3pPr marL="1143000">
              <a:defRPr sz="2400">
                <a:solidFill>
                  <a:schemeClr val="tx1"/>
                </a:solidFill>
                <a:latin typeface="Times New Roman" pitchFamily="18" charset="0"/>
              </a:defRPr>
            </a:lvl3pPr>
            <a:lvl4pPr marL="1714500">
              <a:defRPr sz="2400">
                <a:solidFill>
                  <a:schemeClr val="tx1"/>
                </a:solidFill>
                <a:latin typeface="Times New Roman" pitchFamily="18" charset="0"/>
              </a:defRPr>
            </a:lvl4pPr>
            <a:lvl5pPr marL="2286000">
              <a:defRPr sz="2400">
                <a:solidFill>
                  <a:schemeClr val="tx1"/>
                </a:solidFill>
                <a:latin typeface="Times New Roman" pitchFamily="18" charset="0"/>
              </a:defRPr>
            </a:lvl5pPr>
            <a:lvl6pPr marL="2743200" fontAlgn="base">
              <a:spcBef>
                <a:spcPct val="0"/>
              </a:spcBef>
              <a:spcAft>
                <a:spcPct val="0"/>
              </a:spcAft>
              <a:defRPr sz="2400">
                <a:solidFill>
                  <a:schemeClr val="tx1"/>
                </a:solidFill>
                <a:latin typeface="Times New Roman" pitchFamily="18" charset="0"/>
              </a:defRPr>
            </a:lvl6pPr>
            <a:lvl7pPr marL="3200400" fontAlgn="base">
              <a:spcBef>
                <a:spcPct val="0"/>
              </a:spcBef>
              <a:spcAft>
                <a:spcPct val="0"/>
              </a:spcAft>
              <a:defRPr sz="2400">
                <a:solidFill>
                  <a:schemeClr val="tx1"/>
                </a:solidFill>
                <a:latin typeface="Times New Roman" pitchFamily="18" charset="0"/>
              </a:defRPr>
            </a:lvl7pPr>
            <a:lvl8pPr marL="3657600" fontAlgn="base">
              <a:spcBef>
                <a:spcPct val="0"/>
              </a:spcBef>
              <a:spcAft>
                <a:spcPct val="0"/>
              </a:spcAft>
              <a:defRPr sz="2400">
                <a:solidFill>
                  <a:schemeClr val="tx1"/>
                </a:solidFill>
                <a:latin typeface="Times New Roman" pitchFamily="18" charset="0"/>
              </a:defRPr>
            </a:lvl8pPr>
            <a:lvl9pPr marL="4114800" fontAlgn="base">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AU" altLang="en-US" sz="1600" b="1" smtClean="0">
                <a:solidFill>
                  <a:srgbClr val="009900"/>
                </a:solidFill>
                <a:latin typeface="Arial" pitchFamily="34" charset="0"/>
              </a:rPr>
              <a:t>.43</a:t>
            </a:r>
          </a:p>
        </p:txBody>
      </p:sp>
      <p:sp>
        <p:nvSpPr>
          <p:cNvPr id="657436" name="Rectangle 28"/>
          <p:cNvSpPr>
            <a:spLocks noChangeArrowheads="1"/>
          </p:cNvSpPr>
          <p:nvPr/>
        </p:nvSpPr>
        <p:spPr bwMode="auto">
          <a:xfrm>
            <a:off x="3960813" y="4821238"/>
            <a:ext cx="4667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AU" altLang="en-US" sz="1600" b="1" smtClean="0">
                <a:solidFill>
                  <a:srgbClr val="009900"/>
                </a:solidFill>
                <a:latin typeface="Arial" pitchFamily="34" charset="0"/>
              </a:rPr>
              <a:t>.53</a:t>
            </a:r>
          </a:p>
        </p:txBody>
      </p:sp>
      <p:sp>
        <p:nvSpPr>
          <p:cNvPr id="657437" name="Rectangle 29"/>
          <p:cNvSpPr>
            <a:spLocks noChangeArrowheads="1"/>
          </p:cNvSpPr>
          <p:nvPr/>
        </p:nvSpPr>
        <p:spPr bwMode="auto">
          <a:xfrm>
            <a:off x="5905500" y="4819650"/>
            <a:ext cx="4667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AU" altLang="en-US" sz="1600" b="1" smtClean="0">
                <a:solidFill>
                  <a:srgbClr val="009900"/>
                </a:solidFill>
                <a:latin typeface="Arial" pitchFamily="34" charset="0"/>
              </a:rPr>
              <a:t>.34</a:t>
            </a:r>
          </a:p>
        </p:txBody>
      </p:sp>
    </p:spTree>
    <p:extLst>
      <p:ext uri="{BB962C8B-B14F-4D97-AF65-F5344CB8AC3E}">
        <p14:creationId xmlns:p14="http://schemas.microsoft.com/office/powerpoint/2010/main" val="26980003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Grp="1" noChangeArrowheads="1"/>
          </p:cNvSpPr>
          <p:nvPr>
            <p:ph type="title"/>
          </p:nvPr>
        </p:nvSpPr>
        <p:spPr/>
        <p:txBody>
          <a:bodyPr/>
          <a:lstStyle/>
          <a:p>
            <a:pPr eaLnBrk="1" hangingPunct="1"/>
            <a:r>
              <a:rPr lang="en-US" sz="2000" dirty="0" smtClean="0"/>
              <a:t>Genetic variation in </a:t>
            </a:r>
            <a:r>
              <a:rPr lang="en-US" sz="2800" b="1" dirty="0" smtClean="0">
                <a:solidFill>
                  <a:srgbClr val="FF0000"/>
                </a:solidFill>
              </a:rPr>
              <a:t>developmental change</a:t>
            </a:r>
            <a:r>
              <a:rPr lang="en-US" sz="2000" dirty="0" smtClean="0"/>
              <a:t>: time series with common genes and time-specific environmental “innovations”</a:t>
            </a:r>
          </a:p>
        </p:txBody>
      </p:sp>
      <p:sp>
        <p:nvSpPr>
          <p:cNvPr id="29699" name="Rectangle 5"/>
          <p:cNvSpPr>
            <a:spLocks noChangeArrowheads="1"/>
          </p:cNvSpPr>
          <p:nvPr/>
        </p:nvSpPr>
        <p:spPr bwMode="auto">
          <a:xfrm>
            <a:off x="2514600" y="3352800"/>
            <a:ext cx="609600" cy="609600"/>
          </a:xfrm>
          <a:prstGeom prst="rect">
            <a:avLst/>
          </a:prstGeom>
          <a:solidFill>
            <a:schemeClr val="accent1"/>
          </a:solidFill>
          <a:ln w="9525">
            <a:solidFill>
              <a:schemeClr val="tx1"/>
            </a:solidFill>
            <a:miter lim="800000"/>
            <a:headEnd/>
            <a:tailEnd/>
          </a:ln>
        </p:spPr>
        <p:txBody>
          <a:bodyPr wrap="none" anchor="ctr"/>
          <a:lstStyle/>
          <a:p>
            <a:pPr algn="ctr"/>
            <a:r>
              <a:rPr lang="en-US"/>
              <a:t>T1</a:t>
            </a:r>
          </a:p>
        </p:txBody>
      </p:sp>
      <p:sp>
        <p:nvSpPr>
          <p:cNvPr id="29700" name="Rectangle 10"/>
          <p:cNvSpPr>
            <a:spLocks noChangeArrowheads="1"/>
          </p:cNvSpPr>
          <p:nvPr/>
        </p:nvSpPr>
        <p:spPr bwMode="auto">
          <a:xfrm>
            <a:off x="1219200" y="3352800"/>
            <a:ext cx="609600" cy="609600"/>
          </a:xfrm>
          <a:prstGeom prst="rect">
            <a:avLst/>
          </a:prstGeom>
          <a:solidFill>
            <a:schemeClr val="accent1"/>
          </a:solidFill>
          <a:ln w="9525">
            <a:solidFill>
              <a:schemeClr val="tx1"/>
            </a:solidFill>
            <a:miter lim="800000"/>
            <a:headEnd/>
            <a:tailEnd/>
          </a:ln>
        </p:spPr>
        <p:txBody>
          <a:bodyPr wrap="none" anchor="ctr"/>
          <a:lstStyle/>
          <a:p>
            <a:pPr algn="ctr"/>
            <a:r>
              <a:rPr lang="en-US"/>
              <a:t>T0</a:t>
            </a:r>
          </a:p>
        </p:txBody>
      </p:sp>
      <p:sp>
        <p:nvSpPr>
          <p:cNvPr id="29701" name="Rectangle 11"/>
          <p:cNvSpPr>
            <a:spLocks noChangeArrowheads="1"/>
          </p:cNvSpPr>
          <p:nvPr/>
        </p:nvSpPr>
        <p:spPr bwMode="auto">
          <a:xfrm>
            <a:off x="3733800" y="3352800"/>
            <a:ext cx="609600" cy="609600"/>
          </a:xfrm>
          <a:prstGeom prst="rect">
            <a:avLst/>
          </a:prstGeom>
          <a:solidFill>
            <a:schemeClr val="accent1"/>
          </a:solidFill>
          <a:ln w="9525">
            <a:solidFill>
              <a:schemeClr val="tx1"/>
            </a:solidFill>
            <a:miter lim="800000"/>
            <a:headEnd/>
            <a:tailEnd/>
          </a:ln>
        </p:spPr>
        <p:txBody>
          <a:bodyPr wrap="none" anchor="ctr"/>
          <a:lstStyle/>
          <a:p>
            <a:pPr algn="ctr"/>
            <a:r>
              <a:rPr lang="en-US"/>
              <a:t>T2</a:t>
            </a:r>
          </a:p>
        </p:txBody>
      </p:sp>
      <p:sp>
        <p:nvSpPr>
          <p:cNvPr id="29702" name="Rectangle 12"/>
          <p:cNvSpPr>
            <a:spLocks noChangeArrowheads="1"/>
          </p:cNvSpPr>
          <p:nvPr/>
        </p:nvSpPr>
        <p:spPr bwMode="auto">
          <a:xfrm>
            <a:off x="5105400" y="3352800"/>
            <a:ext cx="609600" cy="609600"/>
          </a:xfrm>
          <a:prstGeom prst="rect">
            <a:avLst/>
          </a:prstGeom>
          <a:solidFill>
            <a:schemeClr val="accent1"/>
          </a:solidFill>
          <a:ln w="9525">
            <a:solidFill>
              <a:schemeClr val="tx1"/>
            </a:solidFill>
            <a:miter lim="800000"/>
            <a:headEnd/>
            <a:tailEnd/>
          </a:ln>
        </p:spPr>
        <p:txBody>
          <a:bodyPr wrap="none" anchor="ctr"/>
          <a:lstStyle/>
          <a:p>
            <a:pPr algn="ctr"/>
            <a:r>
              <a:rPr lang="en-US"/>
              <a:t>T4</a:t>
            </a:r>
          </a:p>
        </p:txBody>
      </p:sp>
      <p:sp>
        <p:nvSpPr>
          <p:cNvPr id="29703" name="Rectangle 13"/>
          <p:cNvSpPr>
            <a:spLocks noChangeArrowheads="1"/>
          </p:cNvSpPr>
          <p:nvPr/>
        </p:nvSpPr>
        <p:spPr bwMode="auto">
          <a:xfrm>
            <a:off x="6629400" y="3352800"/>
            <a:ext cx="609600" cy="609600"/>
          </a:xfrm>
          <a:prstGeom prst="rect">
            <a:avLst/>
          </a:prstGeom>
          <a:solidFill>
            <a:schemeClr val="accent1"/>
          </a:solidFill>
          <a:ln w="9525">
            <a:solidFill>
              <a:schemeClr val="tx1"/>
            </a:solidFill>
            <a:miter lim="800000"/>
            <a:headEnd/>
            <a:tailEnd/>
          </a:ln>
        </p:spPr>
        <p:txBody>
          <a:bodyPr wrap="none" anchor="ctr"/>
          <a:lstStyle/>
          <a:p>
            <a:pPr algn="ctr"/>
            <a:r>
              <a:rPr lang="en-US"/>
              <a:t>T5</a:t>
            </a:r>
          </a:p>
        </p:txBody>
      </p:sp>
      <p:sp>
        <p:nvSpPr>
          <p:cNvPr id="29704" name="Oval 14"/>
          <p:cNvSpPr>
            <a:spLocks noChangeArrowheads="1"/>
          </p:cNvSpPr>
          <p:nvPr/>
        </p:nvSpPr>
        <p:spPr bwMode="auto">
          <a:xfrm>
            <a:off x="3657600" y="1676400"/>
            <a:ext cx="685800" cy="685800"/>
          </a:xfrm>
          <a:prstGeom prst="ellipse">
            <a:avLst/>
          </a:prstGeom>
          <a:solidFill>
            <a:schemeClr val="accent1"/>
          </a:solidFill>
          <a:ln w="9525">
            <a:solidFill>
              <a:schemeClr val="tx1"/>
            </a:solidFill>
            <a:round/>
            <a:headEnd/>
            <a:tailEnd/>
          </a:ln>
        </p:spPr>
        <p:txBody>
          <a:bodyPr wrap="none" anchor="ctr"/>
          <a:lstStyle/>
          <a:p>
            <a:pPr algn="ctr"/>
            <a:r>
              <a:rPr lang="en-US"/>
              <a:t>G</a:t>
            </a:r>
          </a:p>
        </p:txBody>
      </p:sp>
      <p:sp>
        <p:nvSpPr>
          <p:cNvPr id="29705" name="Oval 15"/>
          <p:cNvSpPr>
            <a:spLocks noChangeArrowheads="1"/>
          </p:cNvSpPr>
          <p:nvPr/>
        </p:nvSpPr>
        <p:spPr bwMode="auto">
          <a:xfrm>
            <a:off x="6629400" y="4800600"/>
            <a:ext cx="685800" cy="685800"/>
          </a:xfrm>
          <a:prstGeom prst="ellipse">
            <a:avLst/>
          </a:prstGeom>
          <a:solidFill>
            <a:schemeClr val="accent1"/>
          </a:solidFill>
          <a:ln w="9525">
            <a:solidFill>
              <a:schemeClr val="tx1"/>
            </a:solidFill>
            <a:round/>
            <a:headEnd/>
            <a:tailEnd/>
          </a:ln>
        </p:spPr>
        <p:txBody>
          <a:bodyPr wrap="none" anchor="ctr"/>
          <a:lstStyle/>
          <a:p>
            <a:pPr algn="ctr"/>
            <a:r>
              <a:rPr lang="en-US"/>
              <a:t>E5</a:t>
            </a:r>
          </a:p>
        </p:txBody>
      </p:sp>
      <p:sp>
        <p:nvSpPr>
          <p:cNvPr id="29706" name="Oval 16"/>
          <p:cNvSpPr>
            <a:spLocks noChangeArrowheads="1"/>
          </p:cNvSpPr>
          <p:nvPr/>
        </p:nvSpPr>
        <p:spPr bwMode="auto">
          <a:xfrm>
            <a:off x="5029200" y="4800600"/>
            <a:ext cx="685800" cy="685800"/>
          </a:xfrm>
          <a:prstGeom prst="ellipse">
            <a:avLst/>
          </a:prstGeom>
          <a:solidFill>
            <a:schemeClr val="accent1"/>
          </a:solidFill>
          <a:ln w="9525">
            <a:solidFill>
              <a:schemeClr val="tx1"/>
            </a:solidFill>
            <a:round/>
            <a:headEnd/>
            <a:tailEnd/>
          </a:ln>
        </p:spPr>
        <p:txBody>
          <a:bodyPr wrap="none" anchor="ctr"/>
          <a:lstStyle/>
          <a:p>
            <a:pPr algn="ctr"/>
            <a:r>
              <a:rPr lang="en-US"/>
              <a:t>E4</a:t>
            </a:r>
          </a:p>
        </p:txBody>
      </p:sp>
      <p:sp>
        <p:nvSpPr>
          <p:cNvPr id="29707" name="Oval 17"/>
          <p:cNvSpPr>
            <a:spLocks noChangeArrowheads="1"/>
          </p:cNvSpPr>
          <p:nvPr/>
        </p:nvSpPr>
        <p:spPr bwMode="auto">
          <a:xfrm>
            <a:off x="3657600" y="4876800"/>
            <a:ext cx="685800" cy="685800"/>
          </a:xfrm>
          <a:prstGeom prst="ellipse">
            <a:avLst/>
          </a:prstGeom>
          <a:solidFill>
            <a:schemeClr val="accent1"/>
          </a:solidFill>
          <a:ln w="9525">
            <a:solidFill>
              <a:schemeClr val="tx1"/>
            </a:solidFill>
            <a:round/>
            <a:headEnd/>
            <a:tailEnd/>
          </a:ln>
        </p:spPr>
        <p:txBody>
          <a:bodyPr wrap="none" anchor="ctr"/>
          <a:lstStyle/>
          <a:p>
            <a:pPr algn="ctr"/>
            <a:r>
              <a:rPr lang="en-US"/>
              <a:t>E3</a:t>
            </a:r>
          </a:p>
        </p:txBody>
      </p:sp>
      <p:sp>
        <p:nvSpPr>
          <p:cNvPr id="29708" name="Oval 18"/>
          <p:cNvSpPr>
            <a:spLocks noChangeArrowheads="1"/>
          </p:cNvSpPr>
          <p:nvPr/>
        </p:nvSpPr>
        <p:spPr bwMode="auto">
          <a:xfrm>
            <a:off x="2438400" y="4876800"/>
            <a:ext cx="685800" cy="685800"/>
          </a:xfrm>
          <a:prstGeom prst="ellipse">
            <a:avLst/>
          </a:prstGeom>
          <a:solidFill>
            <a:schemeClr val="accent1"/>
          </a:solidFill>
          <a:ln w="9525">
            <a:solidFill>
              <a:schemeClr val="tx1"/>
            </a:solidFill>
            <a:round/>
            <a:headEnd/>
            <a:tailEnd/>
          </a:ln>
        </p:spPr>
        <p:txBody>
          <a:bodyPr wrap="none" anchor="ctr"/>
          <a:lstStyle/>
          <a:p>
            <a:pPr algn="ctr"/>
            <a:r>
              <a:rPr lang="en-US"/>
              <a:t>E2</a:t>
            </a:r>
          </a:p>
        </p:txBody>
      </p:sp>
      <p:sp>
        <p:nvSpPr>
          <p:cNvPr id="29709" name="Oval 19"/>
          <p:cNvSpPr>
            <a:spLocks noChangeArrowheads="1"/>
          </p:cNvSpPr>
          <p:nvPr/>
        </p:nvSpPr>
        <p:spPr bwMode="auto">
          <a:xfrm>
            <a:off x="1143000" y="4876800"/>
            <a:ext cx="685800" cy="685800"/>
          </a:xfrm>
          <a:prstGeom prst="ellipse">
            <a:avLst/>
          </a:prstGeom>
          <a:solidFill>
            <a:schemeClr val="accent1"/>
          </a:solidFill>
          <a:ln w="9525">
            <a:solidFill>
              <a:schemeClr val="tx1"/>
            </a:solidFill>
            <a:round/>
            <a:headEnd/>
            <a:tailEnd/>
          </a:ln>
        </p:spPr>
        <p:txBody>
          <a:bodyPr wrap="none" anchor="ctr"/>
          <a:lstStyle/>
          <a:p>
            <a:pPr algn="ctr"/>
            <a:r>
              <a:rPr lang="en-US"/>
              <a:t>E1</a:t>
            </a:r>
          </a:p>
        </p:txBody>
      </p:sp>
      <p:sp>
        <p:nvSpPr>
          <p:cNvPr id="29710" name="Line 20"/>
          <p:cNvSpPr>
            <a:spLocks noChangeShapeType="1"/>
          </p:cNvSpPr>
          <p:nvPr/>
        </p:nvSpPr>
        <p:spPr bwMode="auto">
          <a:xfrm flipH="1">
            <a:off x="1524000" y="2133600"/>
            <a:ext cx="2133600" cy="1219200"/>
          </a:xfrm>
          <a:prstGeom prst="line">
            <a:avLst/>
          </a:prstGeom>
          <a:noFill/>
          <a:ln w="9525">
            <a:solidFill>
              <a:schemeClr val="tx1"/>
            </a:solidFill>
            <a:round/>
            <a:headEnd/>
            <a:tailEnd type="triangle" w="med" len="med"/>
          </a:ln>
        </p:spPr>
        <p:txBody>
          <a:bodyPr/>
          <a:lstStyle/>
          <a:p>
            <a:endParaRPr lang="en-US"/>
          </a:p>
        </p:txBody>
      </p:sp>
      <p:sp>
        <p:nvSpPr>
          <p:cNvPr id="29711" name="Line 21"/>
          <p:cNvSpPr>
            <a:spLocks noChangeShapeType="1"/>
          </p:cNvSpPr>
          <p:nvPr/>
        </p:nvSpPr>
        <p:spPr bwMode="auto">
          <a:xfrm flipH="1">
            <a:off x="2819400" y="2286000"/>
            <a:ext cx="990600" cy="1066800"/>
          </a:xfrm>
          <a:prstGeom prst="line">
            <a:avLst/>
          </a:prstGeom>
          <a:noFill/>
          <a:ln w="9525">
            <a:solidFill>
              <a:schemeClr val="tx1"/>
            </a:solidFill>
            <a:prstDash val="lgDash"/>
            <a:round/>
            <a:headEnd/>
            <a:tailEnd type="triangle" w="med" len="med"/>
          </a:ln>
        </p:spPr>
        <p:txBody>
          <a:bodyPr/>
          <a:lstStyle/>
          <a:p>
            <a:endParaRPr lang="en-US"/>
          </a:p>
        </p:txBody>
      </p:sp>
      <p:sp>
        <p:nvSpPr>
          <p:cNvPr id="29712" name="Line 22"/>
          <p:cNvSpPr>
            <a:spLocks noChangeShapeType="1"/>
          </p:cNvSpPr>
          <p:nvPr/>
        </p:nvSpPr>
        <p:spPr bwMode="auto">
          <a:xfrm>
            <a:off x="4038600" y="2362200"/>
            <a:ext cx="1588" cy="990600"/>
          </a:xfrm>
          <a:prstGeom prst="line">
            <a:avLst/>
          </a:prstGeom>
          <a:noFill/>
          <a:ln w="9525">
            <a:solidFill>
              <a:schemeClr val="tx1"/>
            </a:solidFill>
            <a:prstDash val="lgDash"/>
            <a:round/>
            <a:headEnd/>
            <a:tailEnd type="triangle" w="med" len="med"/>
          </a:ln>
        </p:spPr>
        <p:txBody>
          <a:bodyPr/>
          <a:lstStyle/>
          <a:p>
            <a:endParaRPr lang="en-US"/>
          </a:p>
        </p:txBody>
      </p:sp>
      <p:sp>
        <p:nvSpPr>
          <p:cNvPr id="29713" name="Line 23"/>
          <p:cNvSpPr>
            <a:spLocks noChangeShapeType="1"/>
          </p:cNvSpPr>
          <p:nvPr/>
        </p:nvSpPr>
        <p:spPr bwMode="auto">
          <a:xfrm>
            <a:off x="4267200" y="2209800"/>
            <a:ext cx="1143000" cy="1143000"/>
          </a:xfrm>
          <a:prstGeom prst="line">
            <a:avLst/>
          </a:prstGeom>
          <a:noFill/>
          <a:ln w="9525">
            <a:solidFill>
              <a:schemeClr val="tx1"/>
            </a:solidFill>
            <a:prstDash val="lgDash"/>
            <a:round/>
            <a:headEnd/>
            <a:tailEnd type="triangle" w="med" len="med"/>
          </a:ln>
        </p:spPr>
        <p:txBody>
          <a:bodyPr/>
          <a:lstStyle/>
          <a:p>
            <a:endParaRPr lang="en-US"/>
          </a:p>
        </p:txBody>
      </p:sp>
      <p:sp>
        <p:nvSpPr>
          <p:cNvPr id="29714" name="Line 24"/>
          <p:cNvSpPr>
            <a:spLocks noChangeShapeType="1"/>
          </p:cNvSpPr>
          <p:nvPr/>
        </p:nvSpPr>
        <p:spPr bwMode="auto">
          <a:xfrm>
            <a:off x="4343400" y="2057400"/>
            <a:ext cx="2667000" cy="1295400"/>
          </a:xfrm>
          <a:prstGeom prst="line">
            <a:avLst/>
          </a:prstGeom>
          <a:noFill/>
          <a:ln w="9525">
            <a:solidFill>
              <a:schemeClr val="tx1"/>
            </a:solidFill>
            <a:prstDash val="lgDash"/>
            <a:round/>
            <a:headEnd/>
            <a:tailEnd type="triangle" w="med" len="med"/>
          </a:ln>
        </p:spPr>
        <p:txBody>
          <a:bodyPr/>
          <a:lstStyle/>
          <a:p>
            <a:endParaRPr lang="en-US"/>
          </a:p>
        </p:txBody>
      </p:sp>
      <p:sp>
        <p:nvSpPr>
          <p:cNvPr id="29715" name="Line 25"/>
          <p:cNvSpPr>
            <a:spLocks noChangeShapeType="1"/>
          </p:cNvSpPr>
          <p:nvPr/>
        </p:nvSpPr>
        <p:spPr bwMode="auto">
          <a:xfrm flipV="1">
            <a:off x="1447800" y="3962400"/>
            <a:ext cx="1588" cy="914400"/>
          </a:xfrm>
          <a:prstGeom prst="line">
            <a:avLst/>
          </a:prstGeom>
          <a:noFill/>
          <a:ln w="9525">
            <a:solidFill>
              <a:schemeClr val="tx1"/>
            </a:solidFill>
            <a:round/>
            <a:headEnd/>
            <a:tailEnd type="triangle" w="med" len="med"/>
          </a:ln>
        </p:spPr>
        <p:txBody>
          <a:bodyPr/>
          <a:lstStyle/>
          <a:p>
            <a:endParaRPr lang="en-US"/>
          </a:p>
        </p:txBody>
      </p:sp>
      <p:sp>
        <p:nvSpPr>
          <p:cNvPr id="29716" name="Line 26"/>
          <p:cNvSpPr>
            <a:spLocks noChangeShapeType="1"/>
          </p:cNvSpPr>
          <p:nvPr/>
        </p:nvSpPr>
        <p:spPr bwMode="auto">
          <a:xfrm flipV="1">
            <a:off x="2743200" y="3962400"/>
            <a:ext cx="1588" cy="914400"/>
          </a:xfrm>
          <a:prstGeom prst="line">
            <a:avLst/>
          </a:prstGeom>
          <a:noFill/>
          <a:ln w="9525">
            <a:solidFill>
              <a:schemeClr val="tx1"/>
            </a:solidFill>
            <a:round/>
            <a:headEnd/>
            <a:tailEnd type="triangle" w="med" len="med"/>
          </a:ln>
        </p:spPr>
        <p:txBody>
          <a:bodyPr/>
          <a:lstStyle/>
          <a:p>
            <a:endParaRPr lang="en-US"/>
          </a:p>
        </p:txBody>
      </p:sp>
      <p:sp>
        <p:nvSpPr>
          <p:cNvPr id="29717" name="Line 27"/>
          <p:cNvSpPr>
            <a:spLocks noChangeShapeType="1"/>
          </p:cNvSpPr>
          <p:nvPr/>
        </p:nvSpPr>
        <p:spPr bwMode="auto">
          <a:xfrm flipV="1">
            <a:off x="4038600" y="3962400"/>
            <a:ext cx="1588" cy="914400"/>
          </a:xfrm>
          <a:prstGeom prst="line">
            <a:avLst/>
          </a:prstGeom>
          <a:noFill/>
          <a:ln w="9525">
            <a:solidFill>
              <a:schemeClr val="tx1"/>
            </a:solidFill>
            <a:round/>
            <a:headEnd/>
            <a:tailEnd type="triangle" w="med" len="med"/>
          </a:ln>
        </p:spPr>
        <p:txBody>
          <a:bodyPr/>
          <a:lstStyle/>
          <a:p>
            <a:endParaRPr lang="en-US"/>
          </a:p>
        </p:txBody>
      </p:sp>
      <p:sp>
        <p:nvSpPr>
          <p:cNvPr id="29718" name="Line 28"/>
          <p:cNvSpPr>
            <a:spLocks noChangeShapeType="1"/>
          </p:cNvSpPr>
          <p:nvPr/>
        </p:nvSpPr>
        <p:spPr bwMode="auto">
          <a:xfrm flipV="1">
            <a:off x="5410200" y="3962400"/>
            <a:ext cx="1588" cy="838200"/>
          </a:xfrm>
          <a:prstGeom prst="line">
            <a:avLst/>
          </a:prstGeom>
          <a:noFill/>
          <a:ln w="9525">
            <a:solidFill>
              <a:schemeClr val="tx1"/>
            </a:solidFill>
            <a:round/>
            <a:headEnd/>
            <a:tailEnd type="triangle" w="med" len="med"/>
          </a:ln>
        </p:spPr>
        <p:txBody>
          <a:bodyPr/>
          <a:lstStyle/>
          <a:p>
            <a:endParaRPr lang="en-US"/>
          </a:p>
        </p:txBody>
      </p:sp>
      <p:sp>
        <p:nvSpPr>
          <p:cNvPr id="29719" name="Line 29"/>
          <p:cNvSpPr>
            <a:spLocks noChangeShapeType="1"/>
          </p:cNvSpPr>
          <p:nvPr/>
        </p:nvSpPr>
        <p:spPr bwMode="auto">
          <a:xfrm flipV="1">
            <a:off x="6934200" y="3962400"/>
            <a:ext cx="1588" cy="838200"/>
          </a:xfrm>
          <a:prstGeom prst="line">
            <a:avLst/>
          </a:prstGeom>
          <a:noFill/>
          <a:ln w="9525">
            <a:solidFill>
              <a:schemeClr val="tx1"/>
            </a:solidFill>
            <a:round/>
            <a:headEnd/>
            <a:tailEnd type="triangle" w="med" len="med"/>
          </a:ln>
        </p:spPr>
        <p:txBody>
          <a:bodyPr/>
          <a:lstStyle/>
          <a:p>
            <a:endParaRPr lang="en-US"/>
          </a:p>
        </p:txBody>
      </p:sp>
      <p:sp>
        <p:nvSpPr>
          <p:cNvPr id="29720" name="Line 30"/>
          <p:cNvSpPr>
            <a:spLocks noChangeShapeType="1"/>
          </p:cNvSpPr>
          <p:nvPr/>
        </p:nvSpPr>
        <p:spPr bwMode="auto">
          <a:xfrm>
            <a:off x="1828800" y="3657600"/>
            <a:ext cx="685800" cy="1588"/>
          </a:xfrm>
          <a:prstGeom prst="line">
            <a:avLst/>
          </a:prstGeom>
          <a:noFill/>
          <a:ln w="9525">
            <a:solidFill>
              <a:schemeClr val="tx1"/>
            </a:solidFill>
            <a:round/>
            <a:headEnd/>
            <a:tailEnd type="triangle" w="med" len="med"/>
          </a:ln>
        </p:spPr>
        <p:txBody>
          <a:bodyPr/>
          <a:lstStyle/>
          <a:p>
            <a:endParaRPr lang="en-US"/>
          </a:p>
        </p:txBody>
      </p:sp>
      <p:sp>
        <p:nvSpPr>
          <p:cNvPr id="29721" name="Line 31"/>
          <p:cNvSpPr>
            <a:spLocks noChangeShapeType="1"/>
          </p:cNvSpPr>
          <p:nvPr/>
        </p:nvSpPr>
        <p:spPr bwMode="auto">
          <a:xfrm>
            <a:off x="3124200" y="3657600"/>
            <a:ext cx="609600" cy="1588"/>
          </a:xfrm>
          <a:prstGeom prst="line">
            <a:avLst/>
          </a:prstGeom>
          <a:noFill/>
          <a:ln w="9525">
            <a:solidFill>
              <a:schemeClr val="tx1"/>
            </a:solidFill>
            <a:round/>
            <a:headEnd/>
            <a:tailEnd type="triangle" w="med" len="med"/>
          </a:ln>
        </p:spPr>
        <p:txBody>
          <a:bodyPr/>
          <a:lstStyle/>
          <a:p>
            <a:endParaRPr lang="en-US"/>
          </a:p>
        </p:txBody>
      </p:sp>
      <p:sp>
        <p:nvSpPr>
          <p:cNvPr id="29722" name="Line 32"/>
          <p:cNvSpPr>
            <a:spLocks noChangeShapeType="1"/>
          </p:cNvSpPr>
          <p:nvPr/>
        </p:nvSpPr>
        <p:spPr bwMode="auto">
          <a:xfrm>
            <a:off x="4343400" y="3657600"/>
            <a:ext cx="762000" cy="1588"/>
          </a:xfrm>
          <a:prstGeom prst="line">
            <a:avLst/>
          </a:prstGeom>
          <a:noFill/>
          <a:ln w="9525">
            <a:solidFill>
              <a:schemeClr val="tx1"/>
            </a:solidFill>
            <a:round/>
            <a:headEnd/>
            <a:tailEnd type="triangle" w="med" len="med"/>
          </a:ln>
        </p:spPr>
        <p:txBody>
          <a:bodyPr/>
          <a:lstStyle/>
          <a:p>
            <a:endParaRPr lang="en-US"/>
          </a:p>
        </p:txBody>
      </p:sp>
      <p:sp>
        <p:nvSpPr>
          <p:cNvPr id="29723" name="Line 33"/>
          <p:cNvSpPr>
            <a:spLocks noChangeShapeType="1"/>
          </p:cNvSpPr>
          <p:nvPr/>
        </p:nvSpPr>
        <p:spPr bwMode="auto">
          <a:xfrm>
            <a:off x="5715000" y="3657600"/>
            <a:ext cx="914400" cy="1588"/>
          </a:xfrm>
          <a:prstGeom prst="line">
            <a:avLst/>
          </a:prstGeom>
          <a:noFill/>
          <a:ln w="9525">
            <a:solidFill>
              <a:schemeClr val="tx1"/>
            </a:solidFill>
            <a:round/>
            <a:headEnd/>
            <a:tailEnd type="triangle" w="med" len="med"/>
          </a:ln>
        </p:spPr>
        <p:txBody>
          <a:bodyPr/>
          <a:lstStyle/>
          <a:p>
            <a:endParaRPr lang="en-US"/>
          </a:p>
        </p:txBody>
      </p:sp>
      <p:sp>
        <p:nvSpPr>
          <p:cNvPr id="29724" name="Line 34"/>
          <p:cNvSpPr>
            <a:spLocks noChangeShapeType="1"/>
          </p:cNvSpPr>
          <p:nvPr/>
        </p:nvSpPr>
        <p:spPr bwMode="auto">
          <a:xfrm>
            <a:off x="7239000" y="3657600"/>
            <a:ext cx="990600" cy="1588"/>
          </a:xfrm>
          <a:prstGeom prst="line">
            <a:avLst/>
          </a:prstGeom>
          <a:noFill/>
          <a:ln w="9525">
            <a:solidFill>
              <a:schemeClr val="tx1"/>
            </a:solidFill>
            <a:prstDash val="lgDash"/>
            <a:round/>
            <a:headEnd/>
            <a:tailEnd type="triangle" w="med" len="med"/>
          </a:ln>
        </p:spPr>
        <p:txBody>
          <a:bodyPr/>
          <a:lstStyle/>
          <a:p>
            <a:endParaRPr lang="en-US"/>
          </a:p>
        </p:txBody>
      </p:sp>
      <p:sp>
        <p:nvSpPr>
          <p:cNvPr id="29725" name="Line 35"/>
          <p:cNvSpPr>
            <a:spLocks noChangeShapeType="1"/>
          </p:cNvSpPr>
          <p:nvPr/>
        </p:nvSpPr>
        <p:spPr bwMode="auto">
          <a:xfrm>
            <a:off x="4267200" y="1828800"/>
            <a:ext cx="2514600" cy="533400"/>
          </a:xfrm>
          <a:prstGeom prst="line">
            <a:avLst/>
          </a:prstGeom>
          <a:noFill/>
          <a:ln w="9525">
            <a:solidFill>
              <a:schemeClr val="tx1"/>
            </a:solidFill>
            <a:prstDash val="lgDash"/>
            <a:round/>
            <a:headEnd/>
            <a:tailEnd type="triangle" w="med" len="med"/>
          </a:ln>
        </p:spPr>
        <p:txBody>
          <a:bodyPr/>
          <a:lstStyle/>
          <a:p>
            <a:endParaRPr lang="en-US"/>
          </a:p>
        </p:txBody>
      </p:sp>
      <p:sp>
        <p:nvSpPr>
          <p:cNvPr id="29726" name="Text Box 36"/>
          <p:cNvSpPr txBox="1">
            <a:spLocks noChangeArrowheads="1"/>
          </p:cNvSpPr>
          <p:nvPr/>
        </p:nvSpPr>
        <p:spPr bwMode="auto">
          <a:xfrm>
            <a:off x="2270125" y="1687513"/>
            <a:ext cx="931863" cy="396875"/>
          </a:xfrm>
          <a:prstGeom prst="rect">
            <a:avLst/>
          </a:prstGeom>
          <a:noFill/>
          <a:ln w="9525">
            <a:noFill/>
            <a:miter lim="800000"/>
            <a:headEnd/>
            <a:tailEnd/>
          </a:ln>
        </p:spPr>
        <p:txBody>
          <a:bodyPr wrap="none">
            <a:spAutoFit/>
          </a:bodyPr>
          <a:lstStyle/>
          <a:p>
            <a:r>
              <a:rPr lang="en-US"/>
              <a:t>Genes</a:t>
            </a:r>
          </a:p>
        </p:txBody>
      </p:sp>
      <p:sp>
        <p:nvSpPr>
          <p:cNvPr id="29727" name="Text Box 37"/>
          <p:cNvSpPr txBox="1">
            <a:spLocks noChangeArrowheads="1"/>
          </p:cNvSpPr>
          <p:nvPr/>
        </p:nvSpPr>
        <p:spPr bwMode="auto">
          <a:xfrm>
            <a:off x="3413125" y="5878513"/>
            <a:ext cx="1609725" cy="396875"/>
          </a:xfrm>
          <a:prstGeom prst="rect">
            <a:avLst/>
          </a:prstGeom>
          <a:noFill/>
          <a:ln w="9525">
            <a:noFill/>
            <a:miter lim="800000"/>
            <a:headEnd/>
            <a:tailEnd/>
          </a:ln>
        </p:spPr>
        <p:txBody>
          <a:bodyPr wrap="none">
            <a:spAutoFit/>
          </a:bodyPr>
          <a:lstStyle/>
          <a:p>
            <a:r>
              <a:rPr lang="en-US"/>
              <a:t>Environment</a:t>
            </a:r>
          </a:p>
        </p:txBody>
      </p:sp>
      <p:sp>
        <p:nvSpPr>
          <p:cNvPr id="29728" name="AutoShape 38"/>
          <p:cNvSpPr>
            <a:spLocks noChangeArrowheads="1"/>
          </p:cNvSpPr>
          <p:nvPr/>
        </p:nvSpPr>
        <p:spPr bwMode="auto">
          <a:xfrm>
            <a:off x="2209800" y="4038600"/>
            <a:ext cx="4495800" cy="609600"/>
          </a:xfrm>
          <a:prstGeom prst="rightArrow">
            <a:avLst>
              <a:gd name="adj1" fmla="val 50000"/>
              <a:gd name="adj2" fmla="val 184375"/>
            </a:avLst>
          </a:prstGeom>
          <a:solidFill>
            <a:schemeClr val="accent1"/>
          </a:solidFill>
          <a:ln w="9525">
            <a:solidFill>
              <a:schemeClr val="tx1"/>
            </a:solidFill>
            <a:miter lim="800000"/>
            <a:headEnd/>
            <a:tailEnd/>
          </a:ln>
        </p:spPr>
        <p:txBody>
          <a:bodyPr wrap="none" anchor="ctr"/>
          <a:lstStyle/>
          <a:p>
            <a:pPr algn="ctr"/>
            <a:r>
              <a:rPr lang="en-US"/>
              <a:t>Age</a:t>
            </a:r>
          </a:p>
        </p:txBody>
      </p:sp>
      <p:sp>
        <p:nvSpPr>
          <p:cNvPr id="29729" name="Text Box 39"/>
          <p:cNvSpPr txBox="1">
            <a:spLocks noChangeArrowheads="1"/>
          </p:cNvSpPr>
          <p:nvPr/>
        </p:nvSpPr>
        <p:spPr bwMode="auto">
          <a:xfrm>
            <a:off x="2346325" y="2373313"/>
            <a:ext cx="325438" cy="396875"/>
          </a:xfrm>
          <a:prstGeom prst="rect">
            <a:avLst/>
          </a:prstGeom>
          <a:noFill/>
          <a:ln w="9525">
            <a:noFill/>
            <a:miter lim="800000"/>
            <a:headEnd/>
            <a:tailEnd/>
          </a:ln>
        </p:spPr>
        <p:txBody>
          <a:bodyPr wrap="none">
            <a:spAutoFit/>
          </a:bodyPr>
          <a:lstStyle/>
          <a:p>
            <a:r>
              <a:rPr lang="en-US"/>
              <a:t>h</a:t>
            </a:r>
          </a:p>
        </p:txBody>
      </p:sp>
      <p:sp>
        <p:nvSpPr>
          <p:cNvPr id="29730" name="Text Box 40"/>
          <p:cNvSpPr txBox="1">
            <a:spLocks noChangeArrowheads="1"/>
          </p:cNvSpPr>
          <p:nvPr/>
        </p:nvSpPr>
        <p:spPr bwMode="auto">
          <a:xfrm>
            <a:off x="2971800" y="2590800"/>
            <a:ext cx="325438" cy="396875"/>
          </a:xfrm>
          <a:prstGeom prst="rect">
            <a:avLst/>
          </a:prstGeom>
          <a:noFill/>
          <a:ln w="9525">
            <a:noFill/>
            <a:miter lim="800000"/>
            <a:headEnd/>
            <a:tailEnd/>
          </a:ln>
        </p:spPr>
        <p:txBody>
          <a:bodyPr wrap="none">
            <a:spAutoFit/>
          </a:bodyPr>
          <a:lstStyle/>
          <a:p>
            <a:r>
              <a:rPr lang="en-US"/>
              <a:t>h</a:t>
            </a:r>
          </a:p>
        </p:txBody>
      </p:sp>
      <p:sp>
        <p:nvSpPr>
          <p:cNvPr id="29731" name="Text Box 41"/>
          <p:cNvSpPr txBox="1">
            <a:spLocks noChangeArrowheads="1"/>
          </p:cNvSpPr>
          <p:nvPr/>
        </p:nvSpPr>
        <p:spPr bwMode="auto">
          <a:xfrm>
            <a:off x="3962400" y="2667000"/>
            <a:ext cx="325438" cy="396875"/>
          </a:xfrm>
          <a:prstGeom prst="rect">
            <a:avLst/>
          </a:prstGeom>
          <a:noFill/>
          <a:ln w="9525">
            <a:noFill/>
            <a:miter lim="800000"/>
            <a:headEnd/>
            <a:tailEnd/>
          </a:ln>
        </p:spPr>
        <p:txBody>
          <a:bodyPr wrap="none">
            <a:spAutoFit/>
          </a:bodyPr>
          <a:lstStyle/>
          <a:p>
            <a:r>
              <a:rPr lang="en-US"/>
              <a:t>h</a:t>
            </a:r>
          </a:p>
        </p:txBody>
      </p:sp>
      <p:sp>
        <p:nvSpPr>
          <p:cNvPr id="29732" name="Text Box 42"/>
          <p:cNvSpPr txBox="1">
            <a:spLocks noChangeArrowheads="1"/>
          </p:cNvSpPr>
          <p:nvPr/>
        </p:nvSpPr>
        <p:spPr bwMode="auto">
          <a:xfrm>
            <a:off x="4876800" y="2590800"/>
            <a:ext cx="325438" cy="396875"/>
          </a:xfrm>
          <a:prstGeom prst="rect">
            <a:avLst/>
          </a:prstGeom>
          <a:noFill/>
          <a:ln w="9525">
            <a:noFill/>
            <a:miter lim="800000"/>
            <a:headEnd/>
            <a:tailEnd/>
          </a:ln>
        </p:spPr>
        <p:txBody>
          <a:bodyPr wrap="none">
            <a:spAutoFit/>
          </a:bodyPr>
          <a:lstStyle/>
          <a:p>
            <a:r>
              <a:rPr lang="en-US"/>
              <a:t>h</a:t>
            </a:r>
          </a:p>
        </p:txBody>
      </p:sp>
      <p:sp>
        <p:nvSpPr>
          <p:cNvPr id="29733" name="Text Box 43"/>
          <p:cNvSpPr txBox="1">
            <a:spLocks noChangeArrowheads="1"/>
          </p:cNvSpPr>
          <p:nvPr/>
        </p:nvSpPr>
        <p:spPr bwMode="auto">
          <a:xfrm>
            <a:off x="5791200" y="2438400"/>
            <a:ext cx="325438" cy="396875"/>
          </a:xfrm>
          <a:prstGeom prst="rect">
            <a:avLst/>
          </a:prstGeom>
          <a:noFill/>
          <a:ln w="9525">
            <a:noFill/>
            <a:miter lim="800000"/>
            <a:headEnd/>
            <a:tailEnd/>
          </a:ln>
        </p:spPr>
        <p:txBody>
          <a:bodyPr wrap="none">
            <a:spAutoFit/>
          </a:bodyPr>
          <a:lstStyle/>
          <a:p>
            <a:r>
              <a:rPr lang="en-US"/>
              <a:t>h</a:t>
            </a:r>
          </a:p>
        </p:txBody>
      </p:sp>
      <p:sp>
        <p:nvSpPr>
          <p:cNvPr id="29734" name="Text Box 46"/>
          <p:cNvSpPr txBox="1">
            <a:spLocks noChangeArrowheads="1"/>
          </p:cNvSpPr>
          <p:nvPr/>
        </p:nvSpPr>
        <p:spPr bwMode="auto">
          <a:xfrm>
            <a:off x="1981200" y="3352800"/>
            <a:ext cx="325438" cy="396875"/>
          </a:xfrm>
          <a:prstGeom prst="rect">
            <a:avLst/>
          </a:prstGeom>
          <a:noFill/>
          <a:ln w="9525">
            <a:noFill/>
            <a:miter lim="800000"/>
            <a:headEnd/>
            <a:tailEnd/>
          </a:ln>
        </p:spPr>
        <p:txBody>
          <a:bodyPr wrap="none">
            <a:spAutoFit/>
          </a:bodyPr>
          <a:lstStyle/>
          <a:p>
            <a:r>
              <a:rPr lang="en-US"/>
              <a:t>b</a:t>
            </a:r>
          </a:p>
        </p:txBody>
      </p:sp>
      <p:sp>
        <p:nvSpPr>
          <p:cNvPr id="29735" name="Text Box 47"/>
          <p:cNvSpPr txBox="1">
            <a:spLocks noChangeArrowheads="1"/>
          </p:cNvSpPr>
          <p:nvPr/>
        </p:nvSpPr>
        <p:spPr bwMode="auto">
          <a:xfrm>
            <a:off x="3200400" y="3352800"/>
            <a:ext cx="325438" cy="396875"/>
          </a:xfrm>
          <a:prstGeom prst="rect">
            <a:avLst/>
          </a:prstGeom>
          <a:noFill/>
          <a:ln w="9525">
            <a:noFill/>
            <a:miter lim="800000"/>
            <a:headEnd/>
            <a:tailEnd/>
          </a:ln>
        </p:spPr>
        <p:txBody>
          <a:bodyPr wrap="none">
            <a:spAutoFit/>
          </a:bodyPr>
          <a:lstStyle/>
          <a:p>
            <a:r>
              <a:rPr lang="en-US"/>
              <a:t>b</a:t>
            </a:r>
          </a:p>
        </p:txBody>
      </p:sp>
      <p:sp>
        <p:nvSpPr>
          <p:cNvPr id="29736" name="Text Box 48"/>
          <p:cNvSpPr txBox="1">
            <a:spLocks noChangeArrowheads="1"/>
          </p:cNvSpPr>
          <p:nvPr/>
        </p:nvSpPr>
        <p:spPr bwMode="auto">
          <a:xfrm>
            <a:off x="4495800" y="3352800"/>
            <a:ext cx="325438" cy="396875"/>
          </a:xfrm>
          <a:prstGeom prst="rect">
            <a:avLst/>
          </a:prstGeom>
          <a:noFill/>
          <a:ln w="9525">
            <a:noFill/>
            <a:miter lim="800000"/>
            <a:headEnd/>
            <a:tailEnd/>
          </a:ln>
        </p:spPr>
        <p:txBody>
          <a:bodyPr wrap="none">
            <a:spAutoFit/>
          </a:bodyPr>
          <a:lstStyle/>
          <a:p>
            <a:r>
              <a:rPr lang="en-US"/>
              <a:t>b</a:t>
            </a:r>
          </a:p>
        </p:txBody>
      </p:sp>
      <p:sp>
        <p:nvSpPr>
          <p:cNvPr id="29737" name="Text Box 49"/>
          <p:cNvSpPr txBox="1">
            <a:spLocks noChangeArrowheads="1"/>
          </p:cNvSpPr>
          <p:nvPr/>
        </p:nvSpPr>
        <p:spPr bwMode="auto">
          <a:xfrm>
            <a:off x="6019800" y="3352800"/>
            <a:ext cx="325438" cy="396875"/>
          </a:xfrm>
          <a:prstGeom prst="rect">
            <a:avLst/>
          </a:prstGeom>
          <a:noFill/>
          <a:ln w="9525">
            <a:noFill/>
            <a:miter lim="800000"/>
            <a:headEnd/>
            <a:tailEnd/>
          </a:ln>
        </p:spPr>
        <p:txBody>
          <a:bodyPr wrap="none">
            <a:spAutoFit/>
          </a:bodyPr>
          <a:lstStyle/>
          <a:p>
            <a:r>
              <a:rPr lang="en-US"/>
              <a:t>b</a:t>
            </a:r>
          </a:p>
        </p:txBody>
      </p:sp>
      <p:sp>
        <p:nvSpPr>
          <p:cNvPr id="29738" name="Text Box 50"/>
          <p:cNvSpPr txBox="1">
            <a:spLocks noChangeArrowheads="1"/>
          </p:cNvSpPr>
          <p:nvPr/>
        </p:nvSpPr>
        <p:spPr bwMode="auto">
          <a:xfrm>
            <a:off x="1203325" y="4202113"/>
            <a:ext cx="325438" cy="396875"/>
          </a:xfrm>
          <a:prstGeom prst="rect">
            <a:avLst/>
          </a:prstGeom>
          <a:noFill/>
          <a:ln w="9525">
            <a:noFill/>
            <a:miter lim="800000"/>
            <a:headEnd/>
            <a:tailEnd/>
          </a:ln>
        </p:spPr>
        <p:txBody>
          <a:bodyPr wrap="none">
            <a:spAutoFit/>
          </a:bodyPr>
          <a:lstStyle/>
          <a:p>
            <a:r>
              <a:rPr lang="en-US"/>
              <a:t>e</a:t>
            </a:r>
          </a:p>
        </p:txBody>
      </p:sp>
      <p:sp>
        <p:nvSpPr>
          <p:cNvPr id="29739" name="Text Box 51"/>
          <p:cNvSpPr txBox="1">
            <a:spLocks noChangeArrowheads="1"/>
          </p:cNvSpPr>
          <p:nvPr/>
        </p:nvSpPr>
        <p:spPr bwMode="auto">
          <a:xfrm>
            <a:off x="2514600" y="4495800"/>
            <a:ext cx="325438" cy="396875"/>
          </a:xfrm>
          <a:prstGeom prst="rect">
            <a:avLst/>
          </a:prstGeom>
          <a:noFill/>
          <a:ln w="9525">
            <a:noFill/>
            <a:miter lim="800000"/>
            <a:headEnd/>
            <a:tailEnd/>
          </a:ln>
        </p:spPr>
        <p:txBody>
          <a:bodyPr wrap="none">
            <a:spAutoFit/>
          </a:bodyPr>
          <a:lstStyle/>
          <a:p>
            <a:r>
              <a:rPr lang="en-US"/>
              <a:t>e</a:t>
            </a:r>
          </a:p>
        </p:txBody>
      </p:sp>
      <p:sp>
        <p:nvSpPr>
          <p:cNvPr id="29740" name="Text Box 52"/>
          <p:cNvSpPr txBox="1">
            <a:spLocks noChangeArrowheads="1"/>
          </p:cNvSpPr>
          <p:nvPr/>
        </p:nvSpPr>
        <p:spPr bwMode="auto">
          <a:xfrm>
            <a:off x="3733800" y="4495800"/>
            <a:ext cx="325438" cy="396875"/>
          </a:xfrm>
          <a:prstGeom prst="rect">
            <a:avLst/>
          </a:prstGeom>
          <a:noFill/>
          <a:ln w="9525">
            <a:noFill/>
            <a:miter lim="800000"/>
            <a:headEnd/>
            <a:tailEnd/>
          </a:ln>
        </p:spPr>
        <p:txBody>
          <a:bodyPr wrap="none">
            <a:spAutoFit/>
          </a:bodyPr>
          <a:lstStyle/>
          <a:p>
            <a:r>
              <a:rPr lang="en-US"/>
              <a:t>e</a:t>
            </a:r>
          </a:p>
        </p:txBody>
      </p:sp>
      <p:sp>
        <p:nvSpPr>
          <p:cNvPr id="29741" name="Text Box 53"/>
          <p:cNvSpPr txBox="1">
            <a:spLocks noChangeArrowheads="1"/>
          </p:cNvSpPr>
          <p:nvPr/>
        </p:nvSpPr>
        <p:spPr bwMode="auto">
          <a:xfrm>
            <a:off x="5105400" y="4495800"/>
            <a:ext cx="325438" cy="396875"/>
          </a:xfrm>
          <a:prstGeom prst="rect">
            <a:avLst/>
          </a:prstGeom>
          <a:noFill/>
          <a:ln w="9525">
            <a:noFill/>
            <a:miter lim="800000"/>
            <a:headEnd/>
            <a:tailEnd/>
          </a:ln>
        </p:spPr>
        <p:txBody>
          <a:bodyPr wrap="none">
            <a:spAutoFit/>
          </a:bodyPr>
          <a:lstStyle/>
          <a:p>
            <a:r>
              <a:rPr lang="en-US"/>
              <a:t>e</a:t>
            </a:r>
          </a:p>
        </p:txBody>
      </p:sp>
      <p:sp>
        <p:nvSpPr>
          <p:cNvPr id="29742" name="Text Box 54"/>
          <p:cNvSpPr txBox="1">
            <a:spLocks noChangeArrowheads="1"/>
          </p:cNvSpPr>
          <p:nvPr/>
        </p:nvSpPr>
        <p:spPr bwMode="auto">
          <a:xfrm>
            <a:off x="6858000" y="4267200"/>
            <a:ext cx="325438" cy="396875"/>
          </a:xfrm>
          <a:prstGeom prst="rect">
            <a:avLst/>
          </a:prstGeom>
          <a:noFill/>
          <a:ln w="9525">
            <a:noFill/>
            <a:miter lim="800000"/>
            <a:headEnd/>
            <a:tailEnd/>
          </a:ln>
        </p:spPr>
        <p:txBody>
          <a:bodyPr wrap="none">
            <a:spAutoFit/>
          </a:bodyPr>
          <a:lstStyle/>
          <a:p>
            <a:r>
              <a:rPr lang="en-US"/>
              <a:t>e</a:t>
            </a:r>
          </a:p>
        </p:txBody>
      </p:sp>
      <p:sp>
        <p:nvSpPr>
          <p:cNvPr id="29743" name="Text Box 55"/>
          <p:cNvSpPr txBox="1">
            <a:spLocks noChangeArrowheads="1"/>
          </p:cNvSpPr>
          <p:nvPr/>
        </p:nvSpPr>
        <p:spPr bwMode="auto">
          <a:xfrm>
            <a:off x="441325" y="2754313"/>
            <a:ext cx="1398588" cy="396875"/>
          </a:xfrm>
          <a:prstGeom prst="rect">
            <a:avLst/>
          </a:prstGeom>
          <a:noFill/>
          <a:ln w="9525">
            <a:noFill/>
            <a:miter lim="800000"/>
            <a:headEnd/>
            <a:tailEnd/>
          </a:ln>
        </p:spPr>
        <p:txBody>
          <a:bodyPr wrap="none">
            <a:spAutoFit/>
          </a:bodyPr>
          <a:lstStyle/>
          <a:p>
            <a:r>
              <a:rPr lang="en-US"/>
              <a:t>Phenotype</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62" name="Rectangle 2"/>
          <p:cNvSpPr>
            <a:spLocks noGrp="1" noChangeArrowheads="1"/>
          </p:cNvSpPr>
          <p:nvPr>
            <p:ph type="title"/>
          </p:nvPr>
        </p:nvSpPr>
        <p:spPr>
          <a:xfrm>
            <a:off x="609600" y="228600"/>
            <a:ext cx="7772400" cy="762000"/>
          </a:xfrm>
        </p:spPr>
        <p:txBody>
          <a:bodyPr/>
          <a:lstStyle/>
          <a:p>
            <a:r>
              <a:rPr lang="en-GB" altLang="en-US"/>
              <a:t/>
            </a:r>
            <a:br>
              <a:rPr lang="en-GB" altLang="en-US"/>
            </a:br>
            <a:endParaRPr lang="en-GB" altLang="en-US"/>
          </a:p>
        </p:txBody>
      </p:sp>
      <p:sp>
        <p:nvSpPr>
          <p:cNvPr id="655363" name="Rectangle 3"/>
          <p:cNvSpPr>
            <a:spLocks noChangeArrowheads="1"/>
          </p:cNvSpPr>
          <p:nvPr/>
        </p:nvSpPr>
        <p:spPr bwMode="auto">
          <a:xfrm>
            <a:off x="762000" y="0"/>
            <a:ext cx="7772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a:solidFill>
                  <a:schemeClr val="tx2"/>
                </a:solidFill>
                <a:latin typeface="Tahoma" pitchFamily="34" charset="0"/>
              </a:defRPr>
            </a:lvl1pPr>
            <a:lvl2pPr>
              <a:defRPr sz="4400">
                <a:solidFill>
                  <a:schemeClr val="tx2"/>
                </a:solidFill>
                <a:latin typeface="Tahoma" pitchFamily="34" charset="0"/>
              </a:defRPr>
            </a:lvl2pPr>
            <a:lvl3pPr>
              <a:defRPr sz="4400">
                <a:solidFill>
                  <a:schemeClr val="tx2"/>
                </a:solidFill>
                <a:latin typeface="Tahoma" pitchFamily="34" charset="0"/>
              </a:defRPr>
            </a:lvl3pPr>
            <a:lvl4pPr>
              <a:defRPr sz="4400">
                <a:solidFill>
                  <a:schemeClr val="tx2"/>
                </a:solidFill>
                <a:latin typeface="Tahoma" pitchFamily="34" charset="0"/>
              </a:defRPr>
            </a:lvl4pPr>
            <a:lvl5pPr>
              <a:defRPr sz="4400">
                <a:solidFill>
                  <a:schemeClr val="tx2"/>
                </a:solidFill>
                <a:latin typeface="Tahoma" pitchFamily="34" charset="0"/>
              </a:defRPr>
            </a:lvl5pPr>
            <a:lvl6pPr marL="457200" fontAlgn="base">
              <a:spcBef>
                <a:spcPct val="0"/>
              </a:spcBef>
              <a:spcAft>
                <a:spcPct val="0"/>
              </a:spcAft>
              <a:defRPr sz="4400">
                <a:solidFill>
                  <a:schemeClr val="tx2"/>
                </a:solidFill>
                <a:latin typeface="Tahoma" pitchFamily="34" charset="0"/>
              </a:defRPr>
            </a:lvl6pPr>
            <a:lvl7pPr marL="914400" fontAlgn="base">
              <a:spcBef>
                <a:spcPct val="0"/>
              </a:spcBef>
              <a:spcAft>
                <a:spcPct val="0"/>
              </a:spcAft>
              <a:defRPr sz="4400">
                <a:solidFill>
                  <a:schemeClr val="tx2"/>
                </a:solidFill>
                <a:latin typeface="Tahoma" pitchFamily="34" charset="0"/>
              </a:defRPr>
            </a:lvl7pPr>
            <a:lvl8pPr marL="1371600" fontAlgn="base">
              <a:spcBef>
                <a:spcPct val="0"/>
              </a:spcBef>
              <a:spcAft>
                <a:spcPct val="0"/>
              </a:spcAft>
              <a:defRPr sz="4400">
                <a:solidFill>
                  <a:schemeClr val="tx2"/>
                </a:solidFill>
                <a:latin typeface="Tahoma" pitchFamily="34" charset="0"/>
              </a:defRPr>
            </a:lvl8pPr>
            <a:lvl9pPr marL="1828800" fontAlgn="base">
              <a:spcBef>
                <a:spcPct val="0"/>
              </a:spcBef>
              <a:spcAft>
                <a:spcPct val="0"/>
              </a:spcAft>
              <a:defRPr sz="4400">
                <a:solidFill>
                  <a:schemeClr val="tx2"/>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smtClean="0">
                <a:ln>
                  <a:noFill/>
                </a:ln>
                <a:solidFill>
                  <a:srgbClr val="333399"/>
                </a:solidFill>
                <a:effectLst/>
                <a:uLnTx/>
                <a:uFillTx/>
                <a:latin typeface="Tahoma" pitchFamily="34" charset="0"/>
                <a:ea typeface="+mn-ea"/>
                <a:cs typeface="+mn-cs"/>
              </a:rPr>
              <a:t>ACE Model for twin data</a:t>
            </a:r>
            <a:endParaRPr kumimoji="0" lang="en-GB" altLang="en-US" sz="4400" b="0" i="0" u="none" strike="noStrike" kern="1200" cap="none" spc="0" normalizeH="0" baseline="0" noProof="0" dirty="0" smtClean="0">
              <a:ln>
                <a:noFill/>
              </a:ln>
              <a:solidFill>
                <a:srgbClr val="333399"/>
              </a:solidFill>
              <a:effectLst/>
              <a:uLnTx/>
              <a:uFillTx/>
              <a:latin typeface="Tahoma" pitchFamily="34" charset="0"/>
              <a:ea typeface="+mn-ea"/>
              <a:cs typeface="+mn-cs"/>
            </a:endParaRPr>
          </a:p>
        </p:txBody>
      </p:sp>
      <p:sp>
        <p:nvSpPr>
          <p:cNvPr id="655364" name="Rectangle 4"/>
          <p:cNvSpPr>
            <a:spLocks noChangeArrowheads="1"/>
          </p:cNvSpPr>
          <p:nvPr/>
        </p:nvSpPr>
        <p:spPr bwMode="auto">
          <a:xfrm>
            <a:off x="1955800" y="5162550"/>
            <a:ext cx="1079500" cy="107950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3200" b="1" i="0" u="none" strike="noStrike" kern="1200" cap="none" spc="0" normalizeH="0" baseline="0" noProof="0" smtClean="0">
                <a:ln>
                  <a:noFill/>
                </a:ln>
                <a:solidFill>
                  <a:srgbClr val="000000"/>
                </a:solidFill>
                <a:effectLst/>
                <a:uLnTx/>
                <a:uFillTx/>
                <a:latin typeface="Arial" pitchFamily="34" charset="0"/>
                <a:ea typeface="+mn-ea"/>
                <a:cs typeface="+mn-cs"/>
              </a:rPr>
              <a:t>P</a:t>
            </a:r>
            <a:r>
              <a:rPr kumimoji="0" lang="en-GB" altLang="en-US" sz="3200" b="1" i="0" u="none" strike="noStrike" kern="1200" cap="none" spc="0" normalizeH="0" baseline="-10000" noProof="0" smtClean="0">
                <a:ln>
                  <a:noFill/>
                </a:ln>
                <a:solidFill>
                  <a:srgbClr val="000000"/>
                </a:solidFill>
                <a:effectLst/>
                <a:uLnTx/>
                <a:uFillTx/>
                <a:latin typeface="Arial" pitchFamily="34" charset="0"/>
                <a:ea typeface="+mn-ea"/>
                <a:cs typeface="+mn-cs"/>
              </a:rPr>
              <a:t>T1</a:t>
            </a:r>
            <a:endParaRPr kumimoji="0" lang="en-GB" altLang="en-US" sz="2400" b="1" i="0" u="none" strike="noStrike" kern="1200" cap="none" spc="0" normalizeH="0" baseline="0" noProof="0" smtClean="0">
              <a:ln>
                <a:noFill/>
              </a:ln>
              <a:solidFill>
                <a:srgbClr val="000000"/>
              </a:solidFill>
              <a:effectLst/>
              <a:uLnTx/>
              <a:uFillTx/>
              <a:latin typeface="Arial" pitchFamily="34" charset="0"/>
              <a:ea typeface="+mn-ea"/>
              <a:cs typeface="+mn-cs"/>
            </a:endParaRPr>
          </a:p>
        </p:txBody>
      </p:sp>
      <p:sp>
        <p:nvSpPr>
          <p:cNvPr id="655365" name="Oval 5"/>
          <p:cNvSpPr>
            <a:spLocks noChangeArrowheads="1"/>
          </p:cNvSpPr>
          <p:nvPr/>
        </p:nvSpPr>
        <p:spPr bwMode="auto">
          <a:xfrm>
            <a:off x="3367088" y="2470150"/>
            <a:ext cx="1066800" cy="106680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4800" b="0" i="0" u="none" strike="noStrike" kern="1200" cap="none" spc="0" normalizeH="0" baseline="0" noProof="0" smtClean="0">
                <a:ln>
                  <a:noFill/>
                </a:ln>
                <a:solidFill>
                  <a:srgbClr val="FFFFFF"/>
                </a:solidFill>
                <a:effectLst/>
                <a:uLnTx/>
                <a:uFillTx/>
                <a:latin typeface="Arial" pitchFamily="34" charset="0"/>
                <a:ea typeface="+mn-ea"/>
                <a:cs typeface="+mn-cs"/>
              </a:rPr>
              <a:t>A</a:t>
            </a:r>
            <a:endParaRPr kumimoji="0" lang="en-GB" altLang="en-US" sz="2400" b="0" i="0" u="none" strike="noStrike" kern="1200" cap="none" spc="0" normalizeH="0" baseline="0" noProof="0" smtClean="0">
              <a:ln>
                <a:noFill/>
              </a:ln>
              <a:solidFill>
                <a:srgbClr val="FFFFFF"/>
              </a:solidFill>
              <a:effectLst/>
              <a:uLnTx/>
              <a:uFillTx/>
              <a:latin typeface="Arial" pitchFamily="34" charset="0"/>
              <a:ea typeface="+mn-ea"/>
              <a:cs typeface="+mn-cs"/>
            </a:endParaRPr>
          </a:p>
        </p:txBody>
      </p:sp>
      <p:sp>
        <p:nvSpPr>
          <p:cNvPr id="655366" name="Oval 6"/>
          <p:cNvSpPr>
            <a:spLocks noChangeArrowheads="1"/>
          </p:cNvSpPr>
          <p:nvPr/>
        </p:nvSpPr>
        <p:spPr bwMode="auto">
          <a:xfrm>
            <a:off x="1974850" y="2470150"/>
            <a:ext cx="1066800" cy="106680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4800" b="0" i="0" u="none" strike="noStrike" kern="1200" cap="none" spc="0" normalizeH="0" baseline="0" noProof="0" smtClean="0">
                <a:ln>
                  <a:noFill/>
                </a:ln>
                <a:solidFill>
                  <a:srgbClr val="000000"/>
                </a:solidFill>
                <a:effectLst/>
                <a:uLnTx/>
                <a:uFillTx/>
                <a:latin typeface="Arial" pitchFamily="34" charset="0"/>
                <a:ea typeface="+mn-ea"/>
                <a:cs typeface="+mn-cs"/>
              </a:rPr>
              <a:t>C</a:t>
            </a:r>
            <a:endParaRPr kumimoji="0" lang="en-GB" altLang="en-US" sz="3200" b="0" i="0" u="none" strike="noStrike" kern="1200" cap="none" spc="0" normalizeH="0" baseline="0" noProof="0" smtClean="0">
              <a:ln>
                <a:noFill/>
              </a:ln>
              <a:solidFill>
                <a:srgbClr val="000000"/>
              </a:solidFill>
              <a:effectLst/>
              <a:uLnTx/>
              <a:uFillTx/>
              <a:latin typeface="Arial" pitchFamily="34" charset="0"/>
              <a:ea typeface="+mn-ea"/>
              <a:cs typeface="+mn-cs"/>
            </a:endParaRPr>
          </a:p>
        </p:txBody>
      </p:sp>
      <p:sp>
        <p:nvSpPr>
          <p:cNvPr id="655367" name="Oval 7"/>
          <p:cNvSpPr>
            <a:spLocks noChangeArrowheads="1"/>
          </p:cNvSpPr>
          <p:nvPr/>
        </p:nvSpPr>
        <p:spPr bwMode="auto">
          <a:xfrm>
            <a:off x="584200" y="2470150"/>
            <a:ext cx="1066800" cy="10668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4800" b="0" i="0" u="none" strike="noStrike" kern="1200" cap="none" spc="0" normalizeH="0" baseline="0" noProof="0" smtClean="0">
                <a:ln>
                  <a:noFill/>
                </a:ln>
                <a:solidFill>
                  <a:srgbClr val="000000"/>
                </a:solidFill>
                <a:effectLst/>
                <a:uLnTx/>
                <a:uFillTx/>
                <a:latin typeface="Arial" pitchFamily="34" charset="0"/>
                <a:ea typeface="+mn-ea"/>
                <a:cs typeface="+mn-cs"/>
              </a:rPr>
              <a:t>E</a:t>
            </a:r>
            <a:endParaRPr kumimoji="0" lang="en-GB" altLang="en-US" sz="3200" b="0" i="0" u="none" strike="noStrike" kern="1200" cap="none" spc="0" normalizeH="0" baseline="0" noProof="0" smtClean="0">
              <a:ln>
                <a:noFill/>
              </a:ln>
              <a:solidFill>
                <a:srgbClr val="000000"/>
              </a:solidFill>
              <a:effectLst/>
              <a:uLnTx/>
              <a:uFillTx/>
              <a:latin typeface="Arial" pitchFamily="34" charset="0"/>
              <a:ea typeface="+mn-ea"/>
              <a:cs typeface="+mn-cs"/>
            </a:endParaRPr>
          </a:p>
        </p:txBody>
      </p:sp>
      <p:sp>
        <p:nvSpPr>
          <p:cNvPr id="655368" name="Rectangle 8"/>
          <p:cNvSpPr>
            <a:spLocks noChangeArrowheads="1"/>
          </p:cNvSpPr>
          <p:nvPr/>
        </p:nvSpPr>
        <p:spPr bwMode="auto">
          <a:xfrm>
            <a:off x="6172200" y="5162550"/>
            <a:ext cx="1079500" cy="107950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3200" b="1" i="0" u="none" strike="noStrike" kern="1200" cap="none" spc="0" normalizeH="0" baseline="0" noProof="0" smtClean="0">
                <a:ln>
                  <a:noFill/>
                </a:ln>
                <a:solidFill>
                  <a:srgbClr val="000000"/>
                </a:solidFill>
                <a:effectLst/>
                <a:uLnTx/>
                <a:uFillTx/>
                <a:latin typeface="Arial" pitchFamily="34" charset="0"/>
                <a:ea typeface="+mn-ea"/>
                <a:cs typeface="+mn-cs"/>
              </a:rPr>
              <a:t>P</a:t>
            </a:r>
            <a:r>
              <a:rPr kumimoji="0" lang="en-GB" altLang="en-US" sz="3200" b="1" i="0" u="none" strike="noStrike" kern="1200" cap="none" spc="0" normalizeH="0" baseline="-10000" noProof="0" smtClean="0">
                <a:ln>
                  <a:noFill/>
                </a:ln>
                <a:solidFill>
                  <a:srgbClr val="000000"/>
                </a:solidFill>
                <a:effectLst/>
                <a:uLnTx/>
                <a:uFillTx/>
                <a:latin typeface="Arial" pitchFamily="34" charset="0"/>
                <a:ea typeface="+mn-ea"/>
                <a:cs typeface="+mn-cs"/>
              </a:rPr>
              <a:t>T2</a:t>
            </a:r>
            <a:endParaRPr kumimoji="0" lang="en-GB" altLang="en-US" sz="2400" b="1" i="0" u="none" strike="noStrike" kern="1200" cap="none" spc="0" normalizeH="0" baseline="0" noProof="0" smtClean="0">
              <a:ln>
                <a:noFill/>
              </a:ln>
              <a:solidFill>
                <a:srgbClr val="000000"/>
              </a:solidFill>
              <a:effectLst/>
              <a:uLnTx/>
              <a:uFillTx/>
              <a:latin typeface="Arial" pitchFamily="34" charset="0"/>
              <a:ea typeface="+mn-ea"/>
              <a:cs typeface="+mn-cs"/>
            </a:endParaRPr>
          </a:p>
        </p:txBody>
      </p:sp>
      <p:sp>
        <p:nvSpPr>
          <p:cNvPr id="655369" name="Oval 9"/>
          <p:cNvSpPr>
            <a:spLocks noChangeArrowheads="1"/>
          </p:cNvSpPr>
          <p:nvPr/>
        </p:nvSpPr>
        <p:spPr bwMode="auto">
          <a:xfrm>
            <a:off x="4759325" y="2470150"/>
            <a:ext cx="1066800" cy="106680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4800" b="0" i="0" u="none" strike="noStrike" kern="1200" cap="none" spc="0" normalizeH="0" baseline="0" noProof="0" smtClean="0">
                <a:ln>
                  <a:noFill/>
                </a:ln>
                <a:solidFill>
                  <a:srgbClr val="FFFFFF"/>
                </a:solidFill>
                <a:effectLst/>
                <a:uLnTx/>
                <a:uFillTx/>
                <a:latin typeface="Arial" pitchFamily="34" charset="0"/>
                <a:ea typeface="+mn-ea"/>
                <a:cs typeface="+mn-cs"/>
              </a:rPr>
              <a:t>A</a:t>
            </a:r>
            <a:endParaRPr kumimoji="0" lang="en-GB" altLang="en-US" sz="2400" b="0" i="0" u="none" strike="noStrike" kern="1200" cap="none" spc="0" normalizeH="0" baseline="0" noProof="0" smtClean="0">
              <a:ln>
                <a:noFill/>
              </a:ln>
              <a:solidFill>
                <a:srgbClr val="FFFFFF"/>
              </a:solidFill>
              <a:effectLst/>
              <a:uLnTx/>
              <a:uFillTx/>
              <a:latin typeface="Arial" pitchFamily="34" charset="0"/>
              <a:ea typeface="+mn-ea"/>
              <a:cs typeface="+mn-cs"/>
            </a:endParaRPr>
          </a:p>
        </p:txBody>
      </p:sp>
      <p:sp>
        <p:nvSpPr>
          <p:cNvPr id="655370" name="Oval 10"/>
          <p:cNvSpPr>
            <a:spLocks noChangeArrowheads="1"/>
          </p:cNvSpPr>
          <p:nvPr/>
        </p:nvSpPr>
        <p:spPr bwMode="auto">
          <a:xfrm>
            <a:off x="6151563" y="2470150"/>
            <a:ext cx="1066800" cy="106680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4800" b="0" i="0" u="none" strike="noStrike" kern="1200" cap="none" spc="0" normalizeH="0" baseline="0" noProof="0" smtClean="0">
                <a:ln>
                  <a:noFill/>
                </a:ln>
                <a:solidFill>
                  <a:srgbClr val="000000"/>
                </a:solidFill>
                <a:effectLst/>
                <a:uLnTx/>
                <a:uFillTx/>
                <a:latin typeface="Arial" pitchFamily="34" charset="0"/>
                <a:ea typeface="+mn-ea"/>
                <a:cs typeface="+mn-cs"/>
              </a:rPr>
              <a:t>C</a:t>
            </a:r>
            <a:endParaRPr kumimoji="0" lang="en-GB" altLang="en-US" sz="3200" b="0" i="0" u="none" strike="noStrike" kern="1200" cap="none" spc="0" normalizeH="0" baseline="0" noProof="0" smtClean="0">
              <a:ln>
                <a:noFill/>
              </a:ln>
              <a:solidFill>
                <a:srgbClr val="000000"/>
              </a:solidFill>
              <a:effectLst/>
              <a:uLnTx/>
              <a:uFillTx/>
              <a:latin typeface="Arial" pitchFamily="34" charset="0"/>
              <a:ea typeface="+mn-ea"/>
              <a:cs typeface="+mn-cs"/>
            </a:endParaRPr>
          </a:p>
        </p:txBody>
      </p:sp>
      <p:sp>
        <p:nvSpPr>
          <p:cNvPr id="655371" name="Oval 11"/>
          <p:cNvSpPr>
            <a:spLocks noChangeArrowheads="1"/>
          </p:cNvSpPr>
          <p:nvPr/>
        </p:nvSpPr>
        <p:spPr bwMode="auto">
          <a:xfrm>
            <a:off x="7543800" y="2470150"/>
            <a:ext cx="1066800" cy="10668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4800" b="0" i="0" u="none" strike="noStrike" kern="1200" cap="none" spc="0" normalizeH="0" baseline="0" noProof="0" smtClean="0">
                <a:ln>
                  <a:noFill/>
                </a:ln>
                <a:solidFill>
                  <a:srgbClr val="000000"/>
                </a:solidFill>
                <a:effectLst/>
                <a:uLnTx/>
                <a:uFillTx/>
                <a:latin typeface="Arial" pitchFamily="34" charset="0"/>
                <a:ea typeface="+mn-ea"/>
                <a:cs typeface="+mn-cs"/>
              </a:rPr>
              <a:t>E</a:t>
            </a:r>
            <a:endParaRPr kumimoji="0" lang="en-GB" altLang="en-US" sz="3200" b="0" i="0" u="none" strike="noStrike" kern="1200" cap="none" spc="0" normalizeH="0" baseline="0" noProof="0" smtClean="0">
              <a:ln>
                <a:noFill/>
              </a:ln>
              <a:solidFill>
                <a:srgbClr val="000000"/>
              </a:solidFill>
              <a:effectLst/>
              <a:uLnTx/>
              <a:uFillTx/>
              <a:latin typeface="Arial" pitchFamily="34" charset="0"/>
              <a:ea typeface="+mn-ea"/>
              <a:cs typeface="+mn-cs"/>
            </a:endParaRPr>
          </a:p>
        </p:txBody>
      </p:sp>
      <p:cxnSp>
        <p:nvCxnSpPr>
          <p:cNvPr id="655372" name="AutoShape 12"/>
          <p:cNvCxnSpPr>
            <a:cxnSpLocks noChangeShapeType="1"/>
            <a:stCxn id="655365" idx="0"/>
            <a:endCxn id="655369" idx="0"/>
          </p:cNvCxnSpPr>
          <p:nvPr/>
        </p:nvCxnSpPr>
        <p:spPr bwMode="auto">
          <a:xfrm rot="5400000" flipV="1">
            <a:off x="4595813" y="1774825"/>
            <a:ext cx="1588" cy="1392237"/>
          </a:xfrm>
          <a:prstGeom prst="curvedConnector3">
            <a:avLst>
              <a:gd name="adj1" fmla="val -27100005"/>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5373" name="AutoShape 13"/>
          <p:cNvCxnSpPr>
            <a:cxnSpLocks noChangeShapeType="1"/>
            <a:stCxn id="655366" idx="0"/>
            <a:endCxn id="655370" idx="0"/>
          </p:cNvCxnSpPr>
          <p:nvPr/>
        </p:nvCxnSpPr>
        <p:spPr bwMode="auto">
          <a:xfrm rot="5400000" flipV="1">
            <a:off x="4595813" y="382587"/>
            <a:ext cx="1588" cy="4176713"/>
          </a:xfrm>
          <a:prstGeom prst="curvedConnector3">
            <a:avLst>
              <a:gd name="adj1" fmla="val -77500005"/>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55374" name="Text Box 14"/>
          <p:cNvSpPr txBox="1">
            <a:spLocks noChangeArrowheads="1"/>
          </p:cNvSpPr>
          <p:nvPr/>
        </p:nvSpPr>
        <p:spPr bwMode="auto">
          <a:xfrm>
            <a:off x="4387850" y="823913"/>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400" b="0" i="0" u="none" strike="noStrike" kern="1200" cap="none" spc="0" normalizeH="0" baseline="0" noProof="0" smtClean="0">
                <a:ln>
                  <a:noFill/>
                </a:ln>
                <a:solidFill>
                  <a:srgbClr val="000000"/>
                </a:solidFill>
                <a:effectLst/>
                <a:uLnTx/>
                <a:uFillTx/>
                <a:latin typeface="Arial" pitchFamily="34" charset="0"/>
                <a:ea typeface="+mn-ea"/>
                <a:cs typeface="+mn-cs"/>
              </a:rPr>
              <a:t>1</a:t>
            </a:r>
          </a:p>
        </p:txBody>
      </p:sp>
      <p:sp>
        <p:nvSpPr>
          <p:cNvPr id="655375" name="Text Box 15"/>
          <p:cNvSpPr txBox="1">
            <a:spLocks noChangeArrowheads="1"/>
          </p:cNvSpPr>
          <p:nvPr/>
        </p:nvSpPr>
        <p:spPr bwMode="auto">
          <a:xfrm>
            <a:off x="3327400" y="1631950"/>
            <a:ext cx="2668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400" b="0" i="0" u="none" strike="noStrike" kern="1200" cap="none" spc="0" normalizeH="0" baseline="0" noProof="0" smtClean="0">
                <a:ln>
                  <a:noFill/>
                </a:ln>
                <a:solidFill>
                  <a:srgbClr val="000000"/>
                </a:solidFill>
                <a:effectLst/>
                <a:uLnTx/>
                <a:uFillTx/>
                <a:latin typeface="Arial" pitchFamily="34" charset="0"/>
                <a:ea typeface="+mn-ea"/>
                <a:cs typeface="+mn-cs"/>
              </a:rPr>
              <a:t>MZ=1.0 / DZ=0.5</a:t>
            </a:r>
          </a:p>
        </p:txBody>
      </p:sp>
      <p:sp>
        <p:nvSpPr>
          <p:cNvPr id="655376" name="Text Box 16"/>
          <p:cNvSpPr txBox="1">
            <a:spLocks noChangeArrowheads="1"/>
          </p:cNvSpPr>
          <p:nvPr/>
        </p:nvSpPr>
        <p:spPr bwMode="auto">
          <a:xfrm>
            <a:off x="1320800" y="4132263"/>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400" b="0" i="0" u="none" strike="noStrike" kern="1200" cap="none" spc="0" normalizeH="0" baseline="0" noProof="0" smtClean="0">
                <a:ln>
                  <a:noFill/>
                </a:ln>
                <a:solidFill>
                  <a:srgbClr val="000000"/>
                </a:solidFill>
                <a:effectLst/>
                <a:uLnTx/>
                <a:uFillTx/>
                <a:latin typeface="Arial" pitchFamily="34" charset="0"/>
                <a:ea typeface="+mn-ea"/>
                <a:cs typeface="+mn-cs"/>
              </a:rPr>
              <a:t>e</a:t>
            </a:r>
          </a:p>
        </p:txBody>
      </p:sp>
      <p:sp>
        <p:nvSpPr>
          <p:cNvPr id="655377" name="Text Box 17"/>
          <p:cNvSpPr txBox="1">
            <a:spLocks noChangeArrowheads="1"/>
          </p:cNvSpPr>
          <p:nvPr/>
        </p:nvSpPr>
        <p:spPr bwMode="auto">
          <a:xfrm>
            <a:off x="2959100" y="4132263"/>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400" b="0" i="0" u="none" strike="noStrike" kern="1200" cap="none" spc="0" normalizeH="0" baseline="0" noProof="0" smtClean="0">
                <a:ln>
                  <a:noFill/>
                </a:ln>
                <a:solidFill>
                  <a:srgbClr val="000000"/>
                </a:solidFill>
                <a:effectLst/>
                <a:uLnTx/>
                <a:uFillTx/>
                <a:latin typeface="Arial" pitchFamily="34" charset="0"/>
                <a:ea typeface="+mn-ea"/>
                <a:cs typeface="+mn-cs"/>
              </a:rPr>
              <a:t>a</a:t>
            </a:r>
          </a:p>
        </p:txBody>
      </p:sp>
      <p:sp>
        <p:nvSpPr>
          <p:cNvPr id="655378" name="Text Box 18"/>
          <p:cNvSpPr txBox="1">
            <a:spLocks noChangeArrowheads="1"/>
          </p:cNvSpPr>
          <p:nvPr/>
        </p:nvSpPr>
        <p:spPr bwMode="auto">
          <a:xfrm>
            <a:off x="2179638" y="4132263"/>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400" b="0" i="0" u="none" strike="noStrike" kern="1200" cap="none" spc="0" normalizeH="0" baseline="0" noProof="0" smtClean="0">
                <a:ln>
                  <a:noFill/>
                </a:ln>
                <a:solidFill>
                  <a:srgbClr val="000000"/>
                </a:solidFill>
                <a:effectLst/>
                <a:uLnTx/>
                <a:uFillTx/>
                <a:latin typeface="Arial" pitchFamily="34" charset="0"/>
                <a:ea typeface="+mn-ea"/>
                <a:cs typeface="+mn-cs"/>
              </a:rPr>
              <a:t>c</a:t>
            </a:r>
          </a:p>
        </p:txBody>
      </p:sp>
      <p:sp>
        <p:nvSpPr>
          <p:cNvPr id="655379" name="Text Box 19"/>
          <p:cNvSpPr txBox="1">
            <a:spLocks noChangeArrowheads="1"/>
          </p:cNvSpPr>
          <p:nvPr/>
        </p:nvSpPr>
        <p:spPr bwMode="auto">
          <a:xfrm>
            <a:off x="7524750" y="4132263"/>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400" b="0" i="0" u="none" strike="noStrike" kern="1200" cap="none" spc="0" normalizeH="0" baseline="0" noProof="0" smtClean="0">
                <a:ln>
                  <a:noFill/>
                </a:ln>
                <a:solidFill>
                  <a:srgbClr val="000000"/>
                </a:solidFill>
                <a:effectLst/>
                <a:uLnTx/>
                <a:uFillTx/>
                <a:latin typeface="Arial" pitchFamily="34" charset="0"/>
                <a:ea typeface="+mn-ea"/>
                <a:cs typeface="+mn-cs"/>
              </a:rPr>
              <a:t>e</a:t>
            </a:r>
          </a:p>
        </p:txBody>
      </p:sp>
      <p:sp>
        <p:nvSpPr>
          <p:cNvPr id="655380" name="Text Box 20"/>
          <p:cNvSpPr txBox="1">
            <a:spLocks noChangeArrowheads="1"/>
          </p:cNvSpPr>
          <p:nvPr/>
        </p:nvSpPr>
        <p:spPr bwMode="auto">
          <a:xfrm>
            <a:off x="6680200" y="4132263"/>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400" b="0" i="0" u="none" strike="noStrike" kern="1200" cap="none" spc="0" normalizeH="0" baseline="0" noProof="0" smtClean="0">
                <a:ln>
                  <a:noFill/>
                </a:ln>
                <a:solidFill>
                  <a:srgbClr val="000000"/>
                </a:solidFill>
                <a:effectLst/>
                <a:uLnTx/>
                <a:uFillTx/>
                <a:latin typeface="Arial" pitchFamily="34" charset="0"/>
                <a:ea typeface="+mn-ea"/>
                <a:cs typeface="+mn-cs"/>
              </a:rPr>
              <a:t>c</a:t>
            </a:r>
          </a:p>
        </p:txBody>
      </p:sp>
      <p:sp>
        <p:nvSpPr>
          <p:cNvPr id="655381" name="Text Box 21"/>
          <p:cNvSpPr txBox="1">
            <a:spLocks noChangeArrowheads="1"/>
          </p:cNvSpPr>
          <p:nvPr/>
        </p:nvSpPr>
        <p:spPr bwMode="auto">
          <a:xfrm>
            <a:off x="5842000" y="4132263"/>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400" b="0" i="0" u="none" strike="noStrike" kern="1200" cap="none" spc="0" normalizeH="0" baseline="0" noProof="0" smtClean="0">
                <a:ln>
                  <a:noFill/>
                </a:ln>
                <a:solidFill>
                  <a:srgbClr val="000000"/>
                </a:solidFill>
                <a:effectLst/>
                <a:uLnTx/>
                <a:uFillTx/>
                <a:latin typeface="Arial" pitchFamily="34" charset="0"/>
                <a:ea typeface="+mn-ea"/>
                <a:cs typeface="+mn-cs"/>
              </a:rPr>
              <a:t>a</a:t>
            </a:r>
          </a:p>
        </p:txBody>
      </p:sp>
      <p:sp>
        <p:nvSpPr>
          <p:cNvPr id="655382" name="Line 22"/>
          <p:cNvSpPr>
            <a:spLocks noChangeShapeType="1"/>
          </p:cNvSpPr>
          <p:nvPr/>
        </p:nvSpPr>
        <p:spPr bwMode="auto">
          <a:xfrm>
            <a:off x="1117600" y="3530600"/>
            <a:ext cx="1028700" cy="1574800"/>
          </a:xfrm>
          <a:prstGeom prst="line">
            <a:avLst/>
          </a:prstGeom>
          <a:noFill/>
          <a:ln w="381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2400" b="0" i="0" u="none" strike="noStrike" kern="1200" cap="none" spc="0" normalizeH="0" baseline="0" noProof="0" smtClean="0">
              <a:ln>
                <a:noFill/>
              </a:ln>
              <a:solidFill>
                <a:srgbClr val="000000"/>
              </a:solidFill>
              <a:effectLst/>
              <a:uLnTx/>
              <a:uFillTx/>
              <a:latin typeface="Tahoma"/>
              <a:ea typeface="+mn-ea"/>
              <a:cs typeface="+mn-cs"/>
            </a:endParaRPr>
          </a:p>
        </p:txBody>
      </p:sp>
      <p:sp>
        <p:nvSpPr>
          <p:cNvPr id="655383" name="Line 23"/>
          <p:cNvSpPr>
            <a:spLocks noChangeShapeType="1"/>
          </p:cNvSpPr>
          <p:nvPr/>
        </p:nvSpPr>
        <p:spPr bwMode="auto">
          <a:xfrm flipH="1">
            <a:off x="7035800" y="3556000"/>
            <a:ext cx="1028700" cy="1574800"/>
          </a:xfrm>
          <a:prstGeom prst="line">
            <a:avLst/>
          </a:prstGeom>
          <a:noFill/>
          <a:ln w="381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2400" b="0" i="0" u="none" strike="noStrike" kern="1200" cap="none" spc="0" normalizeH="0" baseline="0" noProof="0" smtClean="0">
              <a:ln>
                <a:noFill/>
              </a:ln>
              <a:solidFill>
                <a:srgbClr val="000000"/>
              </a:solidFill>
              <a:effectLst/>
              <a:uLnTx/>
              <a:uFillTx/>
              <a:latin typeface="Tahoma"/>
              <a:ea typeface="+mn-ea"/>
              <a:cs typeface="+mn-cs"/>
            </a:endParaRPr>
          </a:p>
        </p:txBody>
      </p:sp>
      <p:sp>
        <p:nvSpPr>
          <p:cNvPr id="655384" name="Line 24"/>
          <p:cNvSpPr>
            <a:spLocks noChangeShapeType="1"/>
          </p:cNvSpPr>
          <p:nvPr/>
        </p:nvSpPr>
        <p:spPr bwMode="auto">
          <a:xfrm flipH="1">
            <a:off x="2514600" y="3543300"/>
            <a:ext cx="0" cy="1536700"/>
          </a:xfrm>
          <a:prstGeom prst="line">
            <a:avLst/>
          </a:prstGeom>
          <a:noFill/>
          <a:ln w="381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2400" b="0" i="0" u="none" strike="noStrike" kern="1200" cap="none" spc="0" normalizeH="0" baseline="0" noProof="0" smtClean="0">
              <a:ln>
                <a:noFill/>
              </a:ln>
              <a:solidFill>
                <a:srgbClr val="000000"/>
              </a:solidFill>
              <a:effectLst/>
              <a:uLnTx/>
              <a:uFillTx/>
              <a:latin typeface="Tahoma"/>
              <a:ea typeface="+mn-ea"/>
              <a:cs typeface="+mn-cs"/>
            </a:endParaRPr>
          </a:p>
        </p:txBody>
      </p:sp>
      <p:sp>
        <p:nvSpPr>
          <p:cNvPr id="655385" name="Line 25"/>
          <p:cNvSpPr>
            <a:spLocks noChangeShapeType="1"/>
          </p:cNvSpPr>
          <p:nvPr/>
        </p:nvSpPr>
        <p:spPr bwMode="auto">
          <a:xfrm flipH="1">
            <a:off x="6692900" y="3543300"/>
            <a:ext cx="0" cy="1536700"/>
          </a:xfrm>
          <a:prstGeom prst="line">
            <a:avLst/>
          </a:prstGeom>
          <a:noFill/>
          <a:ln w="381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2400" b="0" i="0" u="none" strike="noStrike" kern="1200" cap="none" spc="0" normalizeH="0" baseline="0" noProof="0" smtClean="0">
              <a:ln>
                <a:noFill/>
              </a:ln>
              <a:solidFill>
                <a:srgbClr val="000000"/>
              </a:solidFill>
              <a:effectLst/>
              <a:uLnTx/>
              <a:uFillTx/>
              <a:latin typeface="Tahoma"/>
              <a:ea typeface="+mn-ea"/>
              <a:cs typeface="+mn-cs"/>
            </a:endParaRPr>
          </a:p>
        </p:txBody>
      </p:sp>
      <p:sp>
        <p:nvSpPr>
          <p:cNvPr id="655386" name="Line 26"/>
          <p:cNvSpPr>
            <a:spLocks noChangeShapeType="1"/>
          </p:cNvSpPr>
          <p:nvPr/>
        </p:nvSpPr>
        <p:spPr bwMode="auto">
          <a:xfrm>
            <a:off x="5283200" y="3556000"/>
            <a:ext cx="1028700" cy="1574800"/>
          </a:xfrm>
          <a:prstGeom prst="line">
            <a:avLst/>
          </a:prstGeom>
          <a:noFill/>
          <a:ln w="381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2400" b="0" i="0" u="none" strike="noStrike" kern="1200" cap="none" spc="0" normalizeH="0" baseline="0" noProof="0" smtClean="0">
              <a:ln>
                <a:noFill/>
              </a:ln>
              <a:solidFill>
                <a:srgbClr val="000000"/>
              </a:solidFill>
              <a:effectLst/>
              <a:uLnTx/>
              <a:uFillTx/>
              <a:latin typeface="Tahoma"/>
              <a:ea typeface="+mn-ea"/>
              <a:cs typeface="+mn-cs"/>
            </a:endParaRPr>
          </a:p>
        </p:txBody>
      </p:sp>
      <p:sp>
        <p:nvSpPr>
          <p:cNvPr id="655387" name="Line 27"/>
          <p:cNvSpPr>
            <a:spLocks noChangeShapeType="1"/>
          </p:cNvSpPr>
          <p:nvPr/>
        </p:nvSpPr>
        <p:spPr bwMode="auto">
          <a:xfrm flipH="1">
            <a:off x="2844800" y="3530600"/>
            <a:ext cx="1028700" cy="1574800"/>
          </a:xfrm>
          <a:prstGeom prst="line">
            <a:avLst/>
          </a:prstGeom>
          <a:noFill/>
          <a:ln w="381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2400" b="0" i="0" u="none" strike="noStrike" kern="1200" cap="none" spc="0" normalizeH="0" baseline="0" noProof="0" smtClean="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5289258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09600" y="1219200"/>
            <a:ext cx="7772400" cy="1470025"/>
          </a:xfrm>
        </p:spPr>
        <p:txBody>
          <a:bodyPr>
            <a:normAutofit/>
          </a:bodyPr>
          <a:lstStyle/>
          <a:p>
            <a:r>
              <a:rPr lang="en-US" sz="6600" dirty="0" smtClean="0"/>
              <a:t>Genetics</a:t>
            </a:r>
            <a:endParaRPr lang="en-US" sz="6600" dirty="0"/>
          </a:p>
        </p:txBody>
      </p:sp>
      <p:sp>
        <p:nvSpPr>
          <p:cNvPr id="5" name="Subtitle 4"/>
          <p:cNvSpPr>
            <a:spLocks noGrp="1"/>
          </p:cNvSpPr>
          <p:nvPr>
            <p:ph type="subTitle" idx="1"/>
          </p:nvPr>
        </p:nvSpPr>
        <p:spPr>
          <a:xfrm>
            <a:off x="1295400" y="2971800"/>
            <a:ext cx="6400800" cy="1752600"/>
          </a:xfrm>
        </p:spPr>
        <p:txBody>
          <a:bodyPr>
            <a:normAutofit/>
          </a:bodyPr>
          <a:lstStyle/>
          <a:p>
            <a:r>
              <a:rPr lang="en-US" sz="4800" dirty="0" smtClean="0">
                <a:solidFill>
                  <a:schemeClr val="tx1"/>
                </a:solidFill>
              </a:rPr>
              <a:t>The Study of </a:t>
            </a:r>
          </a:p>
          <a:p>
            <a:r>
              <a:rPr lang="en-US" sz="4800" dirty="0" smtClean="0">
                <a:solidFill>
                  <a:schemeClr val="tx1"/>
                </a:solidFill>
              </a:rPr>
              <a:t>Variation and Heredity</a:t>
            </a:r>
            <a:endParaRPr lang="en-US" sz="4800" dirty="0">
              <a:solidFill>
                <a:schemeClr val="tx1"/>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l="9392" t="15538" r="49268" b="16536"/>
          <a:stretch>
            <a:fillRect/>
          </a:stretch>
        </p:blipFill>
        <p:spPr bwMode="auto">
          <a:xfrm>
            <a:off x="289965" y="307975"/>
            <a:ext cx="3271837"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5" name="Picture 3"/>
          <p:cNvPicPr>
            <a:picLocks noChangeAspect="1" noChangeArrowheads="1"/>
          </p:cNvPicPr>
          <p:nvPr/>
        </p:nvPicPr>
        <p:blipFill>
          <a:blip r:embed="rId3">
            <a:extLst>
              <a:ext uri="{28A0092B-C50C-407E-A947-70E740481C1C}">
                <a14:useLocalDpi xmlns:a14="http://schemas.microsoft.com/office/drawing/2010/main" val="0"/>
              </a:ext>
            </a:extLst>
          </a:blip>
          <a:srcRect l="9392" t="40147" r="27116" b="30339"/>
          <a:stretch>
            <a:fillRect/>
          </a:stretch>
        </p:blipFill>
        <p:spPr bwMode="auto">
          <a:xfrm>
            <a:off x="2268538" y="4308475"/>
            <a:ext cx="6769100" cy="236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a:stretch>
            <a:fillRect/>
          </a:stretch>
        </p:blipFill>
        <p:spPr>
          <a:xfrm>
            <a:off x="3599902" y="2438400"/>
            <a:ext cx="5437736" cy="1692275"/>
          </a:xfrm>
          <a:prstGeom prst="rect">
            <a:avLst/>
          </a:prstGeom>
        </p:spPr>
      </p:pic>
      <p:pic>
        <p:nvPicPr>
          <p:cNvPr id="2181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1802" y="119062"/>
            <a:ext cx="5566958" cy="947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523702" y="914400"/>
            <a:ext cx="5467898" cy="1569660"/>
          </a:xfrm>
          <a:prstGeom prst="rect">
            <a:avLst/>
          </a:prstGeom>
        </p:spPr>
        <p:txBody>
          <a:bodyPr wrap="square">
            <a:spAutoFit/>
          </a:bodyPr>
          <a:lstStyle/>
          <a:p>
            <a:r>
              <a:rPr lang="en-AU" altLang="en-US" sz="2400" kern="0" dirty="0">
                <a:solidFill>
                  <a:srgbClr val="FF0000"/>
                </a:solidFill>
                <a:latin typeface="Arial"/>
                <a:ea typeface="+mj-ea"/>
              </a:rPr>
              <a:t>Why do we use the average sib value of </a:t>
            </a:r>
            <a:r>
              <a:rPr lang="en-AU" altLang="en-US" sz="2400" kern="0" dirty="0" err="1">
                <a:solidFill>
                  <a:srgbClr val="FF0000"/>
                </a:solidFill>
                <a:latin typeface="Arial"/>
                <a:ea typeface="+mj-ea"/>
              </a:rPr>
              <a:t>r</a:t>
            </a:r>
            <a:r>
              <a:rPr lang="en-AU" altLang="en-US" sz="2400" kern="0" baseline="-25000" dirty="0" err="1">
                <a:solidFill>
                  <a:srgbClr val="FF0000"/>
                </a:solidFill>
                <a:latin typeface="Arial"/>
                <a:ea typeface="+mj-ea"/>
              </a:rPr>
              <a:t>a</a:t>
            </a:r>
            <a:r>
              <a:rPr lang="en-AU" altLang="en-US" sz="2400" kern="0" dirty="0">
                <a:solidFill>
                  <a:srgbClr val="FF0000"/>
                </a:solidFill>
                <a:latin typeface="Arial"/>
                <a:ea typeface="+mj-ea"/>
              </a:rPr>
              <a:t> = 0.5 </a:t>
            </a:r>
            <a:r>
              <a:rPr lang="en-AU" altLang="en-US" sz="2400" kern="0" dirty="0" smtClean="0">
                <a:solidFill>
                  <a:srgbClr val="FF0000"/>
                </a:solidFill>
                <a:latin typeface="Arial"/>
                <a:ea typeface="+mj-ea"/>
              </a:rPr>
              <a:t>when </a:t>
            </a:r>
            <a:r>
              <a:rPr lang="en-AU" altLang="en-US" sz="2400" kern="0" dirty="0">
                <a:solidFill>
                  <a:srgbClr val="FF0000"/>
                </a:solidFill>
                <a:latin typeface="Arial"/>
                <a:ea typeface="+mj-ea"/>
              </a:rPr>
              <a:t>we can estimate the (almost) exact values for each sib pair from genetic marker data ?</a:t>
            </a:r>
            <a:endParaRPr lang="en-US" sz="1600" dirty="0">
              <a:solidFill>
                <a:srgbClr val="FF0000"/>
              </a:solidFill>
            </a:endParaRPr>
          </a:p>
        </p:txBody>
      </p:sp>
    </p:spTree>
    <p:extLst>
      <p:ext uri="{BB962C8B-B14F-4D97-AF65-F5344CB8AC3E}">
        <p14:creationId xmlns:p14="http://schemas.microsoft.com/office/powerpoint/2010/main" val="32024666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913"/>
            <a:ext cx="9144000" cy="663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00029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913"/>
            <a:ext cx="9144000" cy="663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67772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814389" y="71438"/>
            <a:ext cx="7793037" cy="862012"/>
          </a:xfrm>
        </p:spPr>
        <p:txBody>
          <a:bodyPr/>
          <a:lstStyle/>
          <a:p>
            <a:pPr eaLnBrk="1" hangingPunct="1"/>
            <a:r>
              <a:rPr lang="en-US" sz="4000" dirty="0" smtClean="0">
                <a:latin typeface="Arial" charset="0"/>
              </a:rPr>
              <a:t>Finding the genes - association</a:t>
            </a:r>
          </a:p>
        </p:txBody>
      </p:sp>
      <p:sp>
        <p:nvSpPr>
          <p:cNvPr id="62467" name="Rectangle 3"/>
          <p:cNvSpPr>
            <a:spLocks noGrp="1" noChangeArrowheads="1"/>
          </p:cNvSpPr>
          <p:nvPr>
            <p:ph type="body" idx="1"/>
          </p:nvPr>
        </p:nvSpPr>
        <p:spPr>
          <a:xfrm>
            <a:off x="311150" y="982663"/>
            <a:ext cx="8599488" cy="1716087"/>
          </a:xfrm>
        </p:spPr>
        <p:txBody>
          <a:bodyPr/>
          <a:lstStyle/>
          <a:p>
            <a:pPr marL="0" indent="0" eaLnBrk="1" hangingPunct="1">
              <a:buNone/>
            </a:pPr>
            <a:r>
              <a:rPr lang="en-US" dirty="0" smtClean="0">
                <a:latin typeface="Arial" charset="0"/>
              </a:rPr>
              <a:t>Looks for correlation between specific alleles and phenotype (trait value, disease risk) using single nucleotide polymorphisms (SNPs)</a:t>
            </a:r>
          </a:p>
        </p:txBody>
      </p:sp>
      <p:pic>
        <p:nvPicPr>
          <p:cNvPr id="4" name="Picture 2"/>
          <p:cNvPicPr>
            <a:picLocks noChangeAspect="1" noChangeArrowheads="1"/>
          </p:cNvPicPr>
          <p:nvPr/>
        </p:nvPicPr>
        <p:blipFill rotWithShape="1">
          <a:blip r:embed="rId2" cstate="print"/>
          <a:srcRect l="18628" t="46853" r="42355" b="20152"/>
          <a:stretch/>
        </p:blipFill>
        <p:spPr bwMode="auto">
          <a:xfrm>
            <a:off x="1740545" y="2716700"/>
            <a:ext cx="6031355" cy="3823800"/>
          </a:xfrm>
          <a:prstGeom prst="rect">
            <a:avLst/>
          </a:prstGeom>
          <a:noFill/>
          <a:ln w="38100">
            <a:solidFill>
              <a:srgbClr val="FFFF00"/>
            </a:solidFill>
            <a:miter lim="800000"/>
            <a:headEnd/>
            <a:tailEnd/>
          </a:ln>
        </p:spPr>
      </p:pic>
    </p:spTree>
    <p:extLst>
      <p:ext uri="{BB962C8B-B14F-4D97-AF65-F5344CB8AC3E}">
        <p14:creationId xmlns:p14="http://schemas.microsoft.com/office/powerpoint/2010/main" val="34168871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rgbClr val="CCECFF">
            <a:alpha val="0"/>
          </a:srgbClr>
        </a:solidFill>
        <a:effectLst/>
      </p:bgPr>
    </p:bg>
    <p:spTree>
      <p:nvGrpSpPr>
        <p:cNvPr id="1" name=""/>
        <p:cNvGrpSpPr/>
        <p:nvPr/>
      </p:nvGrpSpPr>
      <p:grpSpPr>
        <a:xfrm>
          <a:off x="0" y="0"/>
          <a:ext cx="0" cy="0"/>
          <a:chOff x="0" y="0"/>
          <a:chExt cx="0" cy="0"/>
        </a:xfrm>
      </p:grpSpPr>
      <p:pic>
        <p:nvPicPr>
          <p:cNvPr id="73731" name="Picture 3" descr="444256a-i1"/>
          <p:cNvPicPr>
            <a:picLocks noChangeAspect="1" noChangeArrowheads="1"/>
          </p:cNvPicPr>
          <p:nvPr/>
        </p:nvPicPr>
        <p:blipFill>
          <a:blip r:embed="rId2" cstate="print"/>
          <a:srcRect/>
          <a:stretch>
            <a:fillRect/>
          </a:stretch>
        </p:blipFill>
        <p:spPr bwMode="auto">
          <a:xfrm>
            <a:off x="4876800" y="1676400"/>
            <a:ext cx="3810000" cy="3810000"/>
          </a:xfrm>
          <a:prstGeom prst="rect">
            <a:avLst/>
          </a:prstGeom>
          <a:noFill/>
          <a:ln w="9525">
            <a:noFill/>
            <a:miter lim="800000"/>
            <a:headEnd/>
            <a:tailEnd/>
          </a:ln>
        </p:spPr>
      </p:pic>
      <p:sp>
        <p:nvSpPr>
          <p:cNvPr id="73732" name="Text Box 4"/>
          <p:cNvSpPr txBox="1">
            <a:spLocks noChangeArrowheads="1"/>
          </p:cNvSpPr>
          <p:nvPr/>
        </p:nvSpPr>
        <p:spPr bwMode="auto">
          <a:xfrm>
            <a:off x="428625" y="338209"/>
            <a:ext cx="8645508" cy="58477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3200" b="0" i="0" u="none" strike="noStrike" kern="1200" cap="none" spc="0" normalizeH="0" baseline="0" noProof="0">
                <a:ln>
                  <a:noFill/>
                </a:ln>
                <a:solidFill>
                  <a:srgbClr val="000000"/>
                </a:solidFill>
                <a:effectLst/>
                <a:uLnTx/>
                <a:uFillTx/>
                <a:latin typeface="Tahoma" pitchFamily="34" charset="0"/>
                <a:ea typeface="+mn-ea"/>
                <a:cs typeface="Arial"/>
              </a:rPr>
              <a:t>High density SNP arrays – up to 1 million SNPs</a:t>
            </a:r>
          </a:p>
        </p:txBody>
      </p:sp>
      <p:pic>
        <p:nvPicPr>
          <p:cNvPr id="1026" name="Picture 2" descr="Image result for illumina gsa array">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1377131"/>
            <a:ext cx="428625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90075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CCECFF">
            <a:alpha val="0"/>
          </a:srgbClr>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74754" name="Rectangle 2"/>
          <p:cNvSpPr>
            <a:spLocks noGrp="1" noChangeArrowheads="1"/>
          </p:cNvSpPr>
          <p:nvPr>
            <p:ph type="body" idx="1"/>
          </p:nvPr>
        </p:nvSpPr>
        <p:spPr>
          <a:xfrm>
            <a:off x="381000" y="1295400"/>
            <a:ext cx="8458200" cy="5257800"/>
          </a:xfrm>
          <a:solidFill>
            <a:schemeClr val="bg1"/>
          </a:solidFill>
        </p:spPr>
        <p:txBody>
          <a:bodyPr lIns="92075" tIns="46038" rIns="92075" bIns="46038"/>
          <a:lstStyle/>
          <a:p>
            <a:pPr marL="0" indent="0" defTabSz="762000" eaLnBrk="1" hangingPunct="1">
              <a:spcBef>
                <a:spcPct val="60000"/>
              </a:spcBef>
              <a:buFont typeface="Wingdings" pitchFamily="2" charset="2"/>
              <a:buNone/>
              <a:tabLst>
                <a:tab pos="285750" algn="l"/>
                <a:tab pos="1150938" algn="l"/>
                <a:tab pos="2185988" algn="l"/>
                <a:tab pos="2386013" algn="l"/>
              </a:tabLst>
            </a:pPr>
            <a:endParaRPr lang="de-DE" sz="2000" b="1" smtClean="0"/>
          </a:p>
          <a:p>
            <a:pPr marL="0" indent="0" defTabSz="762000" eaLnBrk="1" hangingPunct="1">
              <a:spcBef>
                <a:spcPct val="60000"/>
              </a:spcBef>
              <a:buFont typeface="Wingdings" pitchFamily="2" charset="2"/>
              <a:buNone/>
              <a:tabLst>
                <a:tab pos="285750" algn="l"/>
                <a:tab pos="1150938" algn="l"/>
                <a:tab pos="2185988" algn="l"/>
                <a:tab pos="2386013" algn="l"/>
              </a:tabLst>
            </a:pPr>
            <a:endParaRPr lang="de-DE" sz="2000" b="1" smtClean="0">
              <a:latin typeface="Univers" pitchFamily="34" charset="0"/>
            </a:endParaRPr>
          </a:p>
        </p:txBody>
      </p:sp>
      <p:pic>
        <p:nvPicPr>
          <p:cNvPr id="74755" name="Picture 3" descr="Abbildung 1"/>
          <p:cNvPicPr>
            <a:picLocks noChangeAspect="1" noChangeArrowheads="1"/>
          </p:cNvPicPr>
          <p:nvPr/>
        </p:nvPicPr>
        <p:blipFill>
          <a:blip r:embed="rId3" cstate="print"/>
          <a:srcRect/>
          <a:stretch>
            <a:fillRect/>
          </a:stretch>
        </p:blipFill>
        <p:spPr bwMode="auto">
          <a:xfrm>
            <a:off x="684214" y="1173163"/>
            <a:ext cx="8083550" cy="5684837"/>
          </a:xfrm>
          <a:prstGeom prst="rect">
            <a:avLst/>
          </a:prstGeom>
          <a:noFill/>
          <a:ln w="9525">
            <a:noFill/>
            <a:miter lim="800000"/>
            <a:headEnd/>
            <a:tailEnd/>
          </a:ln>
        </p:spPr>
      </p:pic>
      <p:sp>
        <p:nvSpPr>
          <p:cNvPr id="74756" name="Rectangle 4"/>
          <p:cNvSpPr>
            <a:spLocks noChangeArrowheads="1"/>
          </p:cNvSpPr>
          <p:nvPr/>
        </p:nvSpPr>
        <p:spPr bwMode="auto">
          <a:xfrm>
            <a:off x="1216025" y="1484317"/>
            <a:ext cx="360363" cy="4752975"/>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en-AU" sz="2400">
              <a:solidFill>
                <a:srgbClr val="000000"/>
              </a:solidFill>
              <a:latin typeface="Tahoma" pitchFamily="34" charset="0"/>
            </a:endParaRPr>
          </a:p>
        </p:txBody>
      </p:sp>
      <p:sp>
        <p:nvSpPr>
          <p:cNvPr id="74757" name="Rectangle 5"/>
          <p:cNvSpPr>
            <a:spLocks noChangeArrowheads="1"/>
          </p:cNvSpPr>
          <p:nvPr/>
        </p:nvSpPr>
        <p:spPr bwMode="auto">
          <a:xfrm>
            <a:off x="1893889" y="1700214"/>
            <a:ext cx="360362" cy="4752975"/>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en-AU" sz="2400">
              <a:solidFill>
                <a:srgbClr val="000000"/>
              </a:solidFill>
              <a:latin typeface="Tahoma" pitchFamily="34" charset="0"/>
            </a:endParaRPr>
          </a:p>
        </p:txBody>
      </p:sp>
      <p:sp>
        <p:nvSpPr>
          <p:cNvPr id="74758" name="Rectangle 6"/>
          <p:cNvSpPr>
            <a:spLocks noChangeArrowheads="1"/>
          </p:cNvSpPr>
          <p:nvPr/>
        </p:nvSpPr>
        <p:spPr bwMode="auto">
          <a:xfrm>
            <a:off x="2570164" y="1700214"/>
            <a:ext cx="360362" cy="4752975"/>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en-AU" sz="2400">
              <a:solidFill>
                <a:srgbClr val="000000"/>
              </a:solidFill>
              <a:latin typeface="Tahoma" pitchFamily="34" charset="0"/>
            </a:endParaRPr>
          </a:p>
        </p:txBody>
      </p:sp>
      <p:sp>
        <p:nvSpPr>
          <p:cNvPr id="74759" name="Rectangle 7"/>
          <p:cNvSpPr>
            <a:spLocks noChangeArrowheads="1"/>
          </p:cNvSpPr>
          <p:nvPr/>
        </p:nvSpPr>
        <p:spPr bwMode="auto">
          <a:xfrm>
            <a:off x="3851276" y="1700214"/>
            <a:ext cx="360363" cy="4752975"/>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en-AU" sz="2400">
              <a:solidFill>
                <a:srgbClr val="000000"/>
              </a:solidFill>
              <a:latin typeface="Tahoma" pitchFamily="34" charset="0"/>
            </a:endParaRPr>
          </a:p>
        </p:txBody>
      </p:sp>
      <p:sp>
        <p:nvSpPr>
          <p:cNvPr id="74760" name="Rectangle 8"/>
          <p:cNvSpPr>
            <a:spLocks noChangeArrowheads="1"/>
          </p:cNvSpPr>
          <p:nvPr/>
        </p:nvSpPr>
        <p:spPr bwMode="auto">
          <a:xfrm>
            <a:off x="4498976" y="1700214"/>
            <a:ext cx="360363" cy="4752975"/>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en-AU" sz="2400">
              <a:solidFill>
                <a:srgbClr val="000000"/>
              </a:solidFill>
              <a:latin typeface="Tahoma" pitchFamily="34" charset="0"/>
            </a:endParaRPr>
          </a:p>
        </p:txBody>
      </p:sp>
      <p:sp>
        <p:nvSpPr>
          <p:cNvPr id="74761" name="Rectangle 9"/>
          <p:cNvSpPr>
            <a:spLocks noChangeArrowheads="1"/>
          </p:cNvSpPr>
          <p:nvPr/>
        </p:nvSpPr>
        <p:spPr bwMode="auto">
          <a:xfrm>
            <a:off x="5119690" y="1700214"/>
            <a:ext cx="360362" cy="4752975"/>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en-AU" sz="2400">
              <a:solidFill>
                <a:srgbClr val="000000"/>
              </a:solidFill>
              <a:latin typeface="Tahoma" pitchFamily="34" charset="0"/>
            </a:endParaRPr>
          </a:p>
        </p:txBody>
      </p:sp>
      <p:sp>
        <p:nvSpPr>
          <p:cNvPr id="74762" name="Rectangle 10"/>
          <p:cNvSpPr>
            <a:spLocks noChangeArrowheads="1"/>
          </p:cNvSpPr>
          <p:nvPr/>
        </p:nvSpPr>
        <p:spPr bwMode="auto">
          <a:xfrm>
            <a:off x="5753102" y="1700214"/>
            <a:ext cx="360363" cy="4752975"/>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en-AU" sz="2400">
              <a:solidFill>
                <a:srgbClr val="000000"/>
              </a:solidFill>
              <a:latin typeface="Tahoma" pitchFamily="34" charset="0"/>
            </a:endParaRPr>
          </a:p>
        </p:txBody>
      </p:sp>
      <p:sp>
        <p:nvSpPr>
          <p:cNvPr id="74763" name="Rectangle 11"/>
          <p:cNvSpPr>
            <a:spLocks noChangeArrowheads="1"/>
          </p:cNvSpPr>
          <p:nvPr/>
        </p:nvSpPr>
        <p:spPr bwMode="auto">
          <a:xfrm>
            <a:off x="6429377" y="1700214"/>
            <a:ext cx="360363" cy="4752975"/>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en-AU" sz="2400">
              <a:solidFill>
                <a:srgbClr val="000000"/>
              </a:solidFill>
              <a:latin typeface="Tahoma" pitchFamily="34" charset="0"/>
            </a:endParaRPr>
          </a:p>
        </p:txBody>
      </p:sp>
      <p:sp>
        <p:nvSpPr>
          <p:cNvPr id="74764" name="Rectangle 12"/>
          <p:cNvSpPr>
            <a:spLocks noChangeArrowheads="1"/>
          </p:cNvSpPr>
          <p:nvPr/>
        </p:nvSpPr>
        <p:spPr bwMode="auto">
          <a:xfrm>
            <a:off x="7077077" y="1700214"/>
            <a:ext cx="360363" cy="4752975"/>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en-AU" sz="2400">
              <a:solidFill>
                <a:srgbClr val="000000"/>
              </a:solidFill>
              <a:latin typeface="Tahoma" pitchFamily="34" charset="0"/>
            </a:endParaRPr>
          </a:p>
        </p:txBody>
      </p:sp>
      <p:sp>
        <p:nvSpPr>
          <p:cNvPr id="74765" name="Rectangle 13"/>
          <p:cNvSpPr>
            <a:spLocks noChangeArrowheads="1"/>
          </p:cNvSpPr>
          <p:nvPr/>
        </p:nvSpPr>
        <p:spPr bwMode="auto">
          <a:xfrm>
            <a:off x="7812088" y="1700214"/>
            <a:ext cx="360362" cy="4752975"/>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en-AU" sz="2400">
              <a:solidFill>
                <a:srgbClr val="000000"/>
              </a:solidFill>
              <a:latin typeface="Tahoma" pitchFamily="34" charset="0"/>
            </a:endParaRPr>
          </a:p>
        </p:txBody>
      </p:sp>
      <p:sp>
        <p:nvSpPr>
          <p:cNvPr id="74766" name="Text Box 14"/>
          <p:cNvSpPr txBox="1">
            <a:spLocks noChangeArrowheads="1"/>
          </p:cNvSpPr>
          <p:nvPr/>
        </p:nvSpPr>
        <p:spPr bwMode="auto">
          <a:xfrm>
            <a:off x="4140224" y="1341438"/>
            <a:ext cx="5184775" cy="2492990"/>
          </a:xfrm>
          <a:prstGeom prst="rect">
            <a:avLst/>
          </a:prstGeom>
          <a:noFill/>
          <a:ln w="9525">
            <a:noFill/>
            <a:miter lim="800000"/>
            <a:headEnd/>
            <a:tailEnd/>
          </a:ln>
        </p:spPr>
        <p:txBody>
          <a:bodyPr>
            <a:spAutoFit/>
          </a:bodyPr>
          <a:lstStyle/>
          <a:p>
            <a:pPr fontAlgn="base">
              <a:spcBef>
                <a:spcPct val="50000"/>
              </a:spcBef>
              <a:spcAft>
                <a:spcPct val="0"/>
              </a:spcAft>
            </a:pPr>
            <a:r>
              <a:rPr lang="de-DE" sz="2400" b="1" dirty="0" smtClean="0">
                <a:solidFill>
                  <a:srgbClr val="FF0000"/>
                </a:solidFill>
              </a:rPr>
              <a:t>500,000 – 5,000,000 </a:t>
            </a:r>
            <a:r>
              <a:rPr lang="de-DE" sz="2400" b="1" dirty="0">
                <a:solidFill>
                  <a:srgbClr val="FF0000"/>
                </a:solidFill>
              </a:rPr>
              <a:t>SNPs</a:t>
            </a:r>
            <a:r>
              <a:rPr lang="de-DE" sz="2400" b="1" dirty="0">
                <a:solidFill>
                  <a:srgbClr val="000000"/>
                </a:solidFill>
              </a:rPr>
              <a:t> </a:t>
            </a:r>
            <a:br>
              <a:rPr lang="de-DE" sz="2400" b="1" dirty="0">
                <a:solidFill>
                  <a:srgbClr val="000000"/>
                </a:solidFill>
              </a:rPr>
            </a:br>
            <a:r>
              <a:rPr lang="de-DE" sz="2400" b="1" dirty="0">
                <a:solidFill>
                  <a:srgbClr val="000000"/>
                </a:solidFill>
              </a:rPr>
              <a:t>Human Genome  - 3,1x10</a:t>
            </a:r>
            <a:r>
              <a:rPr lang="de-DE" sz="2400" b="1" baseline="30000" dirty="0">
                <a:solidFill>
                  <a:srgbClr val="000000"/>
                </a:solidFill>
              </a:rPr>
              <a:t>9</a:t>
            </a:r>
            <a:r>
              <a:rPr lang="de-DE" sz="2400" b="1" dirty="0">
                <a:solidFill>
                  <a:srgbClr val="000000"/>
                </a:solidFill>
              </a:rPr>
              <a:t> Base Pairs </a:t>
            </a:r>
            <a:r>
              <a:rPr lang="de-DE" sz="2400" b="1" dirty="0">
                <a:solidFill>
                  <a:srgbClr val="FF0000"/>
                </a:solidFill>
              </a:rPr>
              <a:t/>
            </a:r>
            <a:br>
              <a:rPr lang="de-DE" sz="2400" b="1" dirty="0">
                <a:solidFill>
                  <a:srgbClr val="FF0000"/>
                </a:solidFill>
              </a:rPr>
            </a:br>
            <a:endParaRPr lang="de-DE" sz="2400" b="1" dirty="0">
              <a:solidFill>
                <a:srgbClr val="FF0000"/>
              </a:solidFill>
            </a:endParaRPr>
          </a:p>
          <a:p>
            <a:pPr fontAlgn="base">
              <a:spcBef>
                <a:spcPct val="50000"/>
              </a:spcBef>
              <a:spcAft>
                <a:spcPct val="0"/>
              </a:spcAft>
            </a:pPr>
            <a:r>
              <a:rPr lang="de-DE" sz="2400" b="1" dirty="0">
                <a:solidFill>
                  <a:srgbClr val="FF0000"/>
                </a:solidFill>
              </a:rPr>
              <a:t> </a:t>
            </a:r>
            <a:br>
              <a:rPr lang="de-DE" sz="2400" b="1" dirty="0">
                <a:solidFill>
                  <a:srgbClr val="FF0000"/>
                </a:solidFill>
              </a:rPr>
            </a:br>
            <a:endParaRPr lang="de-DE" sz="2400" b="1" dirty="0">
              <a:solidFill>
                <a:srgbClr val="FF0000"/>
              </a:solidFill>
            </a:endParaRPr>
          </a:p>
        </p:txBody>
      </p:sp>
      <p:sp>
        <p:nvSpPr>
          <p:cNvPr id="74767" name="Line 15"/>
          <p:cNvSpPr>
            <a:spLocks noChangeShapeType="1"/>
          </p:cNvSpPr>
          <p:nvPr/>
        </p:nvSpPr>
        <p:spPr bwMode="auto">
          <a:xfrm flipH="1">
            <a:off x="1258908" y="1844675"/>
            <a:ext cx="21748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768" name="Line 16"/>
          <p:cNvSpPr>
            <a:spLocks noChangeShapeType="1"/>
          </p:cNvSpPr>
          <p:nvPr/>
        </p:nvSpPr>
        <p:spPr bwMode="auto">
          <a:xfrm flipH="1">
            <a:off x="1258908" y="1844675"/>
            <a:ext cx="21748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769" name="Line 17"/>
          <p:cNvSpPr>
            <a:spLocks noChangeShapeType="1"/>
          </p:cNvSpPr>
          <p:nvPr/>
        </p:nvSpPr>
        <p:spPr bwMode="auto">
          <a:xfrm flipH="1">
            <a:off x="1258908" y="1844675"/>
            <a:ext cx="21748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grpSp>
        <p:nvGrpSpPr>
          <p:cNvPr id="2" name="Group 18"/>
          <p:cNvGrpSpPr>
            <a:grpSpLocks/>
          </p:cNvGrpSpPr>
          <p:nvPr/>
        </p:nvGrpSpPr>
        <p:grpSpPr bwMode="auto">
          <a:xfrm>
            <a:off x="1258908" y="1557338"/>
            <a:ext cx="217487" cy="2519362"/>
            <a:chOff x="793" y="981"/>
            <a:chExt cx="137" cy="1587"/>
          </a:xfrm>
        </p:grpSpPr>
        <p:grpSp>
          <p:nvGrpSpPr>
            <p:cNvPr id="3" name="Group 19"/>
            <p:cNvGrpSpPr>
              <a:grpSpLocks/>
            </p:cNvGrpSpPr>
            <p:nvPr/>
          </p:nvGrpSpPr>
          <p:grpSpPr bwMode="auto">
            <a:xfrm>
              <a:off x="793" y="981"/>
              <a:ext cx="137" cy="771"/>
              <a:chOff x="793" y="981"/>
              <a:chExt cx="137" cy="771"/>
            </a:xfrm>
          </p:grpSpPr>
          <p:sp>
            <p:nvSpPr>
              <p:cNvPr id="75282" name="Line 20"/>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83" name="Line 21"/>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84" name="Line 22"/>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85" name="Line 23"/>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86" name="Line 24"/>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87" name="Line 25"/>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88" name="Line 26"/>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89" name="Line 27"/>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90" name="Line 28"/>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91" name="Line 29"/>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92" name="Line 30"/>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93" name="Line 31"/>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94" name="Line 32"/>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95" name="Line 33"/>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96" name="Line 34"/>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97" name="Line 35"/>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98" name="Line 36"/>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99" name="Line 37"/>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grpSp>
        <p:grpSp>
          <p:nvGrpSpPr>
            <p:cNvPr id="4" name="Group 38"/>
            <p:cNvGrpSpPr>
              <a:grpSpLocks/>
            </p:cNvGrpSpPr>
            <p:nvPr/>
          </p:nvGrpSpPr>
          <p:grpSpPr bwMode="auto">
            <a:xfrm>
              <a:off x="793" y="1797"/>
              <a:ext cx="137" cy="771"/>
              <a:chOff x="793" y="981"/>
              <a:chExt cx="137" cy="771"/>
            </a:xfrm>
          </p:grpSpPr>
          <p:sp>
            <p:nvSpPr>
              <p:cNvPr id="75264" name="Line 39"/>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65" name="Line 40"/>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66" name="Line 41"/>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67" name="Line 42"/>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68" name="Line 43"/>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69" name="Line 44"/>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70" name="Line 45"/>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71" name="Line 46"/>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72" name="Line 47"/>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73" name="Line 48"/>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74" name="Line 49"/>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75" name="Line 50"/>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76" name="Line 51"/>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77" name="Line 52"/>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78" name="Line 53"/>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79" name="Line 54"/>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80" name="Line 55"/>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81" name="Line 56"/>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grpSp>
      </p:grpSp>
      <p:grpSp>
        <p:nvGrpSpPr>
          <p:cNvPr id="5" name="Group 57"/>
          <p:cNvGrpSpPr>
            <a:grpSpLocks/>
          </p:cNvGrpSpPr>
          <p:nvPr/>
        </p:nvGrpSpPr>
        <p:grpSpPr bwMode="auto">
          <a:xfrm>
            <a:off x="1906612" y="1663706"/>
            <a:ext cx="217487" cy="2519363"/>
            <a:chOff x="793" y="981"/>
            <a:chExt cx="137" cy="1587"/>
          </a:xfrm>
        </p:grpSpPr>
        <p:grpSp>
          <p:nvGrpSpPr>
            <p:cNvPr id="6" name="Group 58"/>
            <p:cNvGrpSpPr>
              <a:grpSpLocks/>
            </p:cNvGrpSpPr>
            <p:nvPr/>
          </p:nvGrpSpPr>
          <p:grpSpPr bwMode="auto">
            <a:xfrm>
              <a:off x="793" y="981"/>
              <a:ext cx="137" cy="771"/>
              <a:chOff x="793" y="981"/>
              <a:chExt cx="137" cy="771"/>
            </a:xfrm>
          </p:grpSpPr>
          <p:sp>
            <p:nvSpPr>
              <p:cNvPr id="75244" name="Line 59"/>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45" name="Line 60"/>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46" name="Line 61"/>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47" name="Line 62"/>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48" name="Line 63"/>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49" name="Line 64"/>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50" name="Line 65"/>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51" name="Line 66"/>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52" name="Line 67"/>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53" name="Line 68"/>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54" name="Line 69"/>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55" name="Line 70"/>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56" name="Line 71"/>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57" name="Line 72"/>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58" name="Line 73"/>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59" name="Line 74"/>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60" name="Line 75"/>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61" name="Line 76"/>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grpSp>
        <p:grpSp>
          <p:nvGrpSpPr>
            <p:cNvPr id="7" name="Group 77"/>
            <p:cNvGrpSpPr>
              <a:grpSpLocks/>
            </p:cNvGrpSpPr>
            <p:nvPr/>
          </p:nvGrpSpPr>
          <p:grpSpPr bwMode="auto">
            <a:xfrm>
              <a:off x="793" y="1797"/>
              <a:ext cx="137" cy="771"/>
              <a:chOff x="793" y="981"/>
              <a:chExt cx="137" cy="771"/>
            </a:xfrm>
          </p:grpSpPr>
          <p:sp>
            <p:nvSpPr>
              <p:cNvPr id="75226" name="Line 78"/>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27" name="Line 79"/>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28" name="Line 80"/>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29" name="Line 81"/>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30" name="Line 82"/>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31" name="Line 83"/>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32" name="Line 84"/>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33" name="Line 85"/>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34" name="Line 86"/>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35" name="Line 87"/>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36" name="Line 88"/>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37" name="Line 89"/>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38" name="Line 90"/>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39" name="Line 91"/>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40" name="Line 92"/>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41" name="Line 93"/>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42" name="Line 94"/>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43" name="Line 95"/>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grpSp>
      </p:grpSp>
      <p:grpSp>
        <p:nvGrpSpPr>
          <p:cNvPr id="8" name="Group 96"/>
          <p:cNvGrpSpPr>
            <a:grpSpLocks/>
          </p:cNvGrpSpPr>
          <p:nvPr/>
        </p:nvGrpSpPr>
        <p:grpSpPr bwMode="auto">
          <a:xfrm>
            <a:off x="2555875" y="2205038"/>
            <a:ext cx="217488" cy="1223962"/>
            <a:chOff x="793" y="981"/>
            <a:chExt cx="137" cy="771"/>
          </a:xfrm>
        </p:grpSpPr>
        <p:sp>
          <p:nvSpPr>
            <p:cNvPr id="75206" name="Line 97"/>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07" name="Line 98"/>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08" name="Line 99"/>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09" name="Line 100"/>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10" name="Line 101"/>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11" name="Line 102"/>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12" name="Line 103"/>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13" name="Line 104"/>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14" name="Line 105"/>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15" name="Line 106"/>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16" name="Line 107"/>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17" name="Line 108"/>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18" name="Line 109"/>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19" name="Line 110"/>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20" name="Line 111"/>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21" name="Line 112"/>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22" name="Line 113"/>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23" name="Line 114"/>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grpSp>
      <p:sp>
        <p:nvSpPr>
          <p:cNvPr id="74773" name="Line 115"/>
          <p:cNvSpPr>
            <a:spLocks noChangeShapeType="1"/>
          </p:cNvSpPr>
          <p:nvPr/>
        </p:nvSpPr>
        <p:spPr bwMode="auto">
          <a:xfrm flipH="1">
            <a:off x="2555875" y="3500438"/>
            <a:ext cx="217488"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774" name="Line 116"/>
          <p:cNvSpPr>
            <a:spLocks noChangeShapeType="1"/>
          </p:cNvSpPr>
          <p:nvPr/>
        </p:nvSpPr>
        <p:spPr bwMode="auto">
          <a:xfrm flipH="1">
            <a:off x="2555875" y="3571875"/>
            <a:ext cx="217488"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775" name="Line 117"/>
          <p:cNvSpPr>
            <a:spLocks noChangeShapeType="1"/>
          </p:cNvSpPr>
          <p:nvPr/>
        </p:nvSpPr>
        <p:spPr bwMode="auto">
          <a:xfrm flipH="1">
            <a:off x="2555875" y="3643313"/>
            <a:ext cx="217488"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776" name="Line 118"/>
          <p:cNvSpPr>
            <a:spLocks noChangeShapeType="1"/>
          </p:cNvSpPr>
          <p:nvPr/>
        </p:nvSpPr>
        <p:spPr bwMode="auto">
          <a:xfrm flipH="1">
            <a:off x="2555875" y="3716338"/>
            <a:ext cx="217488"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777" name="Line 119"/>
          <p:cNvSpPr>
            <a:spLocks noChangeShapeType="1"/>
          </p:cNvSpPr>
          <p:nvPr/>
        </p:nvSpPr>
        <p:spPr bwMode="auto">
          <a:xfrm flipH="1">
            <a:off x="2555875" y="3787775"/>
            <a:ext cx="217488"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778" name="Line 120"/>
          <p:cNvSpPr>
            <a:spLocks noChangeShapeType="1"/>
          </p:cNvSpPr>
          <p:nvPr/>
        </p:nvSpPr>
        <p:spPr bwMode="auto">
          <a:xfrm flipH="1">
            <a:off x="2555875" y="3859213"/>
            <a:ext cx="217488"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779" name="Line 121"/>
          <p:cNvSpPr>
            <a:spLocks noChangeShapeType="1"/>
          </p:cNvSpPr>
          <p:nvPr/>
        </p:nvSpPr>
        <p:spPr bwMode="auto">
          <a:xfrm flipH="1">
            <a:off x="2555875" y="3932238"/>
            <a:ext cx="217488"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780" name="Line 122"/>
          <p:cNvSpPr>
            <a:spLocks noChangeShapeType="1"/>
          </p:cNvSpPr>
          <p:nvPr/>
        </p:nvSpPr>
        <p:spPr bwMode="auto">
          <a:xfrm flipH="1">
            <a:off x="2555875" y="4003675"/>
            <a:ext cx="217488"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781" name="Line 123"/>
          <p:cNvSpPr>
            <a:spLocks noChangeShapeType="1"/>
          </p:cNvSpPr>
          <p:nvPr/>
        </p:nvSpPr>
        <p:spPr bwMode="auto">
          <a:xfrm flipH="1">
            <a:off x="2555875" y="4219575"/>
            <a:ext cx="217488"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782" name="Line 124"/>
          <p:cNvSpPr>
            <a:spLocks noChangeShapeType="1"/>
          </p:cNvSpPr>
          <p:nvPr/>
        </p:nvSpPr>
        <p:spPr bwMode="auto">
          <a:xfrm flipH="1">
            <a:off x="2555875" y="4148138"/>
            <a:ext cx="217488"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783" name="Line 125"/>
          <p:cNvSpPr>
            <a:spLocks noChangeShapeType="1"/>
          </p:cNvSpPr>
          <p:nvPr/>
        </p:nvSpPr>
        <p:spPr bwMode="auto">
          <a:xfrm flipH="1">
            <a:off x="2555875" y="4076700"/>
            <a:ext cx="217488"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784" name="Line 126"/>
          <p:cNvSpPr>
            <a:spLocks noChangeShapeType="1"/>
          </p:cNvSpPr>
          <p:nvPr/>
        </p:nvSpPr>
        <p:spPr bwMode="auto">
          <a:xfrm flipH="1">
            <a:off x="2555875" y="4292600"/>
            <a:ext cx="217488"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785" name="Line 127"/>
          <p:cNvSpPr>
            <a:spLocks noChangeShapeType="1"/>
          </p:cNvSpPr>
          <p:nvPr/>
        </p:nvSpPr>
        <p:spPr bwMode="auto">
          <a:xfrm flipH="1">
            <a:off x="2555875" y="4364038"/>
            <a:ext cx="217488"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grpSp>
        <p:nvGrpSpPr>
          <p:cNvPr id="9" name="Group 128"/>
          <p:cNvGrpSpPr>
            <a:grpSpLocks/>
          </p:cNvGrpSpPr>
          <p:nvPr/>
        </p:nvGrpSpPr>
        <p:grpSpPr bwMode="auto">
          <a:xfrm>
            <a:off x="3202012" y="2278063"/>
            <a:ext cx="217487" cy="1223962"/>
            <a:chOff x="793" y="981"/>
            <a:chExt cx="137" cy="771"/>
          </a:xfrm>
        </p:grpSpPr>
        <p:sp>
          <p:nvSpPr>
            <p:cNvPr id="75188" name="Line 129"/>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89" name="Line 130"/>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90" name="Line 131"/>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91" name="Line 132"/>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92" name="Line 133"/>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93" name="Line 134"/>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94" name="Line 135"/>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95" name="Line 136"/>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96" name="Line 137"/>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97" name="Line 138"/>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98" name="Line 139"/>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99" name="Line 140"/>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00" name="Line 141"/>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01" name="Line 142"/>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02" name="Line 143"/>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03" name="Line 144"/>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04" name="Line 145"/>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205" name="Line 146"/>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grpSp>
      <p:sp>
        <p:nvSpPr>
          <p:cNvPr id="74787" name="Line 147"/>
          <p:cNvSpPr>
            <a:spLocks noChangeShapeType="1"/>
          </p:cNvSpPr>
          <p:nvPr/>
        </p:nvSpPr>
        <p:spPr bwMode="auto">
          <a:xfrm flipH="1">
            <a:off x="3202012" y="3573463"/>
            <a:ext cx="21748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788" name="Line 148"/>
          <p:cNvSpPr>
            <a:spLocks noChangeShapeType="1"/>
          </p:cNvSpPr>
          <p:nvPr/>
        </p:nvSpPr>
        <p:spPr bwMode="auto">
          <a:xfrm flipH="1">
            <a:off x="3202012" y="3644900"/>
            <a:ext cx="21748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789" name="Line 149"/>
          <p:cNvSpPr>
            <a:spLocks noChangeShapeType="1"/>
          </p:cNvSpPr>
          <p:nvPr/>
        </p:nvSpPr>
        <p:spPr bwMode="auto">
          <a:xfrm flipH="1">
            <a:off x="3202012" y="3716338"/>
            <a:ext cx="21748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grpSp>
        <p:nvGrpSpPr>
          <p:cNvPr id="10" name="Group 150"/>
          <p:cNvGrpSpPr>
            <a:grpSpLocks/>
          </p:cNvGrpSpPr>
          <p:nvPr/>
        </p:nvGrpSpPr>
        <p:grpSpPr bwMode="auto">
          <a:xfrm>
            <a:off x="3202012" y="3789363"/>
            <a:ext cx="217487" cy="576262"/>
            <a:chOff x="2017" y="2387"/>
            <a:chExt cx="137" cy="363"/>
          </a:xfrm>
        </p:grpSpPr>
        <p:sp>
          <p:nvSpPr>
            <p:cNvPr id="75179" name="Line 151"/>
            <p:cNvSpPr>
              <a:spLocks noChangeShapeType="1"/>
            </p:cNvSpPr>
            <p:nvPr/>
          </p:nvSpPr>
          <p:spPr bwMode="auto">
            <a:xfrm flipH="1">
              <a:off x="2017" y="2387"/>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80" name="Line 152"/>
            <p:cNvSpPr>
              <a:spLocks noChangeShapeType="1"/>
            </p:cNvSpPr>
            <p:nvPr/>
          </p:nvSpPr>
          <p:spPr bwMode="auto">
            <a:xfrm flipH="1">
              <a:off x="2017" y="2432"/>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81" name="Line 153"/>
            <p:cNvSpPr>
              <a:spLocks noChangeShapeType="1"/>
            </p:cNvSpPr>
            <p:nvPr/>
          </p:nvSpPr>
          <p:spPr bwMode="auto">
            <a:xfrm flipH="1">
              <a:off x="2017" y="2477"/>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82" name="Line 154"/>
            <p:cNvSpPr>
              <a:spLocks noChangeShapeType="1"/>
            </p:cNvSpPr>
            <p:nvPr/>
          </p:nvSpPr>
          <p:spPr bwMode="auto">
            <a:xfrm flipH="1">
              <a:off x="2017" y="2523"/>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83" name="Line 155"/>
            <p:cNvSpPr>
              <a:spLocks noChangeShapeType="1"/>
            </p:cNvSpPr>
            <p:nvPr/>
          </p:nvSpPr>
          <p:spPr bwMode="auto">
            <a:xfrm flipH="1">
              <a:off x="2017" y="2568"/>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84" name="Line 156"/>
            <p:cNvSpPr>
              <a:spLocks noChangeShapeType="1"/>
            </p:cNvSpPr>
            <p:nvPr/>
          </p:nvSpPr>
          <p:spPr bwMode="auto">
            <a:xfrm flipH="1">
              <a:off x="2017" y="2704"/>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85" name="Line 157"/>
            <p:cNvSpPr>
              <a:spLocks noChangeShapeType="1"/>
            </p:cNvSpPr>
            <p:nvPr/>
          </p:nvSpPr>
          <p:spPr bwMode="auto">
            <a:xfrm flipH="1">
              <a:off x="2017" y="2659"/>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86" name="Line 158"/>
            <p:cNvSpPr>
              <a:spLocks noChangeShapeType="1"/>
            </p:cNvSpPr>
            <p:nvPr/>
          </p:nvSpPr>
          <p:spPr bwMode="auto">
            <a:xfrm flipH="1">
              <a:off x="2017" y="2614"/>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87" name="Line 159"/>
            <p:cNvSpPr>
              <a:spLocks noChangeShapeType="1"/>
            </p:cNvSpPr>
            <p:nvPr/>
          </p:nvSpPr>
          <p:spPr bwMode="auto">
            <a:xfrm flipH="1">
              <a:off x="2018" y="2750"/>
              <a:ext cx="136"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grpSp>
      <p:grpSp>
        <p:nvGrpSpPr>
          <p:cNvPr id="11" name="Group 160"/>
          <p:cNvGrpSpPr>
            <a:grpSpLocks/>
          </p:cNvGrpSpPr>
          <p:nvPr/>
        </p:nvGrpSpPr>
        <p:grpSpPr bwMode="auto">
          <a:xfrm>
            <a:off x="3897337" y="2422573"/>
            <a:ext cx="217487" cy="1223963"/>
            <a:chOff x="793" y="981"/>
            <a:chExt cx="137" cy="771"/>
          </a:xfrm>
        </p:grpSpPr>
        <p:sp>
          <p:nvSpPr>
            <p:cNvPr id="75161" name="Line 161"/>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62" name="Line 162"/>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63" name="Line 163"/>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64" name="Line 164"/>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65" name="Line 165"/>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66" name="Line 166"/>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67" name="Line 167"/>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68" name="Line 168"/>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69" name="Line 169"/>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70" name="Line 170"/>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71" name="Line 171"/>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72" name="Line 172"/>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73" name="Line 173"/>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74" name="Line 174"/>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75" name="Line 175"/>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76" name="Line 176"/>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77" name="Line 177"/>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78" name="Line 178"/>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grpSp>
      <p:sp>
        <p:nvSpPr>
          <p:cNvPr id="74792" name="Line 179"/>
          <p:cNvSpPr>
            <a:spLocks noChangeShapeType="1"/>
          </p:cNvSpPr>
          <p:nvPr/>
        </p:nvSpPr>
        <p:spPr bwMode="auto">
          <a:xfrm flipH="1">
            <a:off x="1906612" y="4246563"/>
            <a:ext cx="21748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793" name="Line 180"/>
          <p:cNvSpPr>
            <a:spLocks noChangeShapeType="1"/>
          </p:cNvSpPr>
          <p:nvPr/>
        </p:nvSpPr>
        <p:spPr bwMode="auto">
          <a:xfrm flipH="1">
            <a:off x="1908175" y="4318000"/>
            <a:ext cx="217488"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794" name="Line 181"/>
          <p:cNvSpPr>
            <a:spLocks noChangeShapeType="1"/>
          </p:cNvSpPr>
          <p:nvPr/>
        </p:nvSpPr>
        <p:spPr bwMode="auto">
          <a:xfrm flipH="1">
            <a:off x="1908175" y="4398963"/>
            <a:ext cx="217488"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795" name="Line 182"/>
          <p:cNvSpPr>
            <a:spLocks noChangeShapeType="1"/>
          </p:cNvSpPr>
          <p:nvPr/>
        </p:nvSpPr>
        <p:spPr bwMode="auto">
          <a:xfrm flipH="1">
            <a:off x="1258908" y="4162425"/>
            <a:ext cx="21748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796" name="Line 183"/>
          <p:cNvSpPr>
            <a:spLocks noChangeShapeType="1"/>
          </p:cNvSpPr>
          <p:nvPr/>
        </p:nvSpPr>
        <p:spPr bwMode="auto">
          <a:xfrm flipH="1">
            <a:off x="1258908" y="4221163"/>
            <a:ext cx="21748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797" name="Line 184"/>
          <p:cNvSpPr>
            <a:spLocks noChangeShapeType="1"/>
          </p:cNvSpPr>
          <p:nvPr/>
        </p:nvSpPr>
        <p:spPr bwMode="auto">
          <a:xfrm flipH="1">
            <a:off x="1258908" y="4292600"/>
            <a:ext cx="21748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798" name="Line 185"/>
          <p:cNvSpPr>
            <a:spLocks noChangeShapeType="1"/>
          </p:cNvSpPr>
          <p:nvPr/>
        </p:nvSpPr>
        <p:spPr bwMode="auto">
          <a:xfrm flipH="1">
            <a:off x="1258908" y="4365625"/>
            <a:ext cx="21748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grpSp>
        <p:nvGrpSpPr>
          <p:cNvPr id="12" name="Group 186"/>
          <p:cNvGrpSpPr>
            <a:grpSpLocks/>
          </p:cNvGrpSpPr>
          <p:nvPr/>
        </p:nvGrpSpPr>
        <p:grpSpPr bwMode="auto">
          <a:xfrm>
            <a:off x="2555875" y="5013373"/>
            <a:ext cx="217488" cy="1223963"/>
            <a:chOff x="793" y="981"/>
            <a:chExt cx="137" cy="771"/>
          </a:xfrm>
        </p:grpSpPr>
        <p:sp>
          <p:nvSpPr>
            <p:cNvPr id="75143" name="Line 187"/>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44" name="Line 188"/>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45" name="Line 189"/>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46" name="Line 190"/>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47" name="Line 191"/>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48" name="Line 192"/>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49" name="Line 193"/>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50" name="Line 194"/>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51" name="Line 195"/>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52" name="Line 196"/>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53" name="Line 197"/>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54" name="Line 198"/>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55" name="Line 199"/>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56" name="Line 200"/>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57" name="Line 201"/>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58" name="Line 202"/>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59" name="Line 203"/>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60" name="Line 204"/>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grpSp>
      <p:grpSp>
        <p:nvGrpSpPr>
          <p:cNvPr id="13" name="Group 205"/>
          <p:cNvGrpSpPr>
            <a:grpSpLocks/>
          </p:cNvGrpSpPr>
          <p:nvPr/>
        </p:nvGrpSpPr>
        <p:grpSpPr bwMode="auto">
          <a:xfrm>
            <a:off x="1906612" y="4979988"/>
            <a:ext cx="217487" cy="1223962"/>
            <a:chOff x="793" y="981"/>
            <a:chExt cx="137" cy="771"/>
          </a:xfrm>
        </p:grpSpPr>
        <p:sp>
          <p:nvSpPr>
            <p:cNvPr id="75125" name="Line 206"/>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26" name="Line 207"/>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27" name="Line 208"/>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28" name="Line 209"/>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29" name="Line 210"/>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30" name="Line 211"/>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31" name="Line 212"/>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32" name="Line 213"/>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33" name="Line 214"/>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34" name="Line 215"/>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35" name="Line 216"/>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36" name="Line 217"/>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37" name="Line 218"/>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38" name="Line 219"/>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39" name="Line 220"/>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40" name="Line 221"/>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41" name="Line 222"/>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42" name="Line 223"/>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grpSp>
      <p:grpSp>
        <p:nvGrpSpPr>
          <p:cNvPr id="14" name="Group 224"/>
          <p:cNvGrpSpPr>
            <a:grpSpLocks/>
          </p:cNvGrpSpPr>
          <p:nvPr/>
        </p:nvGrpSpPr>
        <p:grpSpPr bwMode="auto">
          <a:xfrm>
            <a:off x="1281132" y="4941888"/>
            <a:ext cx="217487" cy="1223962"/>
            <a:chOff x="793" y="981"/>
            <a:chExt cx="137" cy="771"/>
          </a:xfrm>
        </p:grpSpPr>
        <p:sp>
          <p:nvSpPr>
            <p:cNvPr id="75107" name="Line 225"/>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08" name="Line 226"/>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09" name="Line 227"/>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10" name="Line 228"/>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11" name="Line 229"/>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12" name="Line 230"/>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13" name="Line 231"/>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14" name="Line 232"/>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15" name="Line 233"/>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16" name="Line 234"/>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17" name="Line 235"/>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18" name="Line 236"/>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19" name="Line 237"/>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20" name="Line 238"/>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21" name="Line 239"/>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22" name="Line 240"/>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23" name="Line 241"/>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24" name="Line 242"/>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grpSp>
      <p:grpSp>
        <p:nvGrpSpPr>
          <p:cNvPr id="15" name="Group 243"/>
          <p:cNvGrpSpPr>
            <a:grpSpLocks/>
          </p:cNvGrpSpPr>
          <p:nvPr/>
        </p:nvGrpSpPr>
        <p:grpSpPr bwMode="auto">
          <a:xfrm>
            <a:off x="7739087" y="2913063"/>
            <a:ext cx="217487" cy="1223962"/>
            <a:chOff x="793" y="981"/>
            <a:chExt cx="137" cy="771"/>
          </a:xfrm>
        </p:grpSpPr>
        <p:sp>
          <p:nvSpPr>
            <p:cNvPr id="75089" name="Line 244"/>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90" name="Line 245"/>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91" name="Line 246"/>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92" name="Line 247"/>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93" name="Line 248"/>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94" name="Line 249"/>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95" name="Line 250"/>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96" name="Line 251"/>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97" name="Line 252"/>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98" name="Line 253"/>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99" name="Line 254"/>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00" name="Line 255"/>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01" name="Line 256"/>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02" name="Line 257"/>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03" name="Line 258"/>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04" name="Line 259"/>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05" name="Line 260"/>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106" name="Line 261"/>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grpSp>
      <p:sp>
        <p:nvSpPr>
          <p:cNvPr id="74803" name="Line 262"/>
          <p:cNvSpPr>
            <a:spLocks noChangeShapeType="1"/>
          </p:cNvSpPr>
          <p:nvPr/>
        </p:nvSpPr>
        <p:spPr bwMode="auto">
          <a:xfrm flipH="1">
            <a:off x="3202012" y="5157788"/>
            <a:ext cx="21748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04" name="Line 263"/>
          <p:cNvSpPr>
            <a:spLocks noChangeShapeType="1"/>
          </p:cNvSpPr>
          <p:nvPr/>
        </p:nvSpPr>
        <p:spPr bwMode="auto">
          <a:xfrm flipH="1">
            <a:off x="3897337" y="3716338"/>
            <a:ext cx="21748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05" name="Line 264"/>
          <p:cNvSpPr>
            <a:spLocks noChangeShapeType="1"/>
          </p:cNvSpPr>
          <p:nvPr/>
        </p:nvSpPr>
        <p:spPr bwMode="auto">
          <a:xfrm flipH="1">
            <a:off x="3897337" y="3789363"/>
            <a:ext cx="21748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06" name="Line 265"/>
          <p:cNvSpPr>
            <a:spLocks noChangeShapeType="1"/>
          </p:cNvSpPr>
          <p:nvPr/>
        </p:nvSpPr>
        <p:spPr bwMode="auto">
          <a:xfrm flipH="1">
            <a:off x="3897337" y="3860800"/>
            <a:ext cx="21748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grpSp>
        <p:nvGrpSpPr>
          <p:cNvPr id="16" name="Group 266"/>
          <p:cNvGrpSpPr>
            <a:grpSpLocks/>
          </p:cNvGrpSpPr>
          <p:nvPr/>
        </p:nvGrpSpPr>
        <p:grpSpPr bwMode="auto">
          <a:xfrm>
            <a:off x="7091387" y="5564188"/>
            <a:ext cx="217487" cy="576262"/>
            <a:chOff x="2017" y="2387"/>
            <a:chExt cx="137" cy="363"/>
          </a:xfrm>
        </p:grpSpPr>
        <p:sp>
          <p:nvSpPr>
            <p:cNvPr id="75080" name="Line 267"/>
            <p:cNvSpPr>
              <a:spLocks noChangeShapeType="1"/>
            </p:cNvSpPr>
            <p:nvPr/>
          </p:nvSpPr>
          <p:spPr bwMode="auto">
            <a:xfrm flipH="1">
              <a:off x="2017" y="2387"/>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81" name="Line 268"/>
            <p:cNvSpPr>
              <a:spLocks noChangeShapeType="1"/>
            </p:cNvSpPr>
            <p:nvPr/>
          </p:nvSpPr>
          <p:spPr bwMode="auto">
            <a:xfrm flipH="1">
              <a:off x="2017" y="2432"/>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82" name="Line 269"/>
            <p:cNvSpPr>
              <a:spLocks noChangeShapeType="1"/>
            </p:cNvSpPr>
            <p:nvPr/>
          </p:nvSpPr>
          <p:spPr bwMode="auto">
            <a:xfrm flipH="1">
              <a:off x="2017" y="2477"/>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83" name="Line 270"/>
            <p:cNvSpPr>
              <a:spLocks noChangeShapeType="1"/>
            </p:cNvSpPr>
            <p:nvPr/>
          </p:nvSpPr>
          <p:spPr bwMode="auto">
            <a:xfrm flipH="1">
              <a:off x="2017" y="2523"/>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84" name="Line 271"/>
            <p:cNvSpPr>
              <a:spLocks noChangeShapeType="1"/>
            </p:cNvSpPr>
            <p:nvPr/>
          </p:nvSpPr>
          <p:spPr bwMode="auto">
            <a:xfrm flipH="1">
              <a:off x="2017" y="2568"/>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85" name="Line 272"/>
            <p:cNvSpPr>
              <a:spLocks noChangeShapeType="1"/>
            </p:cNvSpPr>
            <p:nvPr/>
          </p:nvSpPr>
          <p:spPr bwMode="auto">
            <a:xfrm flipH="1">
              <a:off x="2017" y="2704"/>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86" name="Line 273"/>
            <p:cNvSpPr>
              <a:spLocks noChangeShapeType="1"/>
            </p:cNvSpPr>
            <p:nvPr/>
          </p:nvSpPr>
          <p:spPr bwMode="auto">
            <a:xfrm flipH="1">
              <a:off x="2017" y="2659"/>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87" name="Line 274"/>
            <p:cNvSpPr>
              <a:spLocks noChangeShapeType="1"/>
            </p:cNvSpPr>
            <p:nvPr/>
          </p:nvSpPr>
          <p:spPr bwMode="auto">
            <a:xfrm flipH="1">
              <a:off x="2017" y="2614"/>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88" name="Line 275"/>
            <p:cNvSpPr>
              <a:spLocks noChangeShapeType="1"/>
            </p:cNvSpPr>
            <p:nvPr/>
          </p:nvSpPr>
          <p:spPr bwMode="auto">
            <a:xfrm flipH="1">
              <a:off x="2018" y="2750"/>
              <a:ext cx="136"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grpSp>
      <p:grpSp>
        <p:nvGrpSpPr>
          <p:cNvPr id="17" name="Group 276"/>
          <p:cNvGrpSpPr>
            <a:grpSpLocks/>
          </p:cNvGrpSpPr>
          <p:nvPr/>
        </p:nvGrpSpPr>
        <p:grpSpPr bwMode="auto">
          <a:xfrm>
            <a:off x="6442075" y="5564188"/>
            <a:ext cx="217488" cy="576262"/>
            <a:chOff x="2017" y="2387"/>
            <a:chExt cx="137" cy="363"/>
          </a:xfrm>
        </p:grpSpPr>
        <p:sp>
          <p:nvSpPr>
            <p:cNvPr id="75071" name="Line 277"/>
            <p:cNvSpPr>
              <a:spLocks noChangeShapeType="1"/>
            </p:cNvSpPr>
            <p:nvPr/>
          </p:nvSpPr>
          <p:spPr bwMode="auto">
            <a:xfrm flipH="1">
              <a:off x="2017" y="2387"/>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72" name="Line 278"/>
            <p:cNvSpPr>
              <a:spLocks noChangeShapeType="1"/>
            </p:cNvSpPr>
            <p:nvPr/>
          </p:nvSpPr>
          <p:spPr bwMode="auto">
            <a:xfrm flipH="1">
              <a:off x="2017" y="2432"/>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73" name="Line 279"/>
            <p:cNvSpPr>
              <a:spLocks noChangeShapeType="1"/>
            </p:cNvSpPr>
            <p:nvPr/>
          </p:nvSpPr>
          <p:spPr bwMode="auto">
            <a:xfrm flipH="1">
              <a:off x="2017" y="2477"/>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74" name="Line 280"/>
            <p:cNvSpPr>
              <a:spLocks noChangeShapeType="1"/>
            </p:cNvSpPr>
            <p:nvPr/>
          </p:nvSpPr>
          <p:spPr bwMode="auto">
            <a:xfrm flipH="1">
              <a:off x="2017" y="2523"/>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75" name="Line 281"/>
            <p:cNvSpPr>
              <a:spLocks noChangeShapeType="1"/>
            </p:cNvSpPr>
            <p:nvPr/>
          </p:nvSpPr>
          <p:spPr bwMode="auto">
            <a:xfrm flipH="1">
              <a:off x="2017" y="2568"/>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76" name="Line 282"/>
            <p:cNvSpPr>
              <a:spLocks noChangeShapeType="1"/>
            </p:cNvSpPr>
            <p:nvPr/>
          </p:nvSpPr>
          <p:spPr bwMode="auto">
            <a:xfrm flipH="1">
              <a:off x="2017" y="2704"/>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77" name="Line 283"/>
            <p:cNvSpPr>
              <a:spLocks noChangeShapeType="1"/>
            </p:cNvSpPr>
            <p:nvPr/>
          </p:nvSpPr>
          <p:spPr bwMode="auto">
            <a:xfrm flipH="1">
              <a:off x="2017" y="2659"/>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78" name="Line 284"/>
            <p:cNvSpPr>
              <a:spLocks noChangeShapeType="1"/>
            </p:cNvSpPr>
            <p:nvPr/>
          </p:nvSpPr>
          <p:spPr bwMode="auto">
            <a:xfrm flipH="1">
              <a:off x="2017" y="2614"/>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79" name="Line 285"/>
            <p:cNvSpPr>
              <a:spLocks noChangeShapeType="1"/>
            </p:cNvSpPr>
            <p:nvPr/>
          </p:nvSpPr>
          <p:spPr bwMode="auto">
            <a:xfrm flipH="1">
              <a:off x="2018" y="2750"/>
              <a:ext cx="136"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grpSp>
      <p:grpSp>
        <p:nvGrpSpPr>
          <p:cNvPr id="18" name="Group 286"/>
          <p:cNvGrpSpPr>
            <a:grpSpLocks/>
          </p:cNvGrpSpPr>
          <p:nvPr/>
        </p:nvGrpSpPr>
        <p:grpSpPr bwMode="auto">
          <a:xfrm>
            <a:off x="5768975" y="5445173"/>
            <a:ext cx="217488" cy="576263"/>
            <a:chOff x="2017" y="2387"/>
            <a:chExt cx="137" cy="363"/>
          </a:xfrm>
        </p:grpSpPr>
        <p:sp>
          <p:nvSpPr>
            <p:cNvPr id="75062" name="Line 287"/>
            <p:cNvSpPr>
              <a:spLocks noChangeShapeType="1"/>
            </p:cNvSpPr>
            <p:nvPr/>
          </p:nvSpPr>
          <p:spPr bwMode="auto">
            <a:xfrm flipH="1">
              <a:off x="2017" y="2387"/>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63" name="Line 288"/>
            <p:cNvSpPr>
              <a:spLocks noChangeShapeType="1"/>
            </p:cNvSpPr>
            <p:nvPr/>
          </p:nvSpPr>
          <p:spPr bwMode="auto">
            <a:xfrm flipH="1">
              <a:off x="2017" y="2432"/>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64" name="Line 289"/>
            <p:cNvSpPr>
              <a:spLocks noChangeShapeType="1"/>
            </p:cNvSpPr>
            <p:nvPr/>
          </p:nvSpPr>
          <p:spPr bwMode="auto">
            <a:xfrm flipH="1">
              <a:off x="2017" y="2477"/>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65" name="Line 290"/>
            <p:cNvSpPr>
              <a:spLocks noChangeShapeType="1"/>
            </p:cNvSpPr>
            <p:nvPr/>
          </p:nvSpPr>
          <p:spPr bwMode="auto">
            <a:xfrm flipH="1">
              <a:off x="2017" y="2523"/>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66" name="Line 291"/>
            <p:cNvSpPr>
              <a:spLocks noChangeShapeType="1"/>
            </p:cNvSpPr>
            <p:nvPr/>
          </p:nvSpPr>
          <p:spPr bwMode="auto">
            <a:xfrm flipH="1">
              <a:off x="2017" y="2568"/>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67" name="Line 292"/>
            <p:cNvSpPr>
              <a:spLocks noChangeShapeType="1"/>
            </p:cNvSpPr>
            <p:nvPr/>
          </p:nvSpPr>
          <p:spPr bwMode="auto">
            <a:xfrm flipH="1">
              <a:off x="2017" y="2704"/>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68" name="Line 293"/>
            <p:cNvSpPr>
              <a:spLocks noChangeShapeType="1"/>
            </p:cNvSpPr>
            <p:nvPr/>
          </p:nvSpPr>
          <p:spPr bwMode="auto">
            <a:xfrm flipH="1">
              <a:off x="2017" y="2659"/>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69" name="Line 294"/>
            <p:cNvSpPr>
              <a:spLocks noChangeShapeType="1"/>
            </p:cNvSpPr>
            <p:nvPr/>
          </p:nvSpPr>
          <p:spPr bwMode="auto">
            <a:xfrm flipH="1">
              <a:off x="2017" y="2614"/>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70" name="Line 295"/>
            <p:cNvSpPr>
              <a:spLocks noChangeShapeType="1"/>
            </p:cNvSpPr>
            <p:nvPr/>
          </p:nvSpPr>
          <p:spPr bwMode="auto">
            <a:xfrm flipH="1">
              <a:off x="2018" y="2750"/>
              <a:ext cx="136"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grpSp>
      <p:grpSp>
        <p:nvGrpSpPr>
          <p:cNvPr id="19" name="Group 296"/>
          <p:cNvGrpSpPr>
            <a:grpSpLocks/>
          </p:cNvGrpSpPr>
          <p:nvPr/>
        </p:nvGrpSpPr>
        <p:grpSpPr bwMode="auto">
          <a:xfrm>
            <a:off x="4498975" y="2492423"/>
            <a:ext cx="217488" cy="1223963"/>
            <a:chOff x="793" y="981"/>
            <a:chExt cx="137" cy="771"/>
          </a:xfrm>
        </p:grpSpPr>
        <p:sp>
          <p:nvSpPr>
            <p:cNvPr id="75044" name="Line 297"/>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45" name="Line 298"/>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46" name="Line 299"/>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47" name="Line 300"/>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48" name="Line 301"/>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49" name="Line 302"/>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50" name="Line 303"/>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51" name="Line 304"/>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52" name="Line 305"/>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53" name="Line 306"/>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54" name="Line 307"/>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55" name="Line 308"/>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56" name="Line 309"/>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57" name="Line 310"/>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58" name="Line 311"/>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59" name="Line 312"/>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60" name="Line 313"/>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61" name="Line 314"/>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grpSp>
      <p:grpSp>
        <p:nvGrpSpPr>
          <p:cNvPr id="20" name="Group 315"/>
          <p:cNvGrpSpPr>
            <a:grpSpLocks/>
          </p:cNvGrpSpPr>
          <p:nvPr/>
        </p:nvGrpSpPr>
        <p:grpSpPr bwMode="auto">
          <a:xfrm>
            <a:off x="4500567" y="3789363"/>
            <a:ext cx="217487" cy="576262"/>
            <a:chOff x="2017" y="2387"/>
            <a:chExt cx="137" cy="363"/>
          </a:xfrm>
        </p:grpSpPr>
        <p:sp>
          <p:nvSpPr>
            <p:cNvPr id="75035" name="Line 316"/>
            <p:cNvSpPr>
              <a:spLocks noChangeShapeType="1"/>
            </p:cNvSpPr>
            <p:nvPr/>
          </p:nvSpPr>
          <p:spPr bwMode="auto">
            <a:xfrm flipH="1">
              <a:off x="2017" y="2387"/>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36" name="Line 317"/>
            <p:cNvSpPr>
              <a:spLocks noChangeShapeType="1"/>
            </p:cNvSpPr>
            <p:nvPr/>
          </p:nvSpPr>
          <p:spPr bwMode="auto">
            <a:xfrm flipH="1">
              <a:off x="2017" y="2432"/>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37" name="Line 318"/>
            <p:cNvSpPr>
              <a:spLocks noChangeShapeType="1"/>
            </p:cNvSpPr>
            <p:nvPr/>
          </p:nvSpPr>
          <p:spPr bwMode="auto">
            <a:xfrm flipH="1">
              <a:off x="2017" y="2477"/>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38" name="Line 319"/>
            <p:cNvSpPr>
              <a:spLocks noChangeShapeType="1"/>
            </p:cNvSpPr>
            <p:nvPr/>
          </p:nvSpPr>
          <p:spPr bwMode="auto">
            <a:xfrm flipH="1">
              <a:off x="2017" y="2523"/>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39" name="Line 320"/>
            <p:cNvSpPr>
              <a:spLocks noChangeShapeType="1"/>
            </p:cNvSpPr>
            <p:nvPr/>
          </p:nvSpPr>
          <p:spPr bwMode="auto">
            <a:xfrm flipH="1">
              <a:off x="2017" y="2568"/>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40" name="Line 321"/>
            <p:cNvSpPr>
              <a:spLocks noChangeShapeType="1"/>
            </p:cNvSpPr>
            <p:nvPr/>
          </p:nvSpPr>
          <p:spPr bwMode="auto">
            <a:xfrm flipH="1">
              <a:off x="2017" y="2704"/>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41" name="Line 322"/>
            <p:cNvSpPr>
              <a:spLocks noChangeShapeType="1"/>
            </p:cNvSpPr>
            <p:nvPr/>
          </p:nvSpPr>
          <p:spPr bwMode="auto">
            <a:xfrm flipH="1">
              <a:off x="2017" y="2659"/>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42" name="Line 323"/>
            <p:cNvSpPr>
              <a:spLocks noChangeShapeType="1"/>
            </p:cNvSpPr>
            <p:nvPr/>
          </p:nvSpPr>
          <p:spPr bwMode="auto">
            <a:xfrm flipH="1">
              <a:off x="2017" y="2614"/>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43" name="Line 324"/>
            <p:cNvSpPr>
              <a:spLocks noChangeShapeType="1"/>
            </p:cNvSpPr>
            <p:nvPr/>
          </p:nvSpPr>
          <p:spPr bwMode="auto">
            <a:xfrm flipH="1">
              <a:off x="2018" y="2750"/>
              <a:ext cx="136"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grpSp>
      <p:grpSp>
        <p:nvGrpSpPr>
          <p:cNvPr id="21" name="Group 325"/>
          <p:cNvGrpSpPr>
            <a:grpSpLocks/>
          </p:cNvGrpSpPr>
          <p:nvPr/>
        </p:nvGrpSpPr>
        <p:grpSpPr bwMode="auto">
          <a:xfrm>
            <a:off x="5146675" y="2636838"/>
            <a:ext cx="217488" cy="576262"/>
            <a:chOff x="2017" y="2387"/>
            <a:chExt cx="137" cy="363"/>
          </a:xfrm>
        </p:grpSpPr>
        <p:sp>
          <p:nvSpPr>
            <p:cNvPr id="75026" name="Line 326"/>
            <p:cNvSpPr>
              <a:spLocks noChangeShapeType="1"/>
            </p:cNvSpPr>
            <p:nvPr/>
          </p:nvSpPr>
          <p:spPr bwMode="auto">
            <a:xfrm flipH="1">
              <a:off x="2017" y="2387"/>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27" name="Line 327"/>
            <p:cNvSpPr>
              <a:spLocks noChangeShapeType="1"/>
            </p:cNvSpPr>
            <p:nvPr/>
          </p:nvSpPr>
          <p:spPr bwMode="auto">
            <a:xfrm flipH="1">
              <a:off x="2017" y="2432"/>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28" name="Line 328"/>
            <p:cNvSpPr>
              <a:spLocks noChangeShapeType="1"/>
            </p:cNvSpPr>
            <p:nvPr/>
          </p:nvSpPr>
          <p:spPr bwMode="auto">
            <a:xfrm flipH="1">
              <a:off x="2017" y="2477"/>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29" name="Line 329"/>
            <p:cNvSpPr>
              <a:spLocks noChangeShapeType="1"/>
            </p:cNvSpPr>
            <p:nvPr/>
          </p:nvSpPr>
          <p:spPr bwMode="auto">
            <a:xfrm flipH="1">
              <a:off x="2017" y="2523"/>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30" name="Line 330"/>
            <p:cNvSpPr>
              <a:spLocks noChangeShapeType="1"/>
            </p:cNvSpPr>
            <p:nvPr/>
          </p:nvSpPr>
          <p:spPr bwMode="auto">
            <a:xfrm flipH="1">
              <a:off x="2017" y="2568"/>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31" name="Line 331"/>
            <p:cNvSpPr>
              <a:spLocks noChangeShapeType="1"/>
            </p:cNvSpPr>
            <p:nvPr/>
          </p:nvSpPr>
          <p:spPr bwMode="auto">
            <a:xfrm flipH="1">
              <a:off x="2017" y="2704"/>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32" name="Line 332"/>
            <p:cNvSpPr>
              <a:spLocks noChangeShapeType="1"/>
            </p:cNvSpPr>
            <p:nvPr/>
          </p:nvSpPr>
          <p:spPr bwMode="auto">
            <a:xfrm flipH="1">
              <a:off x="2017" y="2659"/>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33" name="Line 333"/>
            <p:cNvSpPr>
              <a:spLocks noChangeShapeType="1"/>
            </p:cNvSpPr>
            <p:nvPr/>
          </p:nvSpPr>
          <p:spPr bwMode="auto">
            <a:xfrm flipH="1">
              <a:off x="2017" y="2614"/>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34" name="Line 334"/>
            <p:cNvSpPr>
              <a:spLocks noChangeShapeType="1"/>
            </p:cNvSpPr>
            <p:nvPr/>
          </p:nvSpPr>
          <p:spPr bwMode="auto">
            <a:xfrm flipH="1">
              <a:off x="2018" y="2750"/>
              <a:ext cx="136"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grpSp>
      <p:grpSp>
        <p:nvGrpSpPr>
          <p:cNvPr id="22" name="Group 335"/>
          <p:cNvGrpSpPr>
            <a:grpSpLocks/>
          </p:cNvGrpSpPr>
          <p:nvPr/>
        </p:nvGrpSpPr>
        <p:grpSpPr bwMode="auto">
          <a:xfrm>
            <a:off x="5148270" y="3284538"/>
            <a:ext cx="217487" cy="576262"/>
            <a:chOff x="2017" y="2387"/>
            <a:chExt cx="137" cy="363"/>
          </a:xfrm>
        </p:grpSpPr>
        <p:sp>
          <p:nvSpPr>
            <p:cNvPr id="75017" name="Line 336"/>
            <p:cNvSpPr>
              <a:spLocks noChangeShapeType="1"/>
            </p:cNvSpPr>
            <p:nvPr/>
          </p:nvSpPr>
          <p:spPr bwMode="auto">
            <a:xfrm flipH="1">
              <a:off x="2017" y="2387"/>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18" name="Line 337"/>
            <p:cNvSpPr>
              <a:spLocks noChangeShapeType="1"/>
            </p:cNvSpPr>
            <p:nvPr/>
          </p:nvSpPr>
          <p:spPr bwMode="auto">
            <a:xfrm flipH="1">
              <a:off x="2017" y="2432"/>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19" name="Line 338"/>
            <p:cNvSpPr>
              <a:spLocks noChangeShapeType="1"/>
            </p:cNvSpPr>
            <p:nvPr/>
          </p:nvSpPr>
          <p:spPr bwMode="auto">
            <a:xfrm flipH="1">
              <a:off x="2017" y="2477"/>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20" name="Line 339"/>
            <p:cNvSpPr>
              <a:spLocks noChangeShapeType="1"/>
            </p:cNvSpPr>
            <p:nvPr/>
          </p:nvSpPr>
          <p:spPr bwMode="auto">
            <a:xfrm flipH="1">
              <a:off x="2017" y="2523"/>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21" name="Line 340"/>
            <p:cNvSpPr>
              <a:spLocks noChangeShapeType="1"/>
            </p:cNvSpPr>
            <p:nvPr/>
          </p:nvSpPr>
          <p:spPr bwMode="auto">
            <a:xfrm flipH="1">
              <a:off x="2017" y="2568"/>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22" name="Line 341"/>
            <p:cNvSpPr>
              <a:spLocks noChangeShapeType="1"/>
            </p:cNvSpPr>
            <p:nvPr/>
          </p:nvSpPr>
          <p:spPr bwMode="auto">
            <a:xfrm flipH="1">
              <a:off x="2017" y="2704"/>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23" name="Line 342"/>
            <p:cNvSpPr>
              <a:spLocks noChangeShapeType="1"/>
            </p:cNvSpPr>
            <p:nvPr/>
          </p:nvSpPr>
          <p:spPr bwMode="auto">
            <a:xfrm flipH="1">
              <a:off x="2017" y="2659"/>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24" name="Line 343"/>
            <p:cNvSpPr>
              <a:spLocks noChangeShapeType="1"/>
            </p:cNvSpPr>
            <p:nvPr/>
          </p:nvSpPr>
          <p:spPr bwMode="auto">
            <a:xfrm flipH="1">
              <a:off x="2017" y="2614"/>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25" name="Line 344"/>
            <p:cNvSpPr>
              <a:spLocks noChangeShapeType="1"/>
            </p:cNvSpPr>
            <p:nvPr/>
          </p:nvSpPr>
          <p:spPr bwMode="auto">
            <a:xfrm flipH="1">
              <a:off x="2018" y="2750"/>
              <a:ext cx="136"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grpSp>
      <p:grpSp>
        <p:nvGrpSpPr>
          <p:cNvPr id="23" name="Group 345"/>
          <p:cNvGrpSpPr>
            <a:grpSpLocks/>
          </p:cNvGrpSpPr>
          <p:nvPr/>
        </p:nvGrpSpPr>
        <p:grpSpPr bwMode="auto">
          <a:xfrm>
            <a:off x="5160963" y="3789363"/>
            <a:ext cx="217487" cy="576262"/>
            <a:chOff x="2017" y="2387"/>
            <a:chExt cx="137" cy="363"/>
          </a:xfrm>
        </p:grpSpPr>
        <p:sp>
          <p:nvSpPr>
            <p:cNvPr id="75008" name="Line 346"/>
            <p:cNvSpPr>
              <a:spLocks noChangeShapeType="1"/>
            </p:cNvSpPr>
            <p:nvPr/>
          </p:nvSpPr>
          <p:spPr bwMode="auto">
            <a:xfrm flipH="1">
              <a:off x="2017" y="2387"/>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09" name="Line 347"/>
            <p:cNvSpPr>
              <a:spLocks noChangeShapeType="1"/>
            </p:cNvSpPr>
            <p:nvPr/>
          </p:nvSpPr>
          <p:spPr bwMode="auto">
            <a:xfrm flipH="1">
              <a:off x="2017" y="2432"/>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10" name="Line 348"/>
            <p:cNvSpPr>
              <a:spLocks noChangeShapeType="1"/>
            </p:cNvSpPr>
            <p:nvPr/>
          </p:nvSpPr>
          <p:spPr bwMode="auto">
            <a:xfrm flipH="1">
              <a:off x="2017" y="2477"/>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11" name="Line 349"/>
            <p:cNvSpPr>
              <a:spLocks noChangeShapeType="1"/>
            </p:cNvSpPr>
            <p:nvPr/>
          </p:nvSpPr>
          <p:spPr bwMode="auto">
            <a:xfrm flipH="1">
              <a:off x="2017" y="2523"/>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12" name="Line 350"/>
            <p:cNvSpPr>
              <a:spLocks noChangeShapeType="1"/>
            </p:cNvSpPr>
            <p:nvPr/>
          </p:nvSpPr>
          <p:spPr bwMode="auto">
            <a:xfrm flipH="1">
              <a:off x="2017" y="2568"/>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13" name="Line 351"/>
            <p:cNvSpPr>
              <a:spLocks noChangeShapeType="1"/>
            </p:cNvSpPr>
            <p:nvPr/>
          </p:nvSpPr>
          <p:spPr bwMode="auto">
            <a:xfrm flipH="1">
              <a:off x="2017" y="2704"/>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14" name="Line 352"/>
            <p:cNvSpPr>
              <a:spLocks noChangeShapeType="1"/>
            </p:cNvSpPr>
            <p:nvPr/>
          </p:nvSpPr>
          <p:spPr bwMode="auto">
            <a:xfrm flipH="1">
              <a:off x="2017" y="2659"/>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15" name="Line 353"/>
            <p:cNvSpPr>
              <a:spLocks noChangeShapeType="1"/>
            </p:cNvSpPr>
            <p:nvPr/>
          </p:nvSpPr>
          <p:spPr bwMode="auto">
            <a:xfrm flipH="1">
              <a:off x="2017" y="2614"/>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16" name="Line 354"/>
            <p:cNvSpPr>
              <a:spLocks noChangeShapeType="1"/>
            </p:cNvSpPr>
            <p:nvPr/>
          </p:nvSpPr>
          <p:spPr bwMode="auto">
            <a:xfrm flipH="1">
              <a:off x="2018" y="2750"/>
              <a:ext cx="136"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grpSp>
      <p:grpSp>
        <p:nvGrpSpPr>
          <p:cNvPr id="24" name="Group 355"/>
          <p:cNvGrpSpPr>
            <a:grpSpLocks/>
          </p:cNvGrpSpPr>
          <p:nvPr/>
        </p:nvGrpSpPr>
        <p:grpSpPr bwMode="auto">
          <a:xfrm>
            <a:off x="5756275" y="2852738"/>
            <a:ext cx="217488" cy="1223962"/>
            <a:chOff x="793" y="981"/>
            <a:chExt cx="137" cy="771"/>
          </a:xfrm>
        </p:grpSpPr>
        <p:sp>
          <p:nvSpPr>
            <p:cNvPr id="74990" name="Line 356"/>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91" name="Line 357"/>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92" name="Line 358"/>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93" name="Line 359"/>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94" name="Line 360"/>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95" name="Line 361"/>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96" name="Line 362"/>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97" name="Line 363"/>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98" name="Line 364"/>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99" name="Line 365"/>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00" name="Line 366"/>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01" name="Line 367"/>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02" name="Line 368"/>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03" name="Line 369"/>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04" name="Line 370"/>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05" name="Line 371"/>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06" name="Line 372"/>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5007" name="Line 373"/>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grpSp>
      <p:grpSp>
        <p:nvGrpSpPr>
          <p:cNvPr id="25" name="Group 374"/>
          <p:cNvGrpSpPr>
            <a:grpSpLocks/>
          </p:cNvGrpSpPr>
          <p:nvPr/>
        </p:nvGrpSpPr>
        <p:grpSpPr bwMode="auto">
          <a:xfrm>
            <a:off x="6442075" y="2890838"/>
            <a:ext cx="217488" cy="1223962"/>
            <a:chOff x="793" y="981"/>
            <a:chExt cx="137" cy="771"/>
          </a:xfrm>
        </p:grpSpPr>
        <p:sp>
          <p:nvSpPr>
            <p:cNvPr id="74972" name="Line 375"/>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73" name="Line 376"/>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74" name="Line 377"/>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75" name="Line 378"/>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76" name="Line 379"/>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77" name="Line 380"/>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78" name="Line 381"/>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79" name="Line 382"/>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80" name="Line 383"/>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81" name="Line 384"/>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82" name="Line 385"/>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83" name="Line 386"/>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84" name="Line 387"/>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85" name="Line 388"/>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86" name="Line 389"/>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87" name="Line 390"/>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88" name="Line 391"/>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89" name="Line 392"/>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grpSp>
      <p:grpSp>
        <p:nvGrpSpPr>
          <p:cNvPr id="26" name="Group 393"/>
          <p:cNvGrpSpPr>
            <a:grpSpLocks/>
          </p:cNvGrpSpPr>
          <p:nvPr/>
        </p:nvGrpSpPr>
        <p:grpSpPr bwMode="auto">
          <a:xfrm>
            <a:off x="7092950" y="2925763"/>
            <a:ext cx="217488" cy="1223962"/>
            <a:chOff x="793" y="981"/>
            <a:chExt cx="137" cy="771"/>
          </a:xfrm>
        </p:grpSpPr>
        <p:sp>
          <p:nvSpPr>
            <p:cNvPr id="74954" name="Line 394"/>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55" name="Line 395"/>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56" name="Line 396"/>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57" name="Line 397"/>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58" name="Line 398"/>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59" name="Line 399"/>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60" name="Line 400"/>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61" name="Line 401"/>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62" name="Line 402"/>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63" name="Line 403"/>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64" name="Line 404"/>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65" name="Line 405"/>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66" name="Line 406"/>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67" name="Line 407"/>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68" name="Line 408"/>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69" name="Line 409"/>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70" name="Line 410"/>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71" name="Line 411"/>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grpSp>
      <p:grpSp>
        <p:nvGrpSpPr>
          <p:cNvPr id="27" name="Group 412"/>
          <p:cNvGrpSpPr>
            <a:grpSpLocks/>
          </p:cNvGrpSpPr>
          <p:nvPr/>
        </p:nvGrpSpPr>
        <p:grpSpPr bwMode="auto">
          <a:xfrm>
            <a:off x="7739087" y="4916488"/>
            <a:ext cx="217487" cy="1223962"/>
            <a:chOff x="793" y="981"/>
            <a:chExt cx="137" cy="771"/>
          </a:xfrm>
        </p:grpSpPr>
        <p:sp>
          <p:nvSpPr>
            <p:cNvPr id="74936" name="Line 413"/>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37" name="Line 414"/>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38" name="Line 415"/>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39" name="Line 416"/>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40" name="Line 417"/>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41" name="Line 418"/>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42" name="Line 419"/>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43" name="Line 420"/>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44" name="Line 421"/>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45" name="Line 422"/>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46" name="Line 423"/>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47" name="Line 424"/>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48" name="Line 425"/>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49" name="Line 426"/>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50" name="Line 427"/>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51" name="Line 428"/>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52" name="Line 429"/>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53" name="Line 430"/>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grpSp>
      <p:sp>
        <p:nvSpPr>
          <p:cNvPr id="74819" name="Line 431"/>
          <p:cNvSpPr>
            <a:spLocks noChangeShapeType="1"/>
          </p:cNvSpPr>
          <p:nvPr/>
        </p:nvSpPr>
        <p:spPr bwMode="auto">
          <a:xfrm flipH="1">
            <a:off x="7739087" y="6191250"/>
            <a:ext cx="21748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20" name="Line 432"/>
          <p:cNvSpPr>
            <a:spLocks noChangeShapeType="1"/>
          </p:cNvSpPr>
          <p:nvPr/>
        </p:nvSpPr>
        <p:spPr bwMode="auto">
          <a:xfrm flipH="1">
            <a:off x="7739087" y="6262688"/>
            <a:ext cx="21748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21" name="Line 433"/>
          <p:cNvSpPr>
            <a:spLocks noChangeShapeType="1"/>
          </p:cNvSpPr>
          <p:nvPr/>
        </p:nvSpPr>
        <p:spPr bwMode="auto">
          <a:xfrm flipH="1">
            <a:off x="7739087" y="6334125"/>
            <a:ext cx="21748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22" name="Line 434"/>
          <p:cNvSpPr>
            <a:spLocks noChangeShapeType="1"/>
          </p:cNvSpPr>
          <p:nvPr/>
        </p:nvSpPr>
        <p:spPr bwMode="auto">
          <a:xfrm flipH="1">
            <a:off x="7739087" y="6407150"/>
            <a:ext cx="21748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23" name="Line 435"/>
          <p:cNvSpPr>
            <a:spLocks noChangeShapeType="1"/>
          </p:cNvSpPr>
          <p:nvPr/>
        </p:nvSpPr>
        <p:spPr bwMode="auto">
          <a:xfrm flipH="1">
            <a:off x="7739087" y="6478588"/>
            <a:ext cx="21748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grpSp>
        <p:nvGrpSpPr>
          <p:cNvPr id="28" name="Group 436"/>
          <p:cNvGrpSpPr>
            <a:grpSpLocks/>
          </p:cNvGrpSpPr>
          <p:nvPr/>
        </p:nvGrpSpPr>
        <p:grpSpPr bwMode="auto">
          <a:xfrm>
            <a:off x="8399487" y="5876973"/>
            <a:ext cx="217487" cy="576263"/>
            <a:chOff x="2017" y="2387"/>
            <a:chExt cx="137" cy="363"/>
          </a:xfrm>
        </p:grpSpPr>
        <p:sp>
          <p:nvSpPr>
            <p:cNvPr id="74927" name="Line 437"/>
            <p:cNvSpPr>
              <a:spLocks noChangeShapeType="1"/>
            </p:cNvSpPr>
            <p:nvPr/>
          </p:nvSpPr>
          <p:spPr bwMode="auto">
            <a:xfrm flipH="1">
              <a:off x="2017" y="2387"/>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28" name="Line 438"/>
            <p:cNvSpPr>
              <a:spLocks noChangeShapeType="1"/>
            </p:cNvSpPr>
            <p:nvPr/>
          </p:nvSpPr>
          <p:spPr bwMode="auto">
            <a:xfrm flipH="1">
              <a:off x="2017" y="2432"/>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29" name="Line 439"/>
            <p:cNvSpPr>
              <a:spLocks noChangeShapeType="1"/>
            </p:cNvSpPr>
            <p:nvPr/>
          </p:nvSpPr>
          <p:spPr bwMode="auto">
            <a:xfrm flipH="1">
              <a:off x="2017" y="2477"/>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30" name="Line 440"/>
            <p:cNvSpPr>
              <a:spLocks noChangeShapeType="1"/>
            </p:cNvSpPr>
            <p:nvPr/>
          </p:nvSpPr>
          <p:spPr bwMode="auto">
            <a:xfrm flipH="1">
              <a:off x="2017" y="2523"/>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31" name="Line 441"/>
            <p:cNvSpPr>
              <a:spLocks noChangeShapeType="1"/>
            </p:cNvSpPr>
            <p:nvPr/>
          </p:nvSpPr>
          <p:spPr bwMode="auto">
            <a:xfrm flipH="1">
              <a:off x="2017" y="2568"/>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32" name="Line 442"/>
            <p:cNvSpPr>
              <a:spLocks noChangeShapeType="1"/>
            </p:cNvSpPr>
            <p:nvPr/>
          </p:nvSpPr>
          <p:spPr bwMode="auto">
            <a:xfrm flipH="1">
              <a:off x="2017" y="2704"/>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33" name="Line 443"/>
            <p:cNvSpPr>
              <a:spLocks noChangeShapeType="1"/>
            </p:cNvSpPr>
            <p:nvPr/>
          </p:nvSpPr>
          <p:spPr bwMode="auto">
            <a:xfrm flipH="1">
              <a:off x="2017" y="2659"/>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34" name="Line 444"/>
            <p:cNvSpPr>
              <a:spLocks noChangeShapeType="1"/>
            </p:cNvSpPr>
            <p:nvPr/>
          </p:nvSpPr>
          <p:spPr bwMode="auto">
            <a:xfrm flipH="1">
              <a:off x="2017" y="2614"/>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35" name="Line 445"/>
            <p:cNvSpPr>
              <a:spLocks noChangeShapeType="1"/>
            </p:cNvSpPr>
            <p:nvPr/>
          </p:nvSpPr>
          <p:spPr bwMode="auto">
            <a:xfrm flipH="1">
              <a:off x="2018" y="2750"/>
              <a:ext cx="136"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grpSp>
      <p:grpSp>
        <p:nvGrpSpPr>
          <p:cNvPr id="29" name="Group 446"/>
          <p:cNvGrpSpPr>
            <a:grpSpLocks/>
          </p:cNvGrpSpPr>
          <p:nvPr/>
        </p:nvGrpSpPr>
        <p:grpSpPr bwMode="auto">
          <a:xfrm>
            <a:off x="8458200" y="2997201"/>
            <a:ext cx="217488" cy="1223963"/>
            <a:chOff x="793" y="981"/>
            <a:chExt cx="137" cy="771"/>
          </a:xfrm>
        </p:grpSpPr>
        <p:sp>
          <p:nvSpPr>
            <p:cNvPr id="74909" name="Line 447"/>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10" name="Line 448"/>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11" name="Line 449"/>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12" name="Line 450"/>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13" name="Line 451"/>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14" name="Line 452"/>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15" name="Line 453"/>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16" name="Line 454"/>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17" name="Line 455"/>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18" name="Line 456"/>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19" name="Line 457"/>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20" name="Line 458"/>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21" name="Line 459"/>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22" name="Line 460"/>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23" name="Line 461"/>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24" name="Line 462"/>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25" name="Line 463"/>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26" name="Line 464"/>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grpSp>
      <p:sp>
        <p:nvSpPr>
          <p:cNvPr id="74826" name="Line 465"/>
          <p:cNvSpPr>
            <a:spLocks noChangeShapeType="1"/>
          </p:cNvSpPr>
          <p:nvPr/>
        </p:nvSpPr>
        <p:spPr bwMode="auto">
          <a:xfrm flipH="1">
            <a:off x="3202012" y="5157788"/>
            <a:ext cx="21748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27" name="Line 466"/>
          <p:cNvSpPr>
            <a:spLocks noChangeShapeType="1"/>
          </p:cNvSpPr>
          <p:nvPr/>
        </p:nvSpPr>
        <p:spPr bwMode="auto">
          <a:xfrm flipH="1">
            <a:off x="3202012" y="5229225"/>
            <a:ext cx="21748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28" name="Line 467"/>
          <p:cNvSpPr>
            <a:spLocks noChangeShapeType="1"/>
          </p:cNvSpPr>
          <p:nvPr/>
        </p:nvSpPr>
        <p:spPr bwMode="auto">
          <a:xfrm flipH="1">
            <a:off x="3202012" y="5300663"/>
            <a:ext cx="21748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29" name="Line 468"/>
          <p:cNvSpPr>
            <a:spLocks noChangeShapeType="1"/>
          </p:cNvSpPr>
          <p:nvPr/>
        </p:nvSpPr>
        <p:spPr bwMode="auto">
          <a:xfrm flipH="1">
            <a:off x="3202012" y="5373688"/>
            <a:ext cx="21748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30" name="Line 469"/>
          <p:cNvSpPr>
            <a:spLocks noChangeShapeType="1"/>
          </p:cNvSpPr>
          <p:nvPr/>
        </p:nvSpPr>
        <p:spPr bwMode="auto">
          <a:xfrm flipH="1">
            <a:off x="3202012" y="5445125"/>
            <a:ext cx="21748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31" name="Line 470"/>
          <p:cNvSpPr>
            <a:spLocks noChangeShapeType="1"/>
          </p:cNvSpPr>
          <p:nvPr/>
        </p:nvSpPr>
        <p:spPr bwMode="auto">
          <a:xfrm flipH="1">
            <a:off x="3202012" y="5516563"/>
            <a:ext cx="21748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32" name="Line 471"/>
          <p:cNvSpPr>
            <a:spLocks noChangeShapeType="1"/>
          </p:cNvSpPr>
          <p:nvPr/>
        </p:nvSpPr>
        <p:spPr bwMode="auto">
          <a:xfrm flipH="1">
            <a:off x="3202012" y="5589588"/>
            <a:ext cx="21748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33" name="Line 472"/>
          <p:cNvSpPr>
            <a:spLocks noChangeShapeType="1"/>
          </p:cNvSpPr>
          <p:nvPr/>
        </p:nvSpPr>
        <p:spPr bwMode="auto">
          <a:xfrm flipH="1">
            <a:off x="3202012" y="5661025"/>
            <a:ext cx="21748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34" name="Line 473"/>
          <p:cNvSpPr>
            <a:spLocks noChangeShapeType="1"/>
          </p:cNvSpPr>
          <p:nvPr/>
        </p:nvSpPr>
        <p:spPr bwMode="auto">
          <a:xfrm flipH="1">
            <a:off x="3202012" y="5876925"/>
            <a:ext cx="21748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35" name="Line 474"/>
          <p:cNvSpPr>
            <a:spLocks noChangeShapeType="1"/>
          </p:cNvSpPr>
          <p:nvPr/>
        </p:nvSpPr>
        <p:spPr bwMode="auto">
          <a:xfrm flipH="1">
            <a:off x="3202012" y="5805488"/>
            <a:ext cx="21748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36" name="Line 475"/>
          <p:cNvSpPr>
            <a:spLocks noChangeShapeType="1"/>
          </p:cNvSpPr>
          <p:nvPr/>
        </p:nvSpPr>
        <p:spPr bwMode="auto">
          <a:xfrm flipH="1">
            <a:off x="3202012" y="5734050"/>
            <a:ext cx="21748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37" name="Line 476"/>
          <p:cNvSpPr>
            <a:spLocks noChangeShapeType="1"/>
          </p:cNvSpPr>
          <p:nvPr/>
        </p:nvSpPr>
        <p:spPr bwMode="auto">
          <a:xfrm flipH="1">
            <a:off x="3202012" y="5949950"/>
            <a:ext cx="21748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38" name="Line 477"/>
          <p:cNvSpPr>
            <a:spLocks noChangeShapeType="1"/>
          </p:cNvSpPr>
          <p:nvPr/>
        </p:nvSpPr>
        <p:spPr bwMode="auto">
          <a:xfrm flipH="1">
            <a:off x="3202012" y="6021388"/>
            <a:ext cx="21748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39" name="Line 478"/>
          <p:cNvSpPr>
            <a:spLocks noChangeShapeType="1"/>
          </p:cNvSpPr>
          <p:nvPr/>
        </p:nvSpPr>
        <p:spPr bwMode="auto">
          <a:xfrm flipH="1">
            <a:off x="3202012" y="6165850"/>
            <a:ext cx="21748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40" name="Line 479"/>
          <p:cNvSpPr>
            <a:spLocks noChangeShapeType="1"/>
          </p:cNvSpPr>
          <p:nvPr/>
        </p:nvSpPr>
        <p:spPr bwMode="auto">
          <a:xfrm flipH="1">
            <a:off x="3897337" y="5216525"/>
            <a:ext cx="21748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41" name="Line 480"/>
          <p:cNvSpPr>
            <a:spLocks noChangeShapeType="1"/>
          </p:cNvSpPr>
          <p:nvPr/>
        </p:nvSpPr>
        <p:spPr bwMode="auto">
          <a:xfrm flipH="1">
            <a:off x="3897337" y="5287963"/>
            <a:ext cx="21748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42" name="Line 481"/>
          <p:cNvSpPr>
            <a:spLocks noChangeShapeType="1"/>
          </p:cNvSpPr>
          <p:nvPr/>
        </p:nvSpPr>
        <p:spPr bwMode="auto">
          <a:xfrm flipH="1">
            <a:off x="3897337" y="5359400"/>
            <a:ext cx="21748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43" name="Line 482"/>
          <p:cNvSpPr>
            <a:spLocks noChangeShapeType="1"/>
          </p:cNvSpPr>
          <p:nvPr/>
        </p:nvSpPr>
        <p:spPr bwMode="auto">
          <a:xfrm flipH="1">
            <a:off x="3897337" y="5432425"/>
            <a:ext cx="21748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44" name="Line 483"/>
          <p:cNvSpPr>
            <a:spLocks noChangeShapeType="1"/>
          </p:cNvSpPr>
          <p:nvPr/>
        </p:nvSpPr>
        <p:spPr bwMode="auto">
          <a:xfrm flipH="1">
            <a:off x="3897337" y="5503863"/>
            <a:ext cx="21748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45" name="Line 484"/>
          <p:cNvSpPr>
            <a:spLocks noChangeShapeType="1"/>
          </p:cNvSpPr>
          <p:nvPr/>
        </p:nvSpPr>
        <p:spPr bwMode="auto">
          <a:xfrm flipH="1">
            <a:off x="3897337" y="5575300"/>
            <a:ext cx="21748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46" name="Line 485"/>
          <p:cNvSpPr>
            <a:spLocks noChangeShapeType="1"/>
          </p:cNvSpPr>
          <p:nvPr/>
        </p:nvSpPr>
        <p:spPr bwMode="auto">
          <a:xfrm flipH="1">
            <a:off x="3897337" y="5648325"/>
            <a:ext cx="21748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47" name="Line 486"/>
          <p:cNvSpPr>
            <a:spLocks noChangeShapeType="1"/>
          </p:cNvSpPr>
          <p:nvPr/>
        </p:nvSpPr>
        <p:spPr bwMode="auto">
          <a:xfrm flipH="1">
            <a:off x="3897337" y="5719763"/>
            <a:ext cx="21748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48" name="Line 487"/>
          <p:cNvSpPr>
            <a:spLocks noChangeShapeType="1"/>
          </p:cNvSpPr>
          <p:nvPr/>
        </p:nvSpPr>
        <p:spPr bwMode="auto">
          <a:xfrm flipH="1">
            <a:off x="3897337" y="5935663"/>
            <a:ext cx="21748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49" name="Line 488"/>
          <p:cNvSpPr>
            <a:spLocks noChangeShapeType="1"/>
          </p:cNvSpPr>
          <p:nvPr/>
        </p:nvSpPr>
        <p:spPr bwMode="auto">
          <a:xfrm flipH="1">
            <a:off x="3897337" y="5864225"/>
            <a:ext cx="21748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50" name="Line 489"/>
          <p:cNvSpPr>
            <a:spLocks noChangeShapeType="1"/>
          </p:cNvSpPr>
          <p:nvPr/>
        </p:nvSpPr>
        <p:spPr bwMode="auto">
          <a:xfrm flipH="1">
            <a:off x="3897337" y="5792788"/>
            <a:ext cx="21748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51" name="Line 490"/>
          <p:cNvSpPr>
            <a:spLocks noChangeShapeType="1"/>
          </p:cNvSpPr>
          <p:nvPr/>
        </p:nvSpPr>
        <p:spPr bwMode="auto">
          <a:xfrm flipH="1">
            <a:off x="3897337" y="6008688"/>
            <a:ext cx="21748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52" name="Line 491"/>
          <p:cNvSpPr>
            <a:spLocks noChangeShapeType="1"/>
          </p:cNvSpPr>
          <p:nvPr/>
        </p:nvSpPr>
        <p:spPr bwMode="auto">
          <a:xfrm flipH="1">
            <a:off x="3897337" y="6080125"/>
            <a:ext cx="21748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53" name="Line 492"/>
          <p:cNvSpPr>
            <a:spLocks noChangeShapeType="1"/>
          </p:cNvSpPr>
          <p:nvPr/>
        </p:nvSpPr>
        <p:spPr bwMode="auto">
          <a:xfrm flipH="1">
            <a:off x="3897337" y="6151563"/>
            <a:ext cx="21748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grpSp>
        <p:nvGrpSpPr>
          <p:cNvPr id="30" name="Group 493"/>
          <p:cNvGrpSpPr>
            <a:grpSpLocks/>
          </p:cNvGrpSpPr>
          <p:nvPr/>
        </p:nvGrpSpPr>
        <p:grpSpPr bwMode="auto">
          <a:xfrm>
            <a:off x="5133975" y="5373688"/>
            <a:ext cx="217488" cy="576262"/>
            <a:chOff x="2017" y="2387"/>
            <a:chExt cx="137" cy="363"/>
          </a:xfrm>
        </p:grpSpPr>
        <p:sp>
          <p:nvSpPr>
            <p:cNvPr id="74900" name="Line 494"/>
            <p:cNvSpPr>
              <a:spLocks noChangeShapeType="1"/>
            </p:cNvSpPr>
            <p:nvPr/>
          </p:nvSpPr>
          <p:spPr bwMode="auto">
            <a:xfrm flipH="1">
              <a:off x="2017" y="2387"/>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01" name="Line 495"/>
            <p:cNvSpPr>
              <a:spLocks noChangeShapeType="1"/>
            </p:cNvSpPr>
            <p:nvPr/>
          </p:nvSpPr>
          <p:spPr bwMode="auto">
            <a:xfrm flipH="1">
              <a:off x="2017" y="2432"/>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02" name="Line 496"/>
            <p:cNvSpPr>
              <a:spLocks noChangeShapeType="1"/>
            </p:cNvSpPr>
            <p:nvPr/>
          </p:nvSpPr>
          <p:spPr bwMode="auto">
            <a:xfrm flipH="1">
              <a:off x="2017" y="2477"/>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03" name="Line 497"/>
            <p:cNvSpPr>
              <a:spLocks noChangeShapeType="1"/>
            </p:cNvSpPr>
            <p:nvPr/>
          </p:nvSpPr>
          <p:spPr bwMode="auto">
            <a:xfrm flipH="1">
              <a:off x="2017" y="2523"/>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04" name="Line 498"/>
            <p:cNvSpPr>
              <a:spLocks noChangeShapeType="1"/>
            </p:cNvSpPr>
            <p:nvPr/>
          </p:nvSpPr>
          <p:spPr bwMode="auto">
            <a:xfrm flipH="1">
              <a:off x="2017" y="2568"/>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05" name="Line 499"/>
            <p:cNvSpPr>
              <a:spLocks noChangeShapeType="1"/>
            </p:cNvSpPr>
            <p:nvPr/>
          </p:nvSpPr>
          <p:spPr bwMode="auto">
            <a:xfrm flipH="1">
              <a:off x="2017" y="2704"/>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06" name="Line 500"/>
            <p:cNvSpPr>
              <a:spLocks noChangeShapeType="1"/>
            </p:cNvSpPr>
            <p:nvPr/>
          </p:nvSpPr>
          <p:spPr bwMode="auto">
            <a:xfrm flipH="1">
              <a:off x="2017" y="2659"/>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07" name="Line 501"/>
            <p:cNvSpPr>
              <a:spLocks noChangeShapeType="1"/>
            </p:cNvSpPr>
            <p:nvPr/>
          </p:nvSpPr>
          <p:spPr bwMode="auto">
            <a:xfrm flipH="1">
              <a:off x="2017" y="2614"/>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908" name="Line 502"/>
            <p:cNvSpPr>
              <a:spLocks noChangeShapeType="1"/>
            </p:cNvSpPr>
            <p:nvPr/>
          </p:nvSpPr>
          <p:spPr bwMode="auto">
            <a:xfrm flipH="1">
              <a:off x="2018" y="2750"/>
              <a:ext cx="136"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grpSp>
      <p:sp>
        <p:nvSpPr>
          <p:cNvPr id="74855" name="Line 503"/>
          <p:cNvSpPr>
            <a:spLocks noChangeShapeType="1"/>
          </p:cNvSpPr>
          <p:nvPr/>
        </p:nvSpPr>
        <p:spPr bwMode="auto">
          <a:xfrm flipH="1">
            <a:off x="5762625" y="4076700"/>
            <a:ext cx="217488"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56" name="Line 504"/>
          <p:cNvSpPr>
            <a:spLocks noChangeShapeType="1"/>
          </p:cNvSpPr>
          <p:nvPr/>
        </p:nvSpPr>
        <p:spPr bwMode="auto">
          <a:xfrm flipH="1">
            <a:off x="5762625" y="4148138"/>
            <a:ext cx="217488"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57" name="Line 505"/>
          <p:cNvSpPr>
            <a:spLocks noChangeShapeType="1"/>
          </p:cNvSpPr>
          <p:nvPr/>
        </p:nvSpPr>
        <p:spPr bwMode="auto">
          <a:xfrm flipH="1">
            <a:off x="5762625" y="4219575"/>
            <a:ext cx="217488"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58" name="Line 506"/>
          <p:cNvSpPr>
            <a:spLocks noChangeShapeType="1"/>
          </p:cNvSpPr>
          <p:nvPr/>
        </p:nvSpPr>
        <p:spPr bwMode="auto">
          <a:xfrm flipH="1">
            <a:off x="5762625" y="4292600"/>
            <a:ext cx="217488"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59" name="Line 507"/>
          <p:cNvSpPr>
            <a:spLocks noChangeShapeType="1"/>
          </p:cNvSpPr>
          <p:nvPr/>
        </p:nvSpPr>
        <p:spPr bwMode="auto">
          <a:xfrm flipH="1">
            <a:off x="5762625" y="4364038"/>
            <a:ext cx="217488"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60" name="Line 508"/>
          <p:cNvSpPr>
            <a:spLocks noChangeShapeType="1"/>
          </p:cNvSpPr>
          <p:nvPr/>
        </p:nvSpPr>
        <p:spPr bwMode="auto">
          <a:xfrm flipH="1">
            <a:off x="3897337" y="3946525"/>
            <a:ext cx="21748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61" name="Line 509"/>
          <p:cNvSpPr>
            <a:spLocks noChangeShapeType="1"/>
          </p:cNvSpPr>
          <p:nvPr/>
        </p:nvSpPr>
        <p:spPr bwMode="auto">
          <a:xfrm flipH="1">
            <a:off x="3897337" y="4017963"/>
            <a:ext cx="21748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62" name="Line 510"/>
          <p:cNvSpPr>
            <a:spLocks noChangeShapeType="1"/>
          </p:cNvSpPr>
          <p:nvPr/>
        </p:nvSpPr>
        <p:spPr bwMode="auto">
          <a:xfrm flipH="1">
            <a:off x="3897337" y="4089400"/>
            <a:ext cx="21748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63" name="Line 511"/>
          <p:cNvSpPr>
            <a:spLocks noChangeShapeType="1"/>
          </p:cNvSpPr>
          <p:nvPr/>
        </p:nvSpPr>
        <p:spPr bwMode="auto">
          <a:xfrm flipH="1">
            <a:off x="3897337" y="4162425"/>
            <a:ext cx="21748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64" name="Line 512"/>
          <p:cNvSpPr>
            <a:spLocks noChangeShapeType="1"/>
          </p:cNvSpPr>
          <p:nvPr/>
        </p:nvSpPr>
        <p:spPr bwMode="auto">
          <a:xfrm flipH="1">
            <a:off x="3897337" y="4233863"/>
            <a:ext cx="21748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65" name="Line 513"/>
          <p:cNvSpPr>
            <a:spLocks noChangeShapeType="1"/>
          </p:cNvSpPr>
          <p:nvPr/>
        </p:nvSpPr>
        <p:spPr bwMode="auto">
          <a:xfrm flipH="1">
            <a:off x="3897337" y="4378325"/>
            <a:ext cx="21748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66" name="Line 514"/>
          <p:cNvSpPr>
            <a:spLocks noChangeShapeType="1"/>
          </p:cNvSpPr>
          <p:nvPr/>
        </p:nvSpPr>
        <p:spPr bwMode="auto">
          <a:xfrm flipH="1">
            <a:off x="3897337" y="4306888"/>
            <a:ext cx="21748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grpSp>
        <p:nvGrpSpPr>
          <p:cNvPr id="31" name="Group 515"/>
          <p:cNvGrpSpPr>
            <a:grpSpLocks/>
          </p:cNvGrpSpPr>
          <p:nvPr/>
        </p:nvGrpSpPr>
        <p:grpSpPr bwMode="auto">
          <a:xfrm>
            <a:off x="4498975" y="5280073"/>
            <a:ext cx="217488" cy="576263"/>
            <a:chOff x="2017" y="2387"/>
            <a:chExt cx="137" cy="363"/>
          </a:xfrm>
        </p:grpSpPr>
        <p:sp>
          <p:nvSpPr>
            <p:cNvPr id="74891" name="Line 516"/>
            <p:cNvSpPr>
              <a:spLocks noChangeShapeType="1"/>
            </p:cNvSpPr>
            <p:nvPr/>
          </p:nvSpPr>
          <p:spPr bwMode="auto">
            <a:xfrm flipH="1">
              <a:off x="2017" y="2387"/>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92" name="Line 517"/>
            <p:cNvSpPr>
              <a:spLocks noChangeShapeType="1"/>
            </p:cNvSpPr>
            <p:nvPr/>
          </p:nvSpPr>
          <p:spPr bwMode="auto">
            <a:xfrm flipH="1">
              <a:off x="2017" y="2432"/>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93" name="Line 518"/>
            <p:cNvSpPr>
              <a:spLocks noChangeShapeType="1"/>
            </p:cNvSpPr>
            <p:nvPr/>
          </p:nvSpPr>
          <p:spPr bwMode="auto">
            <a:xfrm flipH="1">
              <a:off x="2017" y="2477"/>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94" name="Line 519"/>
            <p:cNvSpPr>
              <a:spLocks noChangeShapeType="1"/>
            </p:cNvSpPr>
            <p:nvPr/>
          </p:nvSpPr>
          <p:spPr bwMode="auto">
            <a:xfrm flipH="1">
              <a:off x="2017" y="2523"/>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95" name="Line 520"/>
            <p:cNvSpPr>
              <a:spLocks noChangeShapeType="1"/>
            </p:cNvSpPr>
            <p:nvPr/>
          </p:nvSpPr>
          <p:spPr bwMode="auto">
            <a:xfrm flipH="1">
              <a:off x="2017" y="2568"/>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96" name="Line 521"/>
            <p:cNvSpPr>
              <a:spLocks noChangeShapeType="1"/>
            </p:cNvSpPr>
            <p:nvPr/>
          </p:nvSpPr>
          <p:spPr bwMode="auto">
            <a:xfrm flipH="1">
              <a:off x="2017" y="2704"/>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97" name="Line 522"/>
            <p:cNvSpPr>
              <a:spLocks noChangeShapeType="1"/>
            </p:cNvSpPr>
            <p:nvPr/>
          </p:nvSpPr>
          <p:spPr bwMode="auto">
            <a:xfrm flipH="1">
              <a:off x="2017" y="2659"/>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98" name="Line 523"/>
            <p:cNvSpPr>
              <a:spLocks noChangeShapeType="1"/>
            </p:cNvSpPr>
            <p:nvPr/>
          </p:nvSpPr>
          <p:spPr bwMode="auto">
            <a:xfrm flipH="1">
              <a:off x="2017" y="2614"/>
              <a:ext cx="13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99" name="Line 524"/>
            <p:cNvSpPr>
              <a:spLocks noChangeShapeType="1"/>
            </p:cNvSpPr>
            <p:nvPr/>
          </p:nvSpPr>
          <p:spPr bwMode="auto">
            <a:xfrm flipH="1">
              <a:off x="2018" y="2750"/>
              <a:ext cx="136"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grpSp>
      <p:sp>
        <p:nvSpPr>
          <p:cNvPr id="74868" name="Line 525"/>
          <p:cNvSpPr>
            <a:spLocks noChangeShapeType="1"/>
          </p:cNvSpPr>
          <p:nvPr/>
        </p:nvSpPr>
        <p:spPr bwMode="auto">
          <a:xfrm flipH="1">
            <a:off x="4500567" y="5915025"/>
            <a:ext cx="21748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69" name="Line 526"/>
          <p:cNvSpPr>
            <a:spLocks noChangeShapeType="1"/>
          </p:cNvSpPr>
          <p:nvPr/>
        </p:nvSpPr>
        <p:spPr bwMode="auto">
          <a:xfrm flipH="1">
            <a:off x="4500567" y="5986463"/>
            <a:ext cx="21748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70" name="Line 527"/>
          <p:cNvSpPr>
            <a:spLocks noChangeShapeType="1"/>
          </p:cNvSpPr>
          <p:nvPr/>
        </p:nvSpPr>
        <p:spPr bwMode="auto">
          <a:xfrm flipH="1">
            <a:off x="4500567" y="6057900"/>
            <a:ext cx="21748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71" name="Line 528"/>
          <p:cNvSpPr>
            <a:spLocks noChangeShapeType="1"/>
          </p:cNvSpPr>
          <p:nvPr/>
        </p:nvSpPr>
        <p:spPr bwMode="auto">
          <a:xfrm flipH="1">
            <a:off x="4500567" y="6130925"/>
            <a:ext cx="21748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72" name="Line 529"/>
          <p:cNvSpPr>
            <a:spLocks noChangeShapeType="1"/>
          </p:cNvSpPr>
          <p:nvPr/>
        </p:nvSpPr>
        <p:spPr bwMode="auto">
          <a:xfrm flipH="1">
            <a:off x="5133975" y="6021388"/>
            <a:ext cx="217488"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73" name="Line 530"/>
          <p:cNvSpPr>
            <a:spLocks noChangeShapeType="1"/>
          </p:cNvSpPr>
          <p:nvPr/>
        </p:nvSpPr>
        <p:spPr bwMode="auto">
          <a:xfrm flipH="1">
            <a:off x="5133975" y="6092825"/>
            <a:ext cx="217488"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74" name="Line 531"/>
          <p:cNvSpPr>
            <a:spLocks noChangeShapeType="1"/>
          </p:cNvSpPr>
          <p:nvPr/>
        </p:nvSpPr>
        <p:spPr bwMode="auto">
          <a:xfrm flipH="1">
            <a:off x="3203575" y="6092825"/>
            <a:ext cx="217488"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75" name="Line 532"/>
          <p:cNvSpPr>
            <a:spLocks noChangeShapeType="1"/>
          </p:cNvSpPr>
          <p:nvPr/>
        </p:nvSpPr>
        <p:spPr bwMode="auto">
          <a:xfrm flipH="1">
            <a:off x="6442075" y="4195763"/>
            <a:ext cx="217488"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76" name="Line 533"/>
          <p:cNvSpPr>
            <a:spLocks noChangeShapeType="1"/>
          </p:cNvSpPr>
          <p:nvPr/>
        </p:nvSpPr>
        <p:spPr bwMode="auto">
          <a:xfrm flipH="1">
            <a:off x="6442075" y="4267200"/>
            <a:ext cx="217488"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77" name="Line 534"/>
          <p:cNvSpPr>
            <a:spLocks noChangeShapeType="1"/>
          </p:cNvSpPr>
          <p:nvPr/>
        </p:nvSpPr>
        <p:spPr bwMode="auto">
          <a:xfrm flipH="1">
            <a:off x="6442075" y="4338638"/>
            <a:ext cx="217488"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78" name="Line 535"/>
          <p:cNvSpPr>
            <a:spLocks noChangeShapeType="1"/>
          </p:cNvSpPr>
          <p:nvPr/>
        </p:nvSpPr>
        <p:spPr bwMode="auto">
          <a:xfrm flipH="1">
            <a:off x="7091387" y="4221163"/>
            <a:ext cx="21748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79" name="Line 536"/>
          <p:cNvSpPr>
            <a:spLocks noChangeShapeType="1"/>
          </p:cNvSpPr>
          <p:nvPr/>
        </p:nvSpPr>
        <p:spPr bwMode="auto">
          <a:xfrm flipH="1">
            <a:off x="7091387" y="4292600"/>
            <a:ext cx="21748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80" name="Line 537"/>
          <p:cNvSpPr>
            <a:spLocks noChangeShapeType="1"/>
          </p:cNvSpPr>
          <p:nvPr/>
        </p:nvSpPr>
        <p:spPr bwMode="auto">
          <a:xfrm flipH="1">
            <a:off x="7091387" y="4364038"/>
            <a:ext cx="21748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81" name="Line 538"/>
          <p:cNvSpPr>
            <a:spLocks noChangeShapeType="1"/>
          </p:cNvSpPr>
          <p:nvPr/>
        </p:nvSpPr>
        <p:spPr bwMode="auto">
          <a:xfrm flipH="1">
            <a:off x="7739087" y="4208463"/>
            <a:ext cx="21748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82" name="Line 539"/>
          <p:cNvSpPr>
            <a:spLocks noChangeShapeType="1"/>
          </p:cNvSpPr>
          <p:nvPr/>
        </p:nvSpPr>
        <p:spPr bwMode="auto">
          <a:xfrm flipH="1">
            <a:off x="7739087" y="4279900"/>
            <a:ext cx="21748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83" name="Line 540"/>
          <p:cNvSpPr>
            <a:spLocks noChangeShapeType="1"/>
          </p:cNvSpPr>
          <p:nvPr/>
        </p:nvSpPr>
        <p:spPr bwMode="auto">
          <a:xfrm flipH="1">
            <a:off x="7739087" y="4351338"/>
            <a:ext cx="217487"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84" name="Line 541"/>
          <p:cNvSpPr>
            <a:spLocks noChangeShapeType="1"/>
          </p:cNvSpPr>
          <p:nvPr/>
        </p:nvSpPr>
        <p:spPr bwMode="auto">
          <a:xfrm flipH="1">
            <a:off x="8458200" y="4292600"/>
            <a:ext cx="217488"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85" name="Line 542"/>
          <p:cNvSpPr>
            <a:spLocks noChangeShapeType="1"/>
          </p:cNvSpPr>
          <p:nvPr/>
        </p:nvSpPr>
        <p:spPr bwMode="auto">
          <a:xfrm flipH="1">
            <a:off x="8458200" y="4364038"/>
            <a:ext cx="217488"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86" name="Line 543"/>
          <p:cNvSpPr>
            <a:spLocks noChangeShapeType="1"/>
          </p:cNvSpPr>
          <p:nvPr/>
        </p:nvSpPr>
        <p:spPr bwMode="auto">
          <a:xfrm flipH="1">
            <a:off x="5781675" y="6092825"/>
            <a:ext cx="217488" cy="0"/>
          </a:xfrm>
          <a:prstGeom prst="line">
            <a:avLst/>
          </a:prstGeom>
          <a:noFill/>
          <a:ln w="12700">
            <a:solidFill>
              <a:srgbClr val="FF0000"/>
            </a:solidFill>
            <a:round/>
            <a:headEnd/>
            <a:tailEnd type="triangle" w="med" len="me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90" name="Line 546"/>
          <p:cNvSpPr>
            <a:spLocks noChangeShapeType="1"/>
          </p:cNvSpPr>
          <p:nvPr/>
        </p:nvSpPr>
        <p:spPr bwMode="auto">
          <a:xfrm>
            <a:off x="2484438" y="620"/>
            <a:ext cx="6659563" cy="0"/>
          </a:xfrm>
          <a:prstGeom prst="line">
            <a:avLst/>
          </a:prstGeom>
          <a:noFill/>
          <a:ln w="38100">
            <a:solidFill>
              <a:schemeClr val="accent2"/>
            </a:solidFill>
            <a:round/>
            <a:headEnd/>
            <a:tailEnd/>
          </a:ln>
        </p:spPr>
        <p:txBody>
          <a:bodyPr/>
          <a:lstStyle/>
          <a:p>
            <a:pPr fontAlgn="base">
              <a:spcBef>
                <a:spcPct val="0"/>
              </a:spcBef>
              <a:spcAft>
                <a:spcPct val="0"/>
              </a:spcAft>
            </a:pPr>
            <a:endParaRPr lang="en-AU" sz="2400">
              <a:solidFill>
                <a:srgbClr val="000000"/>
              </a:solidFill>
              <a:latin typeface="Tahoma" pitchFamily="34" charset="0"/>
            </a:endParaRPr>
          </a:p>
        </p:txBody>
      </p:sp>
      <p:sp>
        <p:nvSpPr>
          <p:cNvPr id="74888" name="Text Box 547"/>
          <p:cNvSpPr txBox="1">
            <a:spLocks noChangeArrowheads="1"/>
          </p:cNvSpPr>
          <p:nvPr/>
        </p:nvSpPr>
        <p:spPr bwMode="auto">
          <a:xfrm>
            <a:off x="1114426" y="333380"/>
            <a:ext cx="5962651" cy="830997"/>
          </a:xfrm>
          <a:prstGeom prst="rect">
            <a:avLst/>
          </a:prstGeom>
          <a:noFill/>
          <a:ln w="9525">
            <a:noFill/>
            <a:miter lim="800000"/>
            <a:headEnd/>
            <a:tailEnd/>
          </a:ln>
        </p:spPr>
        <p:txBody>
          <a:bodyPr wrap="square">
            <a:spAutoFit/>
          </a:bodyPr>
          <a:lstStyle/>
          <a:p>
            <a:pPr fontAlgn="base">
              <a:spcBef>
                <a:spcPct val="50000"/>
              </a:spcBef>
              <a:spcAft>
                <a:spcPct val="0"/>
              </a:spcAft>
            </a:pPr>
            <a:r>
              <a:rPr lang="de-DE" sz="2400" b="1" dirty="0">
                <a:solidFill>
                  <a:srgbClr val="000000"/>
                </a:solidFill>
              </a:rPr>
              <a:t>Genome-Wide Association Studies</a:t>
            </a:r>
            <a:br>
              <a:rPr lang="de-DE" sz="2400" b="1" dirty="0">
                <a:solidFill>
                  <a:srgbClr val="000000"/>
                </a:solidFill>
              </a:rPr>
            </a:br>
            <a:endParaRPr lang="de-DE" sz="2400" b="1" dirty="0">
              <a:solidFill>
                <a:srgbClr val="000000"/>
              </a:solidFill>
            </a:endParaRPr>
          </a:p>
        </p:txBody>
      </p:sp>
    </p:spTree>
    <p:extLst>
      <p:ext uri="{BB962C8B-B14F-4D97-AF65-F5344CB8AC3E}">
        <p14:creationId xmlns:p14="http://schemas.microsoft.com/office/powerpoint/2010/main" val="459517227"/>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24CDAF2F-9C5A-784C-89D0-0F40E55A16CE}"/>
              </a:ext>
            </a:extLst>
          </p:cNvPr>
          <p:cNvSpPr>
            <a:spLocks noGrp="1"/>
          </p:cNvSpPr>
          <p:nvPr>
            <p:ph type="title"/>
          </p:nvPr>
        </p:nvSpPr>
        <p:spPr>
          <a:xfrm>
            <a:off x="511912" y="642504"/>
            <a:ext cx="8101013" cy="469056"/>
          </a:xfrm>
        </p:spPr>
        <p:txBody>
          <a:bodyPr/>
          <a:lstStyle/>
          <a:p>
            <a:r>
              <a:rPr lang="en-AU" b="1" dirty="0"/>
              <a:t>The success of GWAS</a:t>
            </a:r>
          </a:p>
        </p:txBody>
      </p:sp>
      <p:sp>
        <p:nvSpPr>
          <p:cNvPr id="5" name="Slide Number Placeholder 4">
            <a:extLst>
              <a:ext uri="{FF2B5EF4-FFF2-40B4-BE49-F238E27FC236}">
                <a16:creationId xmlns="" xmlns:a16="http://schemas.microsoft.com/office/drawing/2014/main" id="{FC19B782-1054-F24F-BC12-81E21735F7A6}"/>
              </a:ext>
            </a:extLst>
          </p:cNvPr>
          <p:cNvSpPr>
            <a:spLocks noGrp="1"/>
          </p:cNvSpPr>
          <p:nvPr>
            <p:ph type="sldNum" sz="quarter" idx="18"/>
          </p:nvPr>
        </p:nvSpPr>
        <p:spPr/>
        <p:txBody>
          <a:bodyPr/>
          <a:lstStyle/>
          <a:p>
            <a:pPr defTabSz="685800"/>
            <a:fld id="{E917DE0E-AFB1-41FD-BC35-27DB61CA125F}" type="slidenum">
              <a:rPr lang="en-AU">
                <a:solidFill>
                  <a:prstClr val="black"/>
                </a:solidFill>
              </a:rPr>
              <a:pPr defTabSz="685800"/>
              <a:t>46</a:t>
            </a:fld>
            <a:endParaRPr lang="en-AU" dirty="0">
              <a:solidFill>
                <a:prstClr val="black"/>
              </a:solidFill>
            </a:endParaRPr>
          </a:p>
        </p:txBody>
      </p:sp>
      <p:sp>
        <p:nvSpPr>
          <p:cNvPr id="7" name="TextBox 6">
            <a:extLst>
              <a:ext uri="{FF2B5EF4-FFF2-40B4-BE49-F238E27FC236}">
                <a16:creationId xmlns="" xmlns:a16="http://schemas.microsoft.com/office/drawing/2014/main" id="{9CE3CD98-593A-5946-90D1-8433BE327BBA}"/>
              </a:ext>
            </a:extLst>
          </p:cNvPr>
          <p:cNvSpPr txBox="1"/>
          <p:nvPr/>
        </p:nvSpPr>
        <p:spPr>
          <a:xfrm>
            <a:off x="532118" y="2348881"/>
            <a:ext cx="7668852" cy="877163"/>
          </a:xfrm>
          <a:prstGeom prst="rect">
            <a:avLst/>
          </a:prstGeom>
          <a:noFill/>
        </p:spPr>
        <p:txBody>
          <a:bodyPr wrap="square" rtlCol="0">
            <a:spAutoFit/>
          </a:bodyPr>
          <a:lstStyle/>
          <a:p>
            <a:pPr marL="342900" indent="-342900" defTabSz="685800">
              <a:buFont typeface="Arial" panose="020B0604020202020204" pitchFamily="34" charset="0"/>
              <a:buChar char="•"/>
            </a:pPr>
            <a:endParaRPr lang="en-US" sz="2100" dirty="0">
              <a:solidFill>
                <a:prstClr val="black"/>
              </a:solidFill>
              <a:latin typeface="Century Gothic" charset="0"/>
              <a:ea typeface="Century Gothic" charset="0"/>
              <a:cs typeface="Century Gothic" charset="0"/>
            </a:endParaRPr>
          </a:p>
          <a:p>
            <a:pPr defTabSz="685800"/>
            <a:endParaRPr lang="en-US" sz="3000" dirty="0">
              <a:solidFill>
                <a:prstClr val="black"/>
              </a:solidFill>
              <a:latin typeface="Century Gothic" charset="0"/>
              <a:ea typeface="Century Gothic" charset="0"/>
              <a:cs typeface="Century Gothic" charset="0"/>
            </a:endParaRPr>
          </a:p>
        </p:txBody>
      </p:sp>
      <p:pic>
        <p:nvPicPr>
          <p:cNvPr id="4" name="GWAS_Catalog_slideshow.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 y="1028647"/>
            <a:ext cx="8839200" cy="4970515"/>
          </a:xfrm>
          <a:prstGeom prst="rect">
            <a:avLst/>
          </a:prstGeom>
        </p:spPr>
      </p:pic>
    </p:spTree>
    <p:extLst>
      <p:ext uri="{BB962C8B-B14F-4D97-AF65-F5344CB8AC3E}">
        <p14:creationId xmlns:p14="http://schemas.microsoft.com/office/powerpoint/2010/main" val="86955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42925" y="6477000"/>
            <a:ext cx="4972500" cy="277433"/>
          </a:xfrm>
          <a:prstGeom prst="rect">
            <a:avLst/>
          </a:prstGeom>
        </p:spPr>
      </p:pic>
      <p:pic>
        <p:nvPicPr>
          <p:cNvPr id="4" name="Picture 3"/>
          <p:cNvPicPr>
            <a:picLocks noChangeAspect="1"/>
          </p:cNvPicPr>
          <p:nvPr/>
        </p:nvPicPr>
        <p:blipFill>
          <a:blip r:embed="rId3"/>
          <a:stretch>
            <a:fillRect/>
          </a:stretch>
        </p:blipFill>
        <p:spPr>
          <a:xfrm>
            <a:off x="76200" y="2555980"/>
            <a:ext cx="8766661" cy="3853367"/>
          </a:xfrm>
          <a:prstGeom prst="rect">
            <a:avLst/>
          </a:prstGeom>
        </p:spPr>
      </p:pic>
      <p:pic>
        <p:nvPicPr>
          <p:cNvPr id="5" name="Picture 4"/>
          <p:cNvPicPr>
            <a:picLocks noChangeAspect="1"/>
          </p:cNvPicPr>
          <p:nvPr/>
        </p:nvPicPr>
        <p:blipFill rotWithShape="1">
          <a:blip r:embed="rId4"/>
          <a:srcRect r="2248"/>
          <a:stretch/>
        </p:blipFill>
        <p:spPr>
          <a:xfrm>
            <a:off x="206501" y="158622"/>
            <a:ext cx="5944575" cy="2517880"/>
          </a:xfrm>
          <a:prstGeom prst="rect">
            <a:avLst/>
          </a:prstGeom>
        </p:spPr>
      </p:pic>
      <p:sp>
        <p:nvSpPr>
          <p:cNvPr id="6" name="Rectangle 5"/>
          <p:cNvSpPr/>
          <p:nvPr/>
        </p:nvSpPr>
        <p:spPr>
          <a:xfrm>
            <a:off x="6934200" y="146145"/>
            <a:ext cx="2057400" cy="1200329"/>
          </a:xfrm>
          <a:prstGeom prst="rect">
            <a:avLst/>
          </a:prstGeom>
        </p:spPr>
        <p:txBody>
          <a:bodyPr wrap="square">
            <a:spAutoFit/>
          </a:bodyPr>
          <a:lstStyle/>
          <a:p>
            <a:r>
              <a:rPr lang="en-GB" b="1" dirty="0" smtClean="0">
                <a:solidFill>
                  <a:srgbClr val="FF0000"/>
                </a:solidFill>
                <a:latin typeface="AdvTTd7835f12"/>
              </a:rPr>
              <a:t>Total n = </a:t>
            </a:r>
            <a:r>
              <a:rPr lang="en-AU" b="1" dirty="0" smtClean="0">
                <a:solidFill>
                  <a:srgbClr val="FF0000"/>
                </a:solidFill>
                <a:latin typeface="AdvTTd7835f12"/>
              </a:rPr>
              <a:t>477,522 (26,827 reporting </a:t>
            </a:r>
            <a:r>
              <a:rPr lang="en-GB" b="1" dirty="0" smtClean="0">
                <a:solidFill>
                  <a:srgbClr val="FF0000"/>
                </a:solidFill>
                <a:latin typeface="AdvTTd7835f12"/>
              </a:rPr>
              <a:t>same-sex </a:t>
            </a:r>
            <a:r>
              <a:rPr lang="en-GB" b="1" dirty="0">
                <a:solidFill>
                  <a:srgbClr val="FF0000"/>
                </a:solidFill>
                <a:latin typeface="AdvTTd7835f12"/>
              </a:rPr>
              <a:t>sexual </a:t>
            </a:r>
            <a:r>
              <a:rPr lang="en-GB" b="1" dirty="0" err="1">
                <a:solidFill>
                  <a:srgbClr val="FF0000"/>
                </a:solidFill>
                <a:latin typeface="AdvTTd7835f12"/>
              </a:rPr>
              <a:t>behavior</a:t>
            </a:r>
            <a:r>
              <a:rPr lang="en-GB" b="1" dirty="0" smtClean="0">
                <a:solidFill>
                  <a:srgbClr val="FF0000"/>
                </a:solidFill>
                <a:latin typeface="AdvTTd7835f12"/>
              </a:rPr>
              <a:t>)</a:t>
            </a:r>
            <a:endParaRPr lang="en-GB" b="1" dirty="0">
              <a:solidFill>
                <a:srgbClr val="FF0000"/>
              </a:solidFill>
            </a:endParaRPr>
          </a:p>
        </p:txBody>
      </p:sp>
      <p:sp>
        <p:nvSpPr>
          <p:cNvPr id="8" name="Rectangle 7"/>
          <p:cNvSpPr/>
          <p:nvPr/>
        </p:nvSpPr>
        <p:spPr>
          <a:xfrm>
            <a:off x="6629400" y="1548068"/>
            <a:ext cx="2514600" cy="1692771"/>
          </a:xfrm>
          <a:prstGeom prst="rect">
            <a:avLst/>
          </a:prstGeom>
        </p:spPr>
        <p:txBody>
          <a:bodyPr wrap="square">
            <a:spAutoFit/>
          </a:bodyPr>
          <a:lstStyle/>
          <a:p>
            <a:r>
              <a:rPr lang="en-US" dirty="0" smtClean="0">
                <a:solidFill>
                  <a:srgbClr val="00B050"/>
                </a:solidFill>
              </a:rPr>
              <a:t>GCTA h</a:t>
            </a:r>
            <a:r>
              <a:rPr lang="en-US" baseline="30000" dirty="0" smtClean="0">
                <a:solidFill>
                  <a:srgbClr val="00B050"/>
                </a:solidFill>
              </a:rPr>
              <a:t>2</a:t>
            </a:r>
            <a:r>
              <a:rPr lang="en-US" dirty="0" smtClean="0">
                <a:solidFill>
                  <a:srgbClr val="00B050"/>
                </a:solidFill>
              </a:rPr>
              <a:t> = </a:t>
            </a:r>
            <a:r>
              <a:rPr lang="en-AU" dirty="0" smtClean="0">
                <a:solidFill>
                  <a:srgbClr val="00B050"/>
                </a:solidFill>
              </a:rPr>
              <a:t>32.4</a:t>
            </a:r>
            <a:r>
              <a:rPr lang="en-AU" dirty="0">
                <a:solidFill>
                  <a:srgbClr val="00B050"/>
                </a:solidFill>
              </a:rPr>
              <a:t>% </a:t>
            </a:r>
            <a:endParaRPr lang="en-AU" dirty="0" smtClean="0">
              <a:solidFill>
                <a:srgbClr val="00B050"/>
              </a:solidFill>
            </a:endParaRPr>
          </a:p>
          <a:p>
            <a:r>
              <a:rPr lang="en-AU" sz="1600" dirty="0">
                <a:solidFill>
                  <a:srgbClr val="00B050"/>
                </a:solidFill>
              </a:rPr>
              <a:t>(</a:t>
            </a:r>
            <a:r>
              <a:rPr lang="en-AU" sz="1600" dirty="0" smtClean="0">
                <a:solidFill>
                  <a:srgbClr val="00B050"/>
                </a:solidFill>
              </a:rPr>
              <a:t>95% CI </a:t>
            </a:r>
            <a:r>
              <a:rPr lang="en-AU" sz="1600" dirty="0">
                <a:solidFill>
                  <a:srgbClr val="00B050"/>
                </a:solidFill>
              </a:rPr>
              <a:t>10.6 -</a:t>
            </a:r>
            <a:r>
              <a:rPr lang="en-AU" sz="1600" dirty="0" smtClean="0">
                <a:solidFill>
                  <a:srgbClr val="00B050"/>
                </a:solidFill>
              </a:rPr>
              <a:t> 54.3</a:t>
            </a:r>
            <a:r>
              <a:rPr lang="en-AU" sz="1600" dirty="0">
                <a:solidFill>
                  <a:srgbClr val="00B050"/>
                </a:solidFill>
              </a:rPr>
              <a:t>)</a:t>
            </a:r>
            <a:r>
              <a:rPr lang="en-GB" sz="1600" dirty="0" smtClean="0">
                <a:solidFill>
                  <a:srgbClr val="00B050"/>
                </a:solidFill>
              </a:rPr>
              <a:t> </a:t>
            </a:r>
          </a:p>
          <a:p>
            <a:endParaRPr lang="en-GB" dirty="0">
              <a:solidFill>
                <a:srgbClr val="00B050"/>
              </a:solidFill>
            </a:endParaRPr>
          </a:p>
          <a:p>
            <a:r>
              <a:rPr lang="en-GB" dirty="0" smtClean="0">
                <a:solidFill>
                  <a:srgbClr val="00B050"/>
                </a:solidFill>
              </a:rPr>
              <a:t>Across </a:t>
            </a:r>
            <a:r>
              <a:rPr lang="en-GB" dirty="0">
                <a:solidFill>
                  <a:srgbClr val="00B050"/>
                </a:solidFill>
              </a:rPr>
              <a:t>sex </a:t>
            </a:r>
            <a:r>
              <a:rPr lang="en-GB" dirty="0" err="1" smtClean="0">
                <a:solidFill>
                  <a:srgbClr val="00B050"/>
                </a:solidFill>
              </a:rPr>
              <a:t>Rg</a:t>
            </a:r>
            <a:r>
              <a:rPr lang="en-GB" dirty="0" smtClean="0">
                <a:solidFill>
                  <a:srgbClr val="00B050"/>
                </a:solidFill>
              </a:rPr>
              <a:t> </a:t>
            </a:r>
            <a:r>
              <a:rPr lang="en-GB" dirty="0">
                <a:solidFill>
                  <a:srgbClr val="00B050"/>
                </a:solidFill>
              </a:rPr>
              <a:t>= </a:t>
            </a:r>
            <a:r>
              <a:rPr lang="en-AU" dirty="0">
                <a:solidFill>
                  <a:srgbClr val="00B050"/>
                </a:solidFill>
              </a:rPr>
              <a:t>0.63 </a:t>
            </a:r>
            <a:r>
              <a:rPr lang="en-AU" sz="1600" dirty="0">
                <a:solidFill>
                  <a:srgbClr val="00B050"/>
                </a:solidFill>
              </a:rPr>
              <a:t>(95% CI, 0.48-</a:t>
            </a:r>
            <a:r>
              <a:rPr lang="en-GB" sz="1600" dirty="0">
                <a:solidFill>
                  <a:srgbClr val="00B050"/>
                </a:solidFill>
              </a:rPr>
              <a:t>0.78)</a:t>
            </a:r>
          </a:p>
          <a:p>
            <a:endParaRPr lang="en-GB" sz="1400" dirty="0"/>
          </a:p>
        </p:txBody>
      </p:sp>
    </p:spTree>
    <p:extLst>
      <p:ext uri="{BB962C8B-B14F-4D97-AF65-F5344CB8AC3E}">
        <p14:creationId xmlns:p14="http://schemas.microsoft.com/office/powerpoint/2010/main" val="27606022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62200" y="239486"/>
            <a:ext cx="4267200" cy="461665"/>
          </a:xfrm>
          <a:prstGeom prst="rect">
            <a:avLst/>
          </a:prstGeom>
        </p:spPr>
        <p:txBody>
          <a:bodyPr wrap="square">
            <a:spAutoFit/>
          </a:bodyPr>
          <a:lstStyle/>
          <a:p>
            <a:r>
              <a:rPr lang="en-AU" sz="2400" b="1" dirty="0">
                <a:solidFill>
                  <a:srgbClr val="FF0000"/>
                </a:solidFill>
              </a:rPr>
              <a:t>M</a:t>
            </a:r>
            <a:r>
              <a:rPr lang="en-AU" sz="2400" b="1" dirty="0" smtClean="0">
                <a:solidFill>
                  <a:srgbClr val="FF0000"/>
                </a:solidFill>
              </a:rPr>
              <a:t>ajor </a:t>
            </a:r>
            <a:r>
              <a:rPr lang="en-AU" sz="2400" b="1" dirty="0">
                <a:solidFill>
                  <a:srgbClr val="FF0000"/>
                </a:solidFill>
              </a:rPr>
              <a:t>D</a:t>
            </a:r>
            <a:r>
              <a:rPr lang="en-AU" sz="2400" b="1" dirty="0" smtClean="0">
                <a:solidFill>
                  <a:srgbClr val="FF0000"/>
                </a:solidFill>
              </a:rPr>
              <a:t>epressive </a:t>
            </a:r>
            <a:r>
              <a:rPr lang="en-AU" sz="2400" b="1" dirty="0">
                <a:solidFill>
                  <a:srgbClr val="FF0000"/>
                </a:solidFill>
              </a:rPr>
              <a:t>D</a:t>
            </a:r>
            <a:r>
              <a:rPr lang="en-AU" sz="2400" b="1" dirty="0" smtClean="0">
                <a:solidFill>
                  <a:srgbClr val="FF0000"/>
                </a:solidFill>
              </a:rPr>
              <a:t>isorder</a:t>
            </a:r>
            <a:endParaRPr lang="en-AU" sz="2400" b="1" dirty="0">
              <a:solidFill>
                <a:srgbClr val="FF0000"/>
              </a:solidFill>
            </a:endParaRPr>
          </a:p>
        </p:txBody>
      </p:sp>
      <p:sp>
        <p:nvSpPr>
          <p:cNvPr id="3" name="Rectangle 2"/>
          <p:cNvSpPr/>
          <p:nvPr/>
        </p:nvSpPr>
        <p:spPr>
          <a:xfrm>
            <a:off x="136071" y="6248400"/>
            <a:ext cx="8839200" cy="369332"/>
          </a:xfrm>
          <a:prstGeom prst="rect">
            <a:avLst/>
          </a:prstGeom>
        </p:spPr>
        <p:txBody>
          <a:bodyPr wrap="square">
            <a:spAutoFit/>
          </a:bodyPr>
          <a:lstStyle/>
          <a:p>
            <a:pPr algn="r"/>
            <a:r>
              <a:rPr lang="en-AU" dirty="0" smtClean="0">
                <a:solidFill>
                  <a:srgbClr val="000000"/>
                </a:solidFill>
                <a:latin typeface="Arial"/>
              </a:rPr>
              <a:t>NR Wray….PF Sullivan: </a:t>
            </a:r>
            <a:r>
              <a:rPr lang="en-AU" dirty="0" err="1" smtClean="0">
                <a:solidFill>
                  <a:srgbClr val="000000"/>
                </a:solidFill>
                <a:latin typeface="Arial"/>
              </a:rPr>
              <a:t>bioRxiv</a:t>
            </a:r>
            <a:r>
              <a:rPr lang="en-AU" dirty="0" smtClean="0">
                <a:solidFill>
                  <a:srgbClr val="000000"/>
                </a:solidFill>
                <a:latin typeface="Arial"/>
              </a:rPr>
              <a:t> Jul</a:t>
            </a:r>
            <a:r>
              <a:rPr lang="en-AU" dirty="0">
                <a:solidFill>
                  <a:srgbClr val="000000"/>
                </a:solidFill>
                <a:latin typeface="Arial"/>
              </a:rPr>
              <a:t>. 24, 2017; </a:t>
            </a:r>
            <a:r>
              <a:rPr lang="en-AU" i="1" dirty="0" smtClean="0">
                <a:solidFill>
                  <a:srgbClr val="000000"/>
                </a:solidFill>
                <a:latin typeface="Arial"/>
              </a:rPr>
              <a:t>Nature Genetics</a:t>
            </a:r>
            <a:r>
              <a:rPr lang="en-AU" dirty="0" smtClean="0">
                <a:solidFill>
                  <a:srgbClr val="000000"/>
                </a:solidFill>
                <a:latin typeface="Arial"/>
              </a:rPr>
              <a:t>, in press</a:t>
            </a:r>
            <a:endParaRPr lang="en-AU" dirty="0"/>
          </a:p>
        </p:txBody>
      </p:sp>
      <p:pic>
        <p:nvPicPr>
          <p:cNvPr id="2129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370" y="1524000"/>
            <a:ext cx="8628769"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50370" y="763565"/>
            <a:ext cx="8610599" cy="923330"/>
          </a:xfrm>
          <a:prstGeom prst="rect">
            <a:avLst/>
          </a:prstGeom>
        </p:spPr>
        <p:txBody>
          <a:bodyPr wrap="square">
            <a:spAutoFit/>
          </a:bodyPr>
          <a:lstStyle/>
          <a:p>
            <a:r>
              <a:rPr lang="en-AU" b="1" dirty="0"/>
              <a:t>130,664 MDD cases </a:t>
            </a:r>
            <a:r>
              <a:rPr lang="en-AU" b="1" dirty="0" smtClean="0"/>
              <a:t>, 330,470 controls </a:t>
            </a:r>
            <a:r>
              <a:rPr lang="en-AU" b="1" dirty="0" smtClean="0">
                <a:sym typeface="Wingdings" panose="05000000000000000000" pitchFamily="2" charset="2"/>
              </a:rPr>
              <a:t> </a:t>
            </a:r>
            <a:r>
              <a:rPr lang="en-AU" b="1" dirty="0" smtClean="0"/>
              <a:t>44 </a:t>
            </a:r>
            <a:r>
              <a:rPr lang="en-AU" b="1" dirty="0"/>
              <a:t>independent loci </a:t>
            </a:r>
            <a:r>
              <a:rPr lang="en-AU" b="1" dirty="0" smtClean="0"/>
              <a:t>( P &lt; 5e-8)</a:t>
            </a:r>
          </a:p>
          <a:p>
            <a:r>
              <a:rPr lang="en-AU" dirty="0"/>
              <a:t>Genes that are targets of antidepressant medications were </a:t>
            </a:r>
            <a:r>
              <a:rPr lang="en-AU" dirty="0" smtClean="0"/>
              <a:t>strongly enriched </a:t>
            </a:r>
            <a:r>
              <a:rPr lang="en-AU" dirty="0"/>
              <a:t>for MDD association signals (</a:t>
            </a:r>
            <a:r>
              <a:rPr lang="en-AU" dirty="0" smtClean="0"/>
              <a:t>P=8.5e-10)</a:t>
            </a:r>
            <a:endParaRPr lang="en-AU" dirty="0"/>
          </a:p>
        </p:txBody>
      </p:sp>
    </p:spTree>
    <p:extLst>
      <p:ext uri="{BB962C8B-B14F-4D97-AF65-F5344CB8AC3E}">
        <p14:creationId xmlns:p14="http://schemas.microsoft.com/office/powerpoint/2010/main" val="28848514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Content Placeholder 2"/>
          <p:cNvSpPr>
            <a:spLocks noGrp="1"/>
          </p:cNvSpPr>
          <p:nvPr>
            <p:ph idx="1"/>
          </p:nvPr>
        </p:nvSpPr>
        <p:spPr bwMode="auto">
          <a:xfrm>
            <a:off x="514350" y="1230313"/>
            <a:ext cx="8229600" cy="990600"/>
          </a:xfrm>
        </p:spPr>
        <p:txBody>
          <a:bodyPr wrap="square" numCol="1" anchor="t" anchorCtr="0" compatLnSpc="1">
            <a:prstTxWarp prst="textNoShape">
              <a:avLst/>
            </a:prstTxWarp>
          </a:bodyPr>
          <a:lstStyle/>
          <a:p>
            <a:pPr marL="0" indent="0">
              <a:lnSpc>
                <a:spcPct val="130000"/>
              </a:lnSpc>
              <a:buFont typeface="Arial" charset="0"/>
              <a:buNone/>
            </a:pPr>
            <a:r>
              <a:rPr lang="en-US" altLang="en-US" sz="2000" smtClean="0"/>
              <a:t>Polygenic Risk Scores capture (part of) someone’s genetic “risk” by summing all risk alleles weighted by the effect sizes estimated in a Genome-Wide Association Study (GWAS)</a:t>
            </a:r>
          </a:p>
        </p:txBody>
      </p:sp>
      <p:pic>
        <p:nvPicPr>
          <p:cNvPr id="3075" name="Picture 2" descr="https://upload.wikimedia.org/wikipedia/commons/thumb/e/e7/DNA_simple.svg/2000px-DNA_simple.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3941763"/>
            <a:ext cx="4392613"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Box 5"/>
          <p:cNvSpPr txBox="1">
            <a:spLocks noChangeArrowheads="1"/>
          </p:cNvSpPr>
          <p:nvPr/>
        </p:nvSpPr>
        <p:spPr bwMode="auto">
          <a:xfrm>
            <a:off x="1528763" y="5283200"/>
            <a:ext cx="9350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0"/>
              </a:spcBef>
              <a:spcAft>
                <a:spcPct val="0"/>
              </a:spcAft>
            </a:pPr>
            <a:r>
              <a:rPr lang="el-GR" altLang="en-US" sz="1600">
                <a:solidFill>
                  <a:srgbClr val="1E3E85"/>
                </a:solidFill>
                <a:latin typeface="Cambria" pitchFamily="18" charset="0"/>
              </a:rPr>
              <a:t>β</a:t>
            </a:r>
            <a:r>
              <a:rPr lang="en-US" altLang="en-US" sz="1600" baseline="-25000">
                <a:solidFill>
                  <a:srgbClr val="1E3E85"/>
                </a:solidFill>
                <a:latin typeface="Cambria" pitchFamily="18" charset="0"/>
              </a:rPr>
              <a:t>C</a:t>
            </a:r>
            <a:r>
              <a:rPr lang="en-US" altLang="en-US" sz="1600">
                <a:solidFill>
                  <a:srgbClr val="1E3E85"/>
                </a:solidFill>
                <a:latin typeface="Cambria" pitchFamily="18" charset="0"/>
              </a:rPr>
              <a:t>=-.02</a:t>
            </a:r>
          </a:p>
        </p:txBody>
      </p:sp>
      <p:sp>
        <p:nvSpPr>
          <p:cNvPr id="3077" name="TextBox 6"/>
          <p:cNvSpPr txBox="1">
            <a:spLocks noChangeArrowheads="1"/>
          </p:cNvSpPr>
          <p:nvPr/>
        </p:nvSpPr>
        <p:spPr bwMode="auto">
          <a:xfrm>
            <a:off x="2265363" y="5283200"/>
            <a:ext cx="9366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0"/>
              </a:spcBef>
              <a:spcAft>
                <a:spcPct val="0"/>
              </a:spcAft>
            </a:pPr>
            <a:r>
              <a:rPr lang="el-GR" altLang="en-US" sz="1600">
                <a:solidFill>
                  <a:srgbClr val="1E3E85"/>
                </a:solidFill>
                <a:latin typeface="Cambria" pitchFamily="18" charset="0"/>
              </a:rPr>
              <a:t>β</a:t>
            </a:r>
            <a:r>
              <a:rPr lang="en-US" altLang="en-US" sz="1600" baseline="-25000">
                <a:solidFill>
                  <a:srgbClr val="1E3E85"/>
                </a:solidFill>
                <a:latin typeface="Cambria" pitchFamily="18" charset="0"/>
              </a:rPr>
              <a:t>G</a:t>
            </a:r>
            <a:r>
              <a:rPr lang="en-US" altLang="en-US" sz="1600">
                <a:solidFill>
                  <a:srgbClr val="1E3E85"/>
                </a:solidFill>
                <a:latin typeface="Cambria" pitchFamily="18" charset="0"/>
              </a:rPr>
              <a:t>=.01</a:t>
            </a:r>
          </a:p>
        </p:txBody>
      </p:sp>
      <p:sp>
        <p:nvSpPr>
          <p:cNvPr id="3078" name="TextBox 7"/>
          <p:cNvSpPr txBox="1">
            <a:spLocks noChangeArrowheads="1"/>
          </p:cNvSpPr>
          <p:nvPr/>
        </p:nvSpPr>
        <p:spPr bwMode="auto">
          <a:xfrm>
            <a:off x="2952750" y="5284788"/>
            <a:ext cx="9366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0"/>
              </a:spcBef>
              <a:spcAft>
                <a:spcPct val="0"/>
              </a:spcAft>
            </a:pPr>
            <a:r>
              <a:rPr lang="el-GR" altLang="en-US" sz="1600">
                <a:solidFill>
                  <a:srgbClr val="1E3E85"/>
                </a:solidFill>
                <a:latin typeface="Cambria" pitchFamily="18" charset="0"/>
              </a:rPr>
              <a:t>β</a:t>
            </a:r>
            <a:r>
              <a:rPr lang="en-US" altLang="en-US" sz="1600" baseline="-25000">
                <a:solidFill>
                  <a:srgbClr val="1E3E85"/>
                </a:solidFill>
                <a:latin typeface="Cambria" pitchFamily="18" charset="0"/>
              </a:rPr>
              <a:t>A</a:t>
            </a:r>
            <a:r>
              <a:rPr lang="en-US" altLang="en-US" sz="1600">
                <a:solidFill>
                  <a:srgbClr val="1E3E85"/>
                </a:solidFill>
                <a:latin typeface="Cambria" pitchFamily="18" charset="0"/>
              </a:rPr>
              <a:t>=.002</a:t>
            </a:r>
          </a:p>
        </p:txBody>
      </p:sp>
      <p:sp>
        <p:nvSpPr>
          <p:cNvPr id="3079" name="TextBox 8"/>
          <p:cNvSpPr txBox="1">
            <a:spLocks noChangeArrowheads="1"/>
          </p:cNvSpPr>
          <p:nvPr/>
        </p:nvSpPr>
        <p:spPr bwMode="auto">
          <a:xfrm>
            <a:off x="3806825" y="5284788"/>
            <a:ext cx="9350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0"/>
              </a:spcBef>
              <a:spcAft>
                <a:spcPct val="0"/>
              </a:spcAft>
            </a:pPr>
            <a:r>
              <a:rPr lang="el-GR" altLang="en-US" sz="1600">
                <a:solidFill>
                  <a:srgbClr val="1E3E85"/>
                </a:solidFill>
                <a:latin typeface="Cambria" pitchFamily="18" charset="0"/>
              </a:rPr>
              <a:t>β</a:t>
            </a:r>
            <a:r>
              <a:rPr lang="en-US" altLang="en-US" sz="1600" baseline="-25000">
                <a:solidFill>
                  <a:srgbClr val="1E3E85"/>
                </a:solidFill>
                <a:latin typeface="Cambria" pitchFamily="18" charset="0"/>
              </a:rPr>
              <a:t>G</a:t>
            </a:r>
            <a:r>
              <a:rPr lang="en-US" altLang="en-US" sz="1600">
                <a:solidFill>
                  <a:srgbClr val="1E3E85"/>
                </a:solidFill>
                <a:latin typeface="Cambria" pitchFamily="18" charset="0"/>
              </a:rPr>
              <a:t>=.03</a:t>
            </a:r>
          </a:p>
        </p:txBody>
      </p:sp>
      <p:sp>
        <p:nvSpPr>
          <p:cNvPr id="3080" name="TextBox 9"/>
          <p:cNvSpPr txBox="1">
            <a:spLocks noChangeArrowheads="1"/>
          </p:cNvSpPr>
          <p:nvPr/>
        </p:nvSpPr>
        <p:spPr bwMode="auto">
          <a:xfrm>
            <a:off x="4514850" y="5276850"/>
            <a:ext cx="9366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0"/>
              </a:spcBef>
              <a:spcAft>
                <a:spcPct val="0"/>
              </a:spcAft>
            </a:pPr>
            <a:r>
              <a:rPr lang="el-GR" altLang="en-US" sz="1600">
                <a:solidFill>
                  <a:srgbClr val="1E3E85"/>
                </a:solidFill>
                <a:latin typeface="Cambria" pitchFamily="18" charset="0"/>
              </a:rPr>
              <a:t>β</a:t>
            </a:r>
            <a:r>
              <a:rPr lang="en-US" altLang="en-US" sz="1600" baseline="-25000">
                <a:solidFill>
                  <a:srgbClr val="1E3E85"/>
                </a:solidFill>
                <a:latin typeface="Cambria" pitchFamily="18" charset="0"/>
              </a:rPr>
              <a:t>T</a:t>
            </a:r>
            <a:r>
              <a:rPr lang="en-US" altLang="en-US" sz="1600">
                <a:solidFill>
                  <a:srgbClr val="1E3E85"/>
                </a:solidFill>
                <a:latin typeface="Cambria" pitchFamily="18" charset="0"/>
              </a:rPr>
              <a:t>=.025</a:t>
            </a:r>
          </a:p>
        </p:txBody>
      </p:sp>
      <p:cxnSp>
        <p:nvCxnSpPr>
          <p:cNvPr id="11" name="Straight Arrow Connector 10"/>
          <p:cNvCxnSpPr/>
          <p:nvPr/>
        </p:nvCxnSpPr>
        <p:spPr>
          <a:xfrm>
            <a:off x="5207000" y="3355975"/>
            <a:ext cx="1012825" cy="493713"/>
          </a:xfrm>
          <a:prstGeom prst="straightConnector1">
            <a:avLst/>
          </a:prstGeom>
          <a:ln>
            <a:solidFill>
              <a:srgbClr val="1E3E85"/>
            </a:solidFill>
            <a:tailEnd type="arrow"/>
          </a:ln>
          <a:effectLst>
            <a:outerShdw blurRad="50800" dist="38100" dir="2700000" algn="tl" rotWithShape="0">
              <a:prstClr val="black">
                <a:alpha val="16000"/>
              </a:prstClr>
            </a:outerShdw>
          </a:effectLst>
        </p:spPr>
        <p:style>
          <a:lnRef idx="1">
            <a:schemeClr val="accent1"/>
          </a:lnRef>
          <a:fillRef idx="0">
            <a:schemeClr val="accent1"/>
          </a:fillRef>
          <a:effectRef idx="0">
            <a:schemeClr val="accent1"/>
          </a:effectRef>
          <a:fontRef idx="minor">
            <a:schemeClr val="tx1"/>
          </a:fontRef>
        </p:style>
      </p:cxnSp>
      <p:sp>
        <p:nvSpPr>
          <p:cNvPr id="3082" name="TextBox 11"/>
          <p:cNvSpPr txBox="1">
            <a:spLocks noChangeArrowheads="1"/>
          </p:cNvSpPr>
          <p:nvPr/>
        </p:nvSpPr>
        <p:spPr bwMode="auto">
          <a:xfrm>
            <a:off x="6391956" y="3702957"/>
            <a:ext cx="8858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0"/>
              </a:spcBef>
              <a:spcAft>
                <a:spcPct val="0"/>
              </a:spcAft>
            </a:pPr>
            <a:r>
              <a:rPr lang="nl-NL" altLang="en-US" sz="2400" dirty="0">
                <a:solidFill>
                  <a:srgbClr val="1E3E85"/>
                </a:solidFill>
                <a:latin typeface="Cambria" pitchFamily="18" charset="0"/>
              </a:rPr>
              <a:t>.052</a:t>
            </a:r>
            <a:endParaRPr lang="en-US" altLang="en-US" sz="2400" dirty="0">
              <a:solidFill>
                <a:srgbClr val="1E3E85"/>
              </a:solidFill>
              <a:latin typeface="Cambria" pitchFamily="18" charset="0"/>
            </a:endParaRPr>
          </a:p>
        </p:txBody>
      </p:sp>
      <p:sp>
        <p:nvSpPr>
          <p:cNvPr id="13" name="Oval 12"/>
          <p:cNvSpPr/>
          <p:nvPr/>
        </p:nvSpPr>
        <p:spPr>
          <a:xfrm>
            <a:off x="6338888" y="3690938"/>
            <a:ext cx="850900" cy="484187"/>
          </a:xfrm>
          <a:prstGeom prst="ellipse">
            <a:avLst/>
          </a:prstGeom>
          <a:noFill/>
          <a:ln w="12700">
            <a:solidFill>
              <a:srgbClr val="A99165"/>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400">
              <a:solidFill>
                <a:srgbClr val="FFFFFF"/>
              </a:solidFill>
            </a:endParaRPr>
          </a:p>
        </p:txBody>
      </p:sp>
      <p:sp>
        <p:nvSpPr>
          <p:cNvPr id="3084" name="TextBox 13"/>
          <p:cNvSpPr txBox="1">
            <a:spLocks noChangeArrowheads="1"/>
          </p:cNvSpPr>
          <p:nvPr/>
        </p:nvSpPr>
        <p:spPr bwMode="auto">
          <a:xfrm>
            <a:off x="5738354" y="3227159"/>
            <a:ext cx="22898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0"/>
              </a:spcBef>
              <a:spcAft>
                <a:spcPct val="0"/>
              </a:spcAft>
            </a:pPr>
            <a:r>
              <a:rPr lang="nl-NL" altLang="en-US" sz="2400" dirty="0">
                <a:solidFill>
                  <a:srgbClr val="1E3E85"/>
                </a:solidFill>
                <a:latin typeface="Cambria" pitchFamily="18" charset="0"/>
              </a:rPr>
              <a:t>Polygenic score:</a:t>
            </a:r>
            <a:endParaRPr lang="en-US" altLang="en-US" sz="2400" dirty="0">
              <a:solidFill>
                <a:srgbClr val="1E3E85"/>
              </a:solidFill>
              <a:latin typeface="Cambria" pitchFamily="18" charset="0"/>
            </a:endParaRPr>
          </a:p>
        </p:txBody>
      </p:sp>
      <p:sp>
        <p:nvSpPr>
          <p:cNvPr id="15" name="Rectangle 14"/>
          <p:cNvSpPr/>
          <p:nvPr/>
        </p:nvSpPr>
        <p:spPr>
          <a:xfrm>
            <a:off x="1547813" y="5284788"/>
            <a:ext cx="3784600" cy="331787"/>
          </a:xfrm>
          <a:prstGeom prst="rect">
            <a:avLst/>
          </a:prstGeom>
          <a:noFill/>
          <a:ln w="12700">
            <a:solidFill>
              <a:srgbClr val="A99165"/>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400">
              <a:solidFill>
                <a:srgbClr val="FFFFFF"/>
              </a:solidFill>
            </a:endParaRPr>
          </a:p>
        </p:txBody>
      </p:sp>
      <p:cxnSp>
        <p:nvCxnSpPr>
          <p:cNvPr id="16" name="Straight Arrow Connector 15"/>
          <p:cNvCxnSpPr/>
          <p:nvPr/>
        </p:nvCxnSpPr>
        <p:spPr>
          <a:xfrm flipV="1">
            <a:off x="1947863" y="3441700"/>
            <a:ext cx="0" cy="409575"/>
          </a:xfrm>
          <a:prstGeom prst="straightConnector1">
            <a:avLst/>
          </a:prstGeom>
          <a:ln>
            <a:solidFill>
              <a:srgbClr val="1E3E85"/>
            </a:solidFill>
            <a:tailEnd type="arrow"/>
          </a:ln>
          <a:effectLst>
            <a:outerShdw blurRad="50800" dist="38100" dir="2700000" algn="tl" rotWithShape="0">
              <a:prstClr val="black">
                <a:alpha val="16000"/>
              </a:prstClr>
            </a:outerShdw>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2711450" y="3441700"/>
            <a:ext cx="0" cy="455613"/>
          </a:xfrm>
          <a:prstGeom prst="straightConnector1">
            <a:avLst/>
          </a:prstGeom>
          <a:ln>
            <a:solidFill>
              <a:srgbClr val="1E3E85"/>
            </a:solidFill>
            <a:tailEnd type="arrow"/>
          </a:ln>
          <a:effectLst>
            <a:outerShdw blurRad="50800" dist="38100" dir="2700000" algn="tl" rotWithShape="0">
              <a:prstClr val="black">
                <a:alpha val="16000"/>
              </a:prstClr>
            </a:outerShdw>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3427413" y="3441700"/>
            <a:ext cx="0" cy="509588"/>
          </a:xfrm>
          <a:prstGeom prst="straightConnector1">
            <a:avLst/>
          </a:prstGeom>
          <a:ln>
            <a:solidFill>
              <a:srgbClr val="1E3E85"/>
            </a:solidFill>
            <a:tailEnd type="arrow"/>
          </a:ln>
          <a:effectLst>
            <a:outerShdw blurRad="50800" dist="38100" dir="2700000" algn="tl" rotWithShape="0">
              <a:prstClr val="black">
                <a:alpha val="16000"/>
              </a:prstClr>
            </a:outerShdw>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4240213" y="3441700"/>
            <a:ext cx="0" cy="387350"/>
          </a:xfrm>
          <a:prstGeom prst="straightConnector1">
            <a:avLst/>
          </a:prstGeom>
          <a:ln>
            <a:solidFill>
              <a:srgbClr val="1E3E85"/>
            </a:solidFill>
            <a:tailEnd type="arrow"/>
          </a:ln>
          <a:effectLst>
            <a:outerShdw blurRad="50800" dist="38100" dir="2700000" algn="tl" rotWithShape="0">
              <a:prstClr val="black">
                <a:alpha val="16000"/>
              </a:prstClr>
            </a:outerShdw>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4968875" y="3435350"/>
            <a:ext cx="0" cy="382588"/>
          </a:xfrm>
          <a:prstGeom prst="straightConnector1">
            <a:avLst/>
          </a:prstGeom>
          <a:ln>
            <a:solidFill>
              <a:srgbClr val="1E3E85"/>
            </a:solidFill>
            <a:tailEnd type="arrow"/>
          </a:ln>
          <a:effectLst>
            <a:outerShdw blurRad="50800" dist="38100" dir="2700000" algn="tl" rotWithShape="0">
              <a:prstClr val="black">
                <a:alpha val="16000"/>
              </a:prstClr>
            </a:outerShdw>
          </a:effectLst>
        </p:spPr>
        <p:style>
          <a:lnRef idx="1">
            <a:schemeClr val="accent1"/>
          </a:lnRef>
          <a:fillRef idx="0">
            <a:schemeClr val="accent1"/>
          </a:fillRef>
          <a:effectRef idx="0">
            <a:schemeClr val="accent1"/>
          </a:effectRef>
          <a:fontRef idx="minor">
            <a:schemeClr val="tx1"/>
          </a:fontRef>
        </p:style>
      </p:cxnSp>
      <p:sp>
        <p:nvSpPr>
          <p:cNvPr id="3091" name="TextBox 23"/>
          <p:cNvSpPr txBox="1">
            <a:spLocks noChangeArrowheads="1"/>
          </p:cNvSpPr>
          <p:nvPr/>
        </p:nvSpPr>
        <p:spPr bwMode="auto">
          <a:xfrm>
            <a:off x="1746250" y="3808413"/>
            <a:ext cx="460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0"/>
              </a:spcBef>
              <a:spcAft>
                <a:spcPct val="0"/>
              </a:spcAft>
            </a:pPr>
            <a:r>
              <a:rPr lang="en-US" altLang="en-US" sz="1400">
                <a:solidFill>
                  <a:srgbClr val="1E3E85"/>
                </a:solidFill>
                <a:latin typeface="Cambria" pitchFamily="18" charset="0"/>
              </a:rPr>
              <a:t>AC</a:t>
            </a:r>
          </a:p>
        </p:txBody>
      </p:sp>
      <p:sp>
        <p:nvSpPr>
          <p:cNvPr id="3092" name="TextBox 26"/>
          <p:cNvSpPr txBox="1">
            <a:spLocks noChangeArrowheads="1"/>
          </p:cNvSpPr>
          <p:nvPr/>
        </p:nvSpPr>
        <p:spPr bwMode="auto">
          <a:xfrm>
            <a:off x="2516188" y="3849688"/>
            <a:ext cx="460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0"/>
              </a:spcBef>
              <a:spcAft>
                <a:spcPct val="0"/>
              </a:spcAft>
            </a:pPr>
            <a:r>
              <a:rPr lang="en-US" altLang="en-US" sz="1400">
                <a:solidFill>
                  <a:srgbClr val="1E3E85"/>
                </a:solidFill>
                <a:latin typeface="Cambria" pitchFamily="18" charset="0"/>
              </a:rPr>
              <a:t>GG</a:t>
            </a:r>
          </a:p>
        </p:txBody>
      </p:sp>
      <p:sp>
        <p:nvSpPr>
          <p:cNvPr id="3093" name="TextBox 28"/>
          <p:cNvSpPr txBox="1">
            <a:spLocks noChangeArrowheads="1"/>
          </p:cNvSpPr>
          <p:nvPr/>
        </p:nvSpPr>
        <p:spPr bwMode="auto">
          <a:xfrm>
            <a:off x="3228975" y="3906838"/>
            <a:ext cx="458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0"/>
              </a:spcBef>
              <a:spcAft>
                <a:spcPct val="0"/>
              </a:spcAft>
            </a:pPr>
            <a:r>
              <a:rPr lang="en-US" altLang="en-US" sz="1400">
                <a:solidFill>
                  <a:srgbClr val="1E3E85"/>
                </a:solidFill>
                <a:latin typeface="Cambria" pitchFamily="18" charset="0"/>
              </a:rPr>
              <a:t>AT</a:t>
            </a:r>
          </a:p>
        </p:txBody>
      </p:sp>
      <p:sp>
        <p:nvSpPr>
          <p:cNvPr id="3094" name="TextBox 30"/>
          <p:cNvSpPr txBox="1">
            <a:spLocks noChangeArrowheads="1"/>
          </p:cNvSpPr>
          <p:nvPr/>
        </p:nvSpPr>
        <p:spPr bwMode="auto">
          <a:xfrm>
            <a:off x="4051300" y="3800475"/>
            <a:ext cx="460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0"/>
              </a:spcBef>
              <a:spcAft>
                <a:spcPct val="0"/>
              </a:spcAft>
            </a:pPr>
            <a:r>
              <a:rPr lang="en-US" altLang="en-US" sz="1400">
                <a:solidFill>
                  <a:srgbClr val="1E3E85"/>
                </a:solidFill>
                <a:latin typeface="Cambria" pitchFamily="18" charset="0"/>
              </a:rPr>
              <a:t>CC</a:t>
            </a:r>
          </a:p>
        </p:txBody>
      </p:sp>
      <p:sp>
        <p:nvSpPr>
          <p:cNvPr id="3095" name="TextBox 33"/>
          <p:cNvSpPr txBox="1">
            <a:spLocks noChangeArrowheads="1"/>
          </p:cNvSpPr>
          <p:nvPr/>
        </p:nvSpPr>
        <p:spPr bwMode="auto">
          <a:xfrm>
            <a:off x="4783138" y="3784600"/>
            <a:ext cx="460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0"/>
              </a:spcBef>
              <a:spcAft>
                <a:spcPct val="0"/>
              </a:spcAft>
            </a:pPr>
            <a:r>
              <a:rPr lang="en-US" altLang="en-US" sz="1400">
                <a:solidFill>
                  <a:srgbClr val="1E3E85"/>
                </a:solidFill>
                <a:latin typeface="Cambria" pitchFamily="18" charset="0"/>
              </a:rPr>
              <a:t>TT</a:t>
            </a:r>
          </a:p>
        </p:txBody>
      </p:sp>
      <p:sp>
        <p:nvSpPr>
          <p:cNvPr id="3096" name="TextBox 35"/>
          <p:cNvSpPr txBox="1">
            <a:spLocks noChangeArrowheads="1"/>
          </p:cNvSpPr>
          <p:nvPr/>
        </p:nvSpPr>
        <p:spPr bwMode="auto">
          <a:xfrm>
            <a:off x="1547813" y="3048000"/>
            <a:ext cx="3937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0"/>
              </a:spcBef>
              <a:spcAft>
                <a:spcPct val="0"/>
              </a:spcAft>
            </a:pPr>
            <a:r>
              <a:rPr lang="en-US" altLang="en-US" sz="1600">
                <a:solidFill>
                  <a:srgbClr val="1E3E85"/>
                </a:solidFill>
                <a:latin typeface="Cambria" pitchFamily="18" charset="0"/>
              </a:rPr>
              <a:t>1×-.02 + 2×.01 + 1×.002 + 0×.03 + 2×.025 </a:t>
            </a:r>
          </a:p>
        </p:txBody>
      </p:sp>
      <p:sp>
        <p:nvSpPr>
          <p:cNvPr id="41" name="Rectangle 40"/>
          <p:cNvSpPr/>
          <p:nvPr/>
        </p:nvSpPr>
        <p:spPr>
          <a:xfrm>
            <a:off x="1547813" y="3049588"/>
            <a:ext cx="3784600" cy="331787"/>
          </a:xfrm>
          <a:prstGeom prst="rect">
            <a:avLst/>
          </a:prstGeom>
          <a:noFill/>
          <a:ln w="12700">
            <a:solidFill>
              <a:srgbClr val="A99165"/>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400">
              <a:solidFill>
                <a:srgbClr val="FFFFFF"/>
              </a:solidFill>
            </a:endParaRPr>
          </a:p>
        </p:txBody>
      </p:sp>
      <p:cxnSp>
        <p:nvCxnSpPr>
          <p:cNvPr id="3" name="Straight Arrow Connector 2"/>
          <p:cNvCxnSpPr/>
          <p:nvPr/>
        </p:nvCxnSpPr>
        <p:spPr>
          <a:xfrm flipH="1">
            <a:off x="5457825" y="5445125"/>
            <a:ext cx="430213" cy="79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99" name="TextBox 13"/>
          <p:cNvSpPr txBox="1">
            <a:spLocks noChangeArrowheads="1"/>
          </p:cNvSpPr>
          <p:nvPr/>
        </p:nvSpPr>
        <p:spPr bwMode="auto">
          <a:xfrm>
            <a:off x="5957888" y="5129213"/>
            <a:ext cx="1730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0"/>
              </a:spcBef>
              <a:spcAft>
                <a:spcPct val="0"/>
              </a:spcAft>
            </a:pPr>
            <a:r>
              <a:rPr lang="nl-NL" altLang="en-US" sz="2400">
                <a:solidFill>
                  <a:srgbClr val="1E3E85"/>
                </a:solidFill>
                <a:latin typeface="Cambria" pitchFamily="18" charset="0"/>
              </a:rPr>
              <a:t>Effect sized from GWAS</a:t>
            </a:r>
            <a:endParaRPr lang="en-US" altLang="en-US" sz="2400">
              <a:solidFill>
                <a:srgbClr val="1E3E85"/>
              </a:solidFill>
              <a:latin typeface="Cambria" pitchFamily="18" charset="0"/>
            </a:endParaRPr>
          </a:p>
        </p:txBody>
      </p:sp>
      <p:sp>
        <p:nvSpPr>
          <p:cNvPr id="3100" name="Title 1"/>
          <p:cNvSpPr>
            <a:spLocks noGrp="1"/>
          </p:cNvSpPr>
          <p:nvPr>
            <p:ph type="title"/>
          </p:nvPr>
        </p:nvSpPr>
        <p:spPr>
          <a:xfrm>
            <a:off x="685800" y="242888"/>
            <a:ext cx="7886700" cy="969962"/>
          </a:xfrm>
        </p:spPr>
        <p:txBody>
          <a:bodyPr/>
          <a:lstStyle/>
          <a:p>
            <a:r>
              <a:rPr lang="en-US" altLang="en-US" smtClean="0"/>
              <a:t>Polygenic Risk Scores</a:t>
            </a:r>
          </a:p>
        </p:txBody>
      </p:sp>
    </p:spTree>
    <p:extLst>
      <p:ext uri="{BB962C8B-B14F-4D97-AF65-F5344CB8AC3E}">
        <p14:creationId xmlns:p14="http://schemas.microsoft.com/office/powerpoint/2010/main" val="1732744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upload.wikimedia.org/wikipedia/commons/8/86/Charles_Darwin_seated.jpg"/>
          <p:cNvPicPr>
            <a:picLocks noChangeAspect="1" noChangeArrowheads="1"/>
          </p:cNvPicPr>
          <p:nvPr/>
        </p:nvPicPr>
        <p:blipFill>
          <a:blip r:embed="rId3" cstate="print"/>
          <a:srcRect/>
          <a:stretch>
            <a:fillRect/>
          </a:stretch>
        </p:blipFill>
        <p:spPr bwMode="auto">
          <a:xfrm>
            <a:off x="2819400" y="1066800"/>
            <a:ext cx="3276600" cy="4573428"/>
          </a:xfrm>
          <a:prstGeom prst="rect">
            <a:avLst/>
          </a:prstGeom>
          <a:noFill/>
        </p:spPr>
      </p:pic>
      <p:sp>
        <p:nvSpPr>
          <p:cNvPr id="3" name="TextBox 2"/>
          <p:cNvSpPr txBox="1"/>
          <p:nvPr/>
        </p:nvSpPr>
        <p:spPr>
          <a:xfrm>
            <a:off x="1676400" y="304800"/>
            <a:ext cx="5999810" cy="707886"/>
          </a:xfrm>
          <a:prstGeom prst="rect">
            <a:avLst/>
          </a:prstGeom>
          <a:noFill/>
        </p:spPr>
        <p:txBody>
          <a:bodyPr wrap="none" rtlCol="0">
            <a:spAutoFit/>
          </a:bodyPr>
          <a:lstStyle/>
          <a:p>
            <a:r>
              <a:rPr lang="en-US" sz="4000" dirty="0" smtClean="0"/>
              <a:t>Charles Darwin (1809-1882)</a:t>
            </a:r>
            <a:endParaRPr lang="en-US" sz="4000" dirty="0"/>
          </a:p>
        </p:txBody>
      </p:sp>
      <p:sp>
        <p:nvSpPr>
          <p:cNvPr id="4" name="TextBox 3"/>
          <p:cNvSpPr txBox="1"/>
          <p:nvPr/>
        </p:nvSpPr>
        <p:spPr>
          <a:xfrm>
            <a:off x="1676400" y="5943600"/>
            <a:ext cx="5960286" cy="646331"/>
          </a:xfrm>
          <a:prstGeom prst="rect">
            <a:avLst/>
          </a:prstGeom>
          <a:noFill/>
        </p:spPr>
        <p:txBody>
          <a:bodyPr wrap="none" rtlCol="0">
            <a:spAutoFit/>
          </a:bodyPr>
          <a:lstStyle/>
          <a:p>
            <a:r>
              <a:rPr lang="en-US" sz="3600" dirty="0" smtClean="0"/>
              <a:t>1859:  On the Origin of Species</a:t>
            </a:r>
            <a:endParaRPr lang="en-US" sz="3600" dirty="0"/>
          </a:p>
        </p:txBody>
      </p:sp>
    </p:spTree>
    <p:extLst>
      <p:ext uri="{BB962C8B-B14F-4D97-AF65-F5344CB8AC3E}">
        <p14:creationId xmlns:p14="http://schemas.microsoft.com/office/powerpoint/2010/main" val="255728851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877" y="1109663"/>
            <a:ext cx="3648075" cy="5209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498521" y="2044005"/>
            <a:ext cx="4572000" cy="923330"/>
          </a:xfrm>
          <a:prstGeom prst="rect">
            <a:avLst/>
          </a:prstGeom>
        </p:spPr>
        <p:txBody>
          <a:bodyPr>
            <a:spAutoFit/>
          </a:bodyPr>
          <a:lstStyle/>
          <a:p>
            <a:r>
              <a:rPr lang="en-AU" i="1" dirty="0">
                <a:solidFill>
                  <a:srgbClr val="000000"/>
                </a:solidFill>
              </a:rPr>
              <a:t>Odd ratios of MDD per </a:t>
            </a:r>
            <a:r>
              <a:rPr lang="en-AU" i="1" dirty="0" smtClean="0">
                <a:solidFill>
                  <a:srgbClr val="000000"/>
                </a:solidFill>
              </a:rPr>
              <a:t>PRS </a:t>
            </a:r>
            <a:r>
              <a:rPr lang="en-AU" i="1" dirty="0">
                <a:solidFill>
                  <a:srgbClr val="000000"/>
                </a:solidFill>
              </a:rPr>
              <a:t>decile relative to </a:t>
            </a:r>
            <a:r>
              <a:rPr lang="en-AU" i="1" dirty="0" smtClean="0">
                <a:solidFill>
                  <a:srgbClr val="000000"/>
                </a:solidFill>
              </a:rPr>
              <a:t>the first </a:t>
            </a:r>
            <a:r>
              <a:rPr lang="en-AU" i="1" dirty="0">
                <a:solidFill>
                  <a:srgbClr val="000000"/>
                </a:solidFill>
              </a:rPr>
              <a:t>decile for </a:t>
            </a:r>
            <a:r>
              <a:rPr lang="en-AU" i="1" dirty="0" err="1">
                <a:solidFill>
                  <a:srgbClr val="000000"/>
                </a:solidFill>
              </a:rPr>
              <a:t>iPSYCH</a:t>
            </a:r>
            <a:r>
              <a:rPr lang="en-AU" i="1" dirty="0">
                <a:solidFill>
                  <a:srgbClr val="000000"/>
                </a:solidFill>
              </a:rPr>
              <a:t> and anchor cohorts.</a:t>
            </a:r>
            <a:endParaRPr lang="en-AU" dirty="0">
              <a:solidFill>
                <a:srgbClr val="000000"/>
              </a:solidFill>
            </a:endParaRPr>
          </a:p>
        </p:txBody>
      </p:sp>
      <p:sp>
        <p:nvSpPr>
          <p:cNvPr id="3" name="TextBox 2"/>
          <p:cNvSpPr txBox="1"/>
          <p:nvPr/>
        </p:nvSpPr>
        <p:spPr>
          <a:xfrm>
            <a:off x="557104" y="207513"/>
            <a:ext cx="7225055" cy="369332"/>
          </a:xfrm>
          <a:prstGeom prst="rect">
            <a:avLst/>
          </a:prstGeom>
          <a:noFill/>
        </p:spPr>
        <p:txBody>
          <a:bodyPr wrap="none" rtlCol="0">
            <a:spAutoFit/>
          </a:bodyPr>
          <a:lstStyle/>
          <a:p>
            <a:pPr algn="ctr"/>
            <a:r>
              <a:rPr lang="en-AU" b="1" dirty="0" smtClean="0">
                <a:solidFill>
                  <a:srgbClr val="FF0000"/>
                </a:solidFill>
              </a:rPr>
              <a:t>MDD Polygenic Risk Score predicts risk in independent samples</a:t>
            </a:r>
          </a:p>
        </p:txBody>
      </p:sp>
      <p:sp>
        <p:nvSpPr>
          <p:cNvPr id="4" name="Rectangle 3"/>
          <p:cNvSpPr/>
          <p:nvPr/>
        </p:nvSpPr>
        <p:spPr>
          <a:xfrm>
            <a:off x="5544698" y="3613666"/>
            <a:ext cx="2332690" cy="369332"/>
          </a:xfrm>
          <a:prstGeom prst="rect">
            <a:avLst/>
          </a:prstGeom>
        </p:spPr>
        <p:txBody>
          <a:bodyPr wrap="none">
            <a:spAutoFit/>
          </a:bodyPr>
          <a:lstStyle/>
          <a:p>
            <a:pPr algn="ctr"/>
            <a:r>
              <a:rPr lang="en-AU" b="1" dirty="0" err="1">
                <a:solidFill>
                  <a:srgbClr val="FF0000"/>
                </a:solidFill>
              </a:rPr>
              <a:t>Interdecile</a:t>
            </a:r>
            <a:r>
              <a:rPr lang="en-AU" b="1" dirty="0">
                <a:solidFill>
                  <a:srgbClr val="FF0000"/>
                </a:solidFill>
              </a:rPr>
              <a:t> risk ~2.5</a:t>
            </a:r>
          </a:p>
        </p:txBody>
      </p:sp>
    </p:spTree>
    <p:extLst>
      <p:ext uri="{BB962C8B-B14F-4D97-AF65-F5344CB8AC3E}">
        <p14:creationId xmlns:p14="http://schemas.microsoft.com/office/powerpoint/2010/main" val="340711265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143" y="1340982"/>
            <a:ext cx="3733800" cy="517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171950" y="1557262"/>
            <a:ext cx="4572000" cy="4247317"/>
          </a:xfrm>
          <a:prstGeom prst="rect">
            <a:avLst/>
          </a:prstGeom>
        </p:spPr>
        <p:txBody>
          <a:bodyPr>
            <a:spAutoFit/>
          </a:bodyPr>
          <a:lstStyle/>
          <a:p>
            <a:r>
              <a:rPr lang="en-AU" i="1" dirty="0">
                <a:solidFill>
                  <a:prstClr val="black"/>
                </a:solidFill>
              </a:rPr>
              <a:t>MDD </a:t>
            </a:r>
            <a:r>
              <a:rPr lang="en-AU" i="1" dirty="0" smtClean="0">
                <a:solidFill>
                  <a:prstClr val="black"/>
                </a:solidFill>
              </a:rPr>
              <a:t>PRS </a:t>
            </a:r>
            <a:r>
              <a:rPr lang="en-AU" i="1" dirty="0">
                <a:solidFill>
                  <a:prstClr val="black"/>
                </a:solidFill>
              </a:rPr>
              <a:t>(from out-of-sample discovery sets) </a:t>
            </a:r>
            <a:r>
              <a:rPr lang="en-AU" i="1" dirty="0" smtClean="0">
                <a:solidFill>
                  <a:prstClr val="black"/>
                </a:solidFill>
              </a:rPr>
              <a:t>were significantly </a:t>
            </a:r>
            <a:r>
              <a:rPr lang="en-AU" i="1" dirty="0">
                <a:solidFill>
                  <a:prstClr val="black"/>
                </a:solidFill>
              </a:rPr>
              <a:t>higher in MDD cases with: </a:t>
            </a:r>
            <a:endParaRPr lang="en-AU" i="1" dirty="0" smtClean="0">
              <a:solidFill>
                <a:prstClr val="black"/>
              </a:solidFill>
            </a:endParaRPr>
          </a:p>
          <a:p>
            <a:pPr marL="285750" indent="-285750">
              <a:buFont typeface="Arial" panose="020B0604020202020204" pitchFamily="34" charset="0"/>
              <a:buChar char="•"/>
            </a:pPr>
            <a:endParaRPr lang="en-AU" i="1" dirty="0" smtClean="0">
              <a:solidFill>
                <a:prstClr val="black"/>
              </a:solidFill>
            </a:endParaRPr>
          </a:p>
          <a:p>
            <a:pPr marL="285750" indent="-285750">
              <a:buFont typeface="Arial" panose="020B0604020202020204" pitchFamily="34" charset="0"/>
              <a:buChar char="•"/>
            </a:pPr>
            <a:r>
              <a:rPr lang="en-AU" i="1" dirty="0" smtClean="0">
                <a:solidFill>
                  <a:prstClr val="black"/>
                </a:solidFill>
              </a:rPr>
              <a:t>earlier </a:t>
            </a:r>
            <a:r>
              <a:rPr lang="en-AU" i="1" dirty="0">
                <a:solidFill>
                  <a:prstClr val="black"/>
                </a:solidFill>
              </a:rPr>
              <a:t>age at onset; more severe MDD symptoms (based </a:t>
            </a:r>
            <a:r>
              <a:rPr lang="en-AU" i="1" dirty="0" smtClean="0">
                <a:solidFill>
                  <a:prstClr val="black"/>
                </a:solidFill>
              </a:rPr>
              <a:t>on number of </a:t>
            </a:r>
            <a:r>
              <a:rPr lang="en-AU" i="1" dirty="0">
                <a:solidFill>
                  <a:prstClr val="black"/>
                </a:solidFill>
              </a:rPr>
              <a:t>criteria endorsed</a:t>
            </a:r>
            <a:r>
              <a:rPr lang="en-AU" i="1" dirty="0" smtClean="0">
                <a:solidFill>
                  <a:prstClr val="black"/>
                </a:solidFill>
              </a:rPr>
              <a:t>)</a:t>
            </a:r>
          </a:p>
          <a:p>
            <a:r>
              <a:rPr lang="en-AU" i="1" dirty="0" smtClean="0">
                <a:solidFill>
                  <a:prstClr val="black"/>
                </a:solidFill>
              </a:rPr>
              <a:t> </a:t>
            </a:r>
          </a:p>
          <a:p>
            <a:pPr marL="285750" indent="-285750">
              <a:buFont typeface="Arial" panose="020B0604020202020204" pitchFamily="34" charset="0"/>
              <a:buChar char="•"/>
            </a:pPr>
            <a:r>
              <a:rPr lang="en-AU" i="1" dirty="0" smtClean="0">
                <a:solidFill>
                  <a:prstClr val="black"/>
                </a:solidFill>
              </a:rPr>
              <a:t>recurrent </a:t>
            </a:r>
            <a:r>
              <a:rPr lang="en-AU" i="1" dirty="0">
                <a:solidFill>
                  <a:prstClr val="black"/>
                </a:solidFill>
              </a:rPr>
              <a:t>MDD compared to single </a:t>
            </a:r>
            <a:r>
              <a:rPr lang="en-AU" i="1" dirty="0" smtClean="0">
                <a:solidFill>
                  <a:prstClr val="black"/>
                </a:solidFill>
              </a:rPr>
              <a:t>episode </a:t>
            </a:r>
          </a:p>
          <a:p>
            <a:pPr marL="285750" indent="-285750">
              <a:buFont typeface="Arial" panose="020B0604020202020204" pitchFamily="34" charset="0"/>
              <a:buChar char="•"/>
            </a:pPr>
            <a:endParaRPr lang="en-AU" i="1" dirty="0" smtClean="0">
              <a:solidFill>
                <a:prstClr val="black"/>
              </a:solidFill>
            </a:endParaRPr>
          </a:p>
          <a:p>
            <a:pPr marL="285750" indent="-285750">
              <a:buFont typeface="Arial" panose="020B0604020202020204" pitchFamily="34" charset="0"/>
              <a:buChar char="•"/>
            </a:pPr>
            <a:r>
              <a:rPr lang="en-AU" i="1" dirty="0" smtClean="0">
                <a:solidFill>
                  <a:prstClr val="black"/>
                </a:solidFill>
              </a:rPr>
              <a:t>chronic/unremitting MDD (“</a:t>
            </a:r>
            <a:r>
              <a:rPr lang="en-AU" i="1" dirty="0">
                <a:solidFill>
                  <a:prstClr val="black"/>
                </a:solidFill>
              </a:rPr>
              <a:t>Stage IV” compared to “Stage II”, first-episode </a:t>
            </a:r>
            <a:r>
              <a:rPr lang="en-AU" i="1" dirty="0" smtClean="0">
                <a:solidFill>
                  <a:prstClr val="black"/>
                </a:solidFill>
              </a:rPr>
              <a:t>MDD) </a:t>
            </a:r>
          </a:p>
          <a:p>
            <a:pPr marL="285750" indent="-285750">
              <a:buFont typeface="Arial" panose="020B0604020202020204" pitchFamily="34" charset="0"/>
              <a:buChar char="•"/>
            </a:pPr>
            <a:endParaRPr lang="en-AU" i="1" dirty="0">
              <a:solidFill>
                <a:prstClr val="black"/>
              </a:solidFill>
            </a:endParaRPr>
          </a:p>
          <a:p>
            <a:pPr marL="285750" indent="-285750">
              <a:buFont typeface="Arial" panose="020B0604020202020204" pitchFamily="34" charset="0"/>
              <a:buChar char="•"/>
            </a:pPr>
            <a:endParaRPr lang="en-AU" i="1" dirty="0" smtClean="0">
              <a:solidFill>
                <a:prstClr val="black"/>
              </a:solidFill>
            </a:endParaRPr>
          </a:p>
          <a:p>
            <a:pPr marL="285750" indent="-285750">
              <a:buFont typeface="Arial" panose="020B0604020202020204" pitchFamily="34" charset="0"/>
              <a:buChar char="•"/>
            </a:pPr>
            <a:endParaRPr lang="en-AU" i="1" dirty="0">
              <a:solidFill>
                <a:prstClr val="black"/>
              </a:solidFill>
            </a:endParaRPr>
          </a:p>
          <a:p>
            <a:r>
              <a:rPr lang="en-AU" i="1" dirty="0" smtClean="0">
                <a:solidFill>
                  <a:prstClr val="black"/>
                </a:solidFill>
              </a:rPr>
              <a:t>	Error </a:t>
            </a:r>
            <a:r>
              <a:rPr lang="en-AU" i="1" dirty="0">
                <a:solidFill>
                  <a:prstClr val="black"/>
                </a:solidFill>
              </a:rPr>
              <a:t>bars represent 95% </a:t>
            </a:r>
            <a:r>
              <a:rPr lang="en-AU" i="1" dirty="0" smtClean="0">
                <a:solidFill>
                  <a:prstClr val="black"/>
                </a:solidFill>
              </a:rPr>
              <a:t>CI</a:t>
            </a:r>
            <a:endParaRPr lang="en-AU" dirty="0">
              <a:solidFill>
                <a:prstClr val="black"/>
              </a:solidFill>
            </a:endParaRPr>
          </a:p>
        </p:txBody>
      </p:sp>
      <p:sp>
        <p:nvSpPr>
          <p:cNvPr id="4" name="TextBox 3"/>
          <p:cNvSpPr txBox="1"/>
          <p:nvPr/>
        </p:nvSpPr>
        <p:spPr>
          <a:xfrm>
            <a:off x="272143" y="207513"/>
            <a:ext cx="8789508" cy="646331"/>
          </a:xfrm>
          <a:prstGeom prst="rect">
            <a:avLst/>
          </a:prstGeom>
          <a:noFill/>
        </p:spPr>
        <p:txBody>
          <a:bodyPr wrap="square" rtlCol="0">
            <a:spAutoFit/>
          </a:bodyPr>
          <a:lstStyle/>
          <a:p>
            <a:pPr algn="ctr"/>
            <a:r>
              <a:rPr lang="en-AU" b="1" dirty="0" smtClean="0">
                <a:solidFill>
                  <a:srgbClr val="FF0000"/>
                </a:solidFill>
              </a:rPr>
              <a:t>MDD Polygenic Risk Score predicts age at onset, recurrence, and severity </a:t>
            </a:r>
          </a:p>
          <a:p>
            <a:pPr algn="ctr"/>
            <a:r>
              <a:rPr lang="en-AU" b="1" dirty="0" smtClean="0">
                <a:solidFill>
                  <a:srgbClr val="FF0000"/>
                </a:solidFill>
              </a:rPr>
              <a:t>in independent samples</a:t>
            </a:r>
          </a:p>
        </p:txBody>
      </p:sp>
    </p:spTree>
    <p:extLst>
      <p:ext uri="{BB962C8B-B14F-4D97-AF65-F5344CB8AC3E}">
        <p14:creationId xmlns:p14="http://schemas.microsoft.com/office/powerpoint/2010/main" val="263577310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80932"/>
            <a:ext cx="5282900" cy="2602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18" y="3235065"/>
            <a:ext cx="8907588" cy="3359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185507" y="80856"/>
            <a:ext cx="3904064" cy="3308598"/>
          </a:xfrm>
          <a:prstGeom prst="rect">
            <a:avLst/>
          </a:prstGeom>
        </p:spPr>
        <p:txBody>
          <a:bodyPr wrap="squar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AU" sz="1900" b="1" i="0" u="none" strike="noStrike" kern="1200" cap="none" spc="0" normalizeH="0" baseline="0" noProof="0" dirty="0" smtClean="0">
                <a:ln>
                  <a:noFill/>
                </a:ln>
                <a:solidFill>
                  <a:srgbClr val="7030A0"/>
                </a:solidFill>
                <a:effectLst/>
                <a:uLnTx/>
                <a:uFillTx/>
                <a:latin typeface="Calibri"/>
                <a:ea typeface="+mn-ea"/>
                <a:cs typeface="+mn-cs"/>
              </a:rPr>
              <a:t>% Population at &gt;3fold </a:t>
            </a:r>
            <a:r>
              <a:rPr kumimoji="0" lang="en-AU" sz="1900" b="1" i="0" u="none" strike="noStrike" kern="1200" cap="none" spc="0" normalizeH="0" baseline="0" noProof="0" dirty="0">
                <a:ln>
                  <a:noFill/>
                </a:ln>
                <a:solidFill>
                  <a:srgbClr val="7030A0"/>
                </a:solidFill>
                <a:effectLst/>
                <a:uLnTx/>
                <a:uFillTx/>
                <a:latin typeface="Calibri"/>
                <a:ea typeface="+mn-ea"/>
                <a:cs typeface="+mn-cs"/>
              </a:rPr>
              <a:t>increased risk </a:t>
            </a:r>
          </a:p>
          <a:p>
            <a:pPr marL="342900" marR="0" lvl="0" indent="-34290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900" b="1" i="0" u="none" strike="noStrike" kern="1200" cap="none" spc="0" normalizeH="0" baseline="0" noProof="0" dirty="0" smtClean="0">
                <a:ln>
                  <a:noFill/>
                </a:ln>
                <a:solidFill>
                  <a:srgbClr val="7030A0"/>
                </a:solidFill>
                <a:effectLst/>
                <a:uLnTx/>
                <a:uFillTx/>
                <a:latin typeface="Calibri"/>
                <a:ea typeface="+mn-ea"/>
                <a:cs typeface="+mn-cs"/>
              </a:rPr>
              <a:t>CAD			8.0%, </a:t>
            </a:r>
          </a:p>
          <a:p>
            <a:pPr marL="342900" marR="0" lvl="0" indent="-34290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900" b="1" i="0" u="none" strike="noStrike" kern="1200" cap="none" spc="0" normalizeH="0" baseline="0" noProof="0" dirty="0" smtClean="0">
                <a:ln>
                  <a:noFill/>
                </a:ln>
                <a:solidFill>
                  <a:srgbClr val="7030A0"/>
                </a:solidFill>
                <a:effectLst/>
                <a:uLnTx/>
                <a:uFillTx/>
                <a:latin typeface="Calibri"/>
                <a:ea typeface="+mn-ea"/>
                <a:cs typeface="+mn-cs"/>
              </a:rPr>
              <a:t>atrial fibrillation	6.1% </a:t>
            </a:r>
          </a:p>
          <a:p>
            <a:pPr marL="342900" marR="0" lvl="0" indent="-34290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900" b="1" i="0" u="none" strike="noStrike" kern="1200" cap="none" spc="0" normalizeH="0" baseline="0" noProof="0" dirty="0" smtClean="0">
                <a:ln>
                  <a:noFill/>
                </a:ln>
                <a:solidFill>
                  <a:srgbClr val="7030A0"/>
                </a:solidFill>
                <a:effectLst/>
                <a:uLnTx/>
                <a:uFillTx/>
                <a:latin typeface="Calibri"/>
                <a:ea typeface="+mn-ea"/>
                <a:cs typeface="+mn-cs"/>
              </a:rPr>
              <a:t>type </a:t>
            </a:r>
            <a:r>
              <a:rPr kumimoji="0" lang="en-AU" sz="1900" b="1" i="0" u="none" strike="noStrike" kern="1200" cap="none" spc="0" normalizeH="0" baseline="0" noProof="0" dirty="0">
                <a:ln>
                  <a:noFill/>
                </a:ln>
                <a:solidFill>
                  <a:srgbClr val="7030A0"/>
                </a:solidFill>
                <a:effectLst/>
                <a:uLnTx/>
                <a:uFillTx/>
                <a:latin typeface="Calibri"/>
                <a:ea typeface="+mn-ea"/>
                <a:cs typeface="+mn-cs"/>
              </a:rPr>
              <a:t>2 </a:t>
            </a:r>
            <a:r>
              <a:rPr kumimoji="0" lang="en-AU" sz="1900" b="1" i="0" u="none" strike="noStrike" kern="1200" cap="none" spc="0" normalizeH="0" baseline="0" noProof="0" dirty="0" smtClean="0">
                <a:ln>
                  <a:noFill/>
                </a:ln>
                <a:solidFill>
                  <a:srgbClr val="7030A0"/>
                </a:solidFill>
                <a:effectLst/>
                <a:uLnTx/>
                <a:uFillTx/>
                <a:latin typeface="Calibri"/>
                <a:ea typeface="+mn-ea"/>
                <a:cs typeface="+mn-cs"/>
              </a:rPr>
              <a:t>diabetes	3.5% </a:t>
            </a:r>
          </a:p>
          <a:p>
            <a:pPr marL="342900" marR="0" lvl="0" indent="-34290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900" b="1" i="0" u="none" strike="noStrike" kern="1200" cap="none" spc="0" normalizeH="0" baseline="0" noProof="0" dirty="0" smtClean="0">
                <a:ln>
                  <a:noFill/>
                </a:ln>
                <a:solidFill>
                  <a:srgbClr val="7030A0"/>
                </a:solidFill>
                <a:effectLst/>
                <a:uLnTx/>
                <a:uFillTx/>
                <a:latin typeface="Calibri"/>
                <a:ea typeface="+mn-ea"/>
                <a:cs typeface="+mn-cs"/>
              </a:rPr>
              <a:t>IBD			3.2% </a:t>
            </a:r>
          </a:p>
          <a:p>
            <a:pPr marL="342900" marR="0" lvl="0" indent="-34290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900" b="1" i="0" u="none" strike="noStrike" kern="1200" cap="none" spc="0" normalizeH="0" baseline="0" noProof="0" dirty="0" smtClean="0">
                <a:ln>
                  <a:noFill/>
                </a:ln>
                <a:solidFill>
                  <a:srgbClr val="7030A0"/>
                </a:solidFill>
                <a:effectLst/>
                <a:uLnTx/>
                <a:uFillTx/>
                <a:latin typeface="Calibri"/>
                <a:ea typeface="+mn-ea"/>
                <a:cs typeface="+mn-cs"/>
              </a:rPr>
              <a:t>breast cancer		1.5%</a:t>
            </a:r>
          </a:p>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AU" sz="1900" b="1" i="1" u="none" strike="noStrike" kern="1200" cap="none" spc="0" normalizeH="0" baseline="0" noProof="0" dirty="0" smtClean="0">
              <a:ln>
                <a:noFill/>
              </a:ln>
              <a:solidFill>
                <a:srgbClr val="FF0000"/>
              </a:solidFill>
              <a:effectLst/>
              <a:uLnTx/>
              <a:uFillTx/>
              <a:latin typeface="Calibri"/>
              <a:ea typeface="+mn-ea"/>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AU" sz="1900" b="1" i="1" u="none" strike="noStrike" kern="1200" cap="none" spc="0" normalizeH="0" baseline="0" noProof="0" dirty="0" smtClean="0">
                <a:ln>
                  <a:noFill/>
                </a:ln>
                <a:solidFill>
                  <a:srgbClr val="FF0000"/>
                </a:solidFill>
                <a:effectLst/>
                <a:uLnTx/>
                <a:uFillTx/>
                <a:latin typeface="Calibri"/>
                <a:ea typeface="+mn-ea"/>
                <a:cs typeface="+mn-cs"/>
              </a:rPr>
              <a:t>“We </a:t>
            </a:r>
            <a:r>
              <a:rPr kumimoji="0" lang="en-AU" sz="1900" b="1" i="1" u="none" strike="noStrike" kern="1200" cap="none" spc="0" normalizeH="0" baseline="0" noProof="0" dirty="0">
                <a:ln>
                  <a:noFill/>
                </a:ln>
                <a:solidFill>
                  <a:srgbClr val="FF0000"/>
                </a:solidFill>
                <a:effectLst/>
                <a:uLnTx/>
                <a:uFillTx/>
                <a:latin typeface="Calibri"/>
                <a:ea typeface="+mn-ea"/>
                <a:cs typeface="+mn-cs"/>
              </a:rPr>
              <a:t>propose that it is time to </a:t>
            </a:r>
            <a:r>
              <a:rPr kumimoji="0" lang="en-AU" sz="1900" b="1" i="1" u="none" strike="noStrike" kern="1200" cap="none" spc="0" normalizeH="0" baseline="0" noProof="0" dirty="0" smtClean="0">
                <a:ln>
                  <a:noFill/>
                </a:ln>
                <a:solidFill>
                  <a:srgbClr val="FF0000"/>
                </a:solidFill>
                <a:effectLst/>
                <a:uLnTx/>
                <a:uFillTx/>
                <a:latin typeface="Calibri"/>
                <a:ea typeface="+mn-ea"/>
                <a:cs typeface="+mn-cs"/>
              </a:rPr>
              <a:t>contemplate the </a:t>
            </a:r>
            <a:r>
              <a:rPr kumimoji="0" lang="en-AU" sz="1900" b="1" i="1" u="none" strike="noStrike" kern="1200" cap="none" spc="0" normalizeH="0" baseline="0" noProof="0" dirty="0">
                <a:ln>
                  <a:noFill/>
                </a:ln>
                <a:solidFill>
                  <a:srgbClr val="FF0000"/>
                </a:solidFill>
                <a:effectLst/>
                <a:uLnTx/>
                <a:uFillTx/>
                <a:latin typeface="Calibri"/>
                <a:ea typeface="+mn-ea"/>
                <a:cs typeface="+mn-cs"/>
              </a:rPr>
              <a:t>inclusion of polygenic risk prediction in clinical </a:t>
            </a:r>
            <a:r>
              <a:rPr kumimoji="0" lang="en-AU" sz="1900" b="1" i="1" u="none" strike="noStrike" kern="1200" cap="none" spc="0" normalizeH="0" baseline="0" noProof="0" dirty="0" smtClean="0">
                <a:ln>
                  <a:noFill/>
                </a:ln>
                <a:solidFill>
                  <a:srgbClr val="FF0000"/>
                </a:solidFill>
                <a:effectLst/>
                <a:uLnTx/>
                <a:uFillTx/>
                <a:latin typeface="Calibri"/>
                <a:ea typeface="+mn-ea"/>
                <a:cs typeface="+mn-cs"/>
              </a:rPr>
              <a:t>care... “</a:t>
            </a:r>
            <a:endParaRPr kumimoji="0" lang="en-AU" sz="1900" b="0" i="1" u="none" strike="noStrike" kern="1200" cap="none" spc="0" normalizeH="0" baseline="0" noProof="0" dirty="0">
              <a:ln>
                <a:noFill/>
              </a:ln>
              <a:solidFill>
                <a:srgbClr val="FF0000"/>
              </a:solidFill>
              <a:effectLst/>
              <a:uLnTx/>
              <a:uFillTx/>
              <a:latin typeface="Calibri"/>
              <a:ea typeface="+mn-ea"/>
              <a:cs typeface="+mn-cs"/>
            </a:endParaRPr>
          </a:p>
        </p:txBody>
      </p:sp>
      <p:sp>
        <p:nvSpPr>
          <p:cNvPr id="3" name="TextBox 2"/>
          <p:cNvSpPr txBox="1"/>
          <p:nvPr/>
        </p:nvSpPr>
        <p:spPr>
          <a:xfrm>
            <a:off x="1118754" y="222034"/>
            <a:ext cx="2686954" cy="384721"/>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AU" sz="1900" b="0" i="0" u="none" strike="noStrike" kern="1200" cap="none" spc="0" normalizeH="0" baseline="0" noProof="0" dirty="0" smtClean="0">
                <a:ln>
                  <a:noFill/>
                </a:ln>
                <a:solidFill>
                  <a:srgbClr val="FFFF00"/>
                </a:solidFill>
                <a:effectLst/>
                <a:uLnTx/>
                <a:uFillTx/>
                <a:latin typeface="Calibri"/>
                <a:ea typeface="+mn-ea"/>
                <a:cs typeface="+mn-cs"/>
              </a:rPr>
              <a:t>Published online 14/8/18</a:t>
            </a:r>
            <a:endParaRPr kumimoji="0" lang="en-AU" sz="19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163904435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575" y="1706204"/>
            <a:ext cx="6038850" cy="382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2580" y="248010"/>
            <a:ext cx="5665033" cy="1010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1213" y="6477264"/>
            <a:ext cx="3917387" cy="298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37196" y="5891981"/>
            <a:ext cx="88696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smtClean="0">
                <a:ln>
                  <a:noFill/>
                </a:ln>
                <a:solidFill>
                  <a:srgbClr val="FF0000"/>
                </a:solidFill>
                <a:effectLst/>
                <a:uLnTx/>
                <a:uFillTx/>
                <a:latin typeface="Calibri" panose="020F0502020204030204"/>
                <a:ea typeface="+mn-ea"/>
                <a:cs typeface="+mn-cs"/>
              </a:rPr>
              <a:t>Statin use significantly higher in patients given genetic risk score than conventional risk score</a:t>
            </a:r>
            <a:endParaRPr kumimoji="0" lang="en-AU"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926044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8229600" cy="1143000"/>
          </a:xfrm>
        </p:spPr>
        <p:txBody>
          <a:bodyPr>
            <a:normAutofit/>
          </a:bodyPr>
          <a:lstStyle/>
          <a:p>
            <a:r>
              <a:rPr lang="en-US" dirty="0" err="1" smtClean="0"/>
              <a:t>GxE</a:t>
            </a:r>
            <a:r>
              <a:rPr lang="en-US" dirty="0" smtClean="0"/>
              <a:t> Interaction and Correlation</a:t>
            </a:r>
            <a:endParaRPr lang="en-US" dirty="0"/>
          </a:p>
        </p:txBody>
      </p:sp>
      <p:sp>
        <p:nvSpPr>
          <p:cNvPr id="3" name="Content Placeholder 2"/>
          <p:cNvSpPr>
            <a:spLocks noGrp="1"/>
          </p:cNvSpPr>
          <p:nvPr>
            <p:ph idx="1"/>
          </p:nvPr>
        </p:nvSpPr>
        <p:spPr>
          <a:xfrm>
            <a:off x="457200" y="2347859"/>
            <a:ext cx="8229600" cy="4525963"/>
          </a:xfrm>
        </p:spPr>
        <p:txBody>
          <a:bodyPr/>
          <a:lstStyle/>
          <a:p>
            <a:r>
              <a:rPr lang="en-US" sz="3600" dirty="0" err="1" smtClean="0"/>
              <a:t>GxE</a:t>
            </a:r>
            <a:r>
              <a:rPr lang="en-US" sz="3600" dirty="0" smtClean="0"/>
              <a:t>:  </a:t>
            </a:r>
            <a:r>
              <a:rPr lang="en-US" sz="3600" dirty="0" smtClean="0">
                <a:solidFill>
                  <a:srgbClr val="FF0000"/>
                </a:solidFill>
              </a:rPr>
              <a:t>SENSITIVITY </a:t>
            </a:r>
            <a:r>
              <a:rPr lang="en-US" sz="3600" dirty="0" smtClean="0"/>
              <a:t>to E controlled by G</a:t>
            </a:r>
          </a:p>
          <a:p>
            <a:pPr marL="0" indent="0">
              <a:buNone/>
            </a:pPr>
            <a:endParaRPr lang="en-US" sz="3600" dirty="0" smtClean="0"/>
          </a:p>
          <a:p>
            <a:r>
              <a:rPr lang="en-US" sz="3600" dirty="0" err="1" smtClean="0"/>
              <a:t>rGE</a:t>
            </a:r>
            <a:r>
              <a:rPr lang="en-US" sz="3600" dirty="0" smtClean="0"/>
              <a:t>:  </a:t>
            </a:r>
            <a:r>
              <a:rPr lang="en-US" sz="3600" dirty="0" smtClean="0">
                <a:solidFill>
                  <a:srgbClr val="FF0000"/>
                </a:solidFill>
              </a:rPr>
              <a:t>EXPOSURE</a:t>
            </a:r>
            <a:r>
              <a:rPr lang="en-US" sz="3600" dirty="0" smtClean="0"/>
              <a:t> to E correlated with (“depends  on”) G</a:t>
            </a:r>
          </a:p>
          <a:p>
            <a:pPr marL="0" indent="0">
              <a:buNone/>
            </a:pPr>
            <a:endParaRPr lang="en-US" sz="3600" dirty="0" smtClean="0"/>
          </a:p>
          <a:p>
            <a:pPr marL="0" indent="0">
              <a:buNone/>
            </a:pPr>
            <a:r>
              <a:rPr lang="en-US" sz="3600" dirty="0" smtClean="0"/>
              <a:t>Lots of good plant and animal models for both </a:t>
            </a:r>
          </a:p>
          <a:p>
            <a:endParaRPr lang="en-US" dirty="0"/>
          </a:p>
        </p:txBody>
      </p:sp>
    </p:spTree>
    <p:extLst>
      <p:ext uri="{BB962C8B-B14F-4D97-AF65-F5344CB8AC3E}">
        <p14:creationId xmlns:p14="http://schemas.microsoft.com/office/powerpoint/2010/main" val="329094250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43619" y="116632"/>
            <a:ext cx="8715460" cy="671644"/>
          </a:xfrm>
          <a:prstGeom prst="rect">
            <a:avLst/>
          </a:prstGeom>
        </p:spPr>
        <p:txBody>
          <a:bodyPr/>
          <a:lstStyle>
            <a:lvl1pPr algn="l" defTabSz="457200" rtl="0" eaLnBrk="1" latinLnBrk="0" hangingPunct="1">
              <a:spcBef>
                <a:spcPct val="0"/>
              </a:spcBef>
              <a:buNone/>
              <a:defRPr sz="3200" b="1" i="0" kern="1200">
                <a:solidFill>
                  <a:schemeClr val="tx1">
                    <a:lumMod val="85000"/>
                    <a:lumOff val="15000"/>
                  </a:schemeClr>
                </a:solidFill>
                <a:latin typeface="Arial"/>
                <a:ea typeface="+mj-ea"/>
                <a:cs typeface="Arial"/>
              </a:defRPr>
            </a:lvl1pPr>
          </a:lstStyle>
          <a:p>
            <a:pPr algn="ctr"/>
            <a:r>
              <a:rPr lang="en-AU" sz="2800" dirty="0" smtClean="0">
                <a:solidFill>
                  <a:srgbClr val="C00000"/>
                </a:solidFill>
              </a:rPr>
              <a:t>DIATHESIS-STRESS MODEL IN DEPRESSION</a:t>
            </a:r>
            <a:endParaRPr lang="en-AU" sz="2800" dirty="0">
              <a:solidFill>
                <a:srgbClr val="C00000"/>
              </a:solidFill>
            </a:endParaRPr>
          </a:p>
        </p:txBody>
      </p:sp>
      <p:sp>
        <p:nvSpPr>
          <p:cNvPr id="5" name="TextBox 4"/>
          <p:cNvSpPr txBox="1"/>
          <p:nvPr/>
        </p:nvSpPr>
        <p:spPr>
          <a:xfrm>
            <a:off x="395538" y="870633"/>
            <a:ext cx="8611195" cy="830997"/>
          </a:xfrm>
          <a:prstGeom prst="rect">
            <a:avLst/>
          </a:prstGeom>
          <a:noFill/>
        </p:spPr>
        <p:txBody>
          <a:bodyPr wrap="square" rtlCol="0">
            <a:spAutoFit/>
          </a:bodyPr>
          <a:lstStyle/>
          <a:p>
            <a:pPr defTabSz="457200"/>
            <a:r>
              <a:rPr lang="en-AU" sz="2400" b="1" dirty="0" smtClean="0">
                <a:solidFill>
                  <a:prstClr val="black"/>
                </a:solidFill>
                <a:latin typeface="Arial"/>
              </a:rPr>
              <a:t>Depression 	=</a:t>
            </a:r>
            <a:r>
              <a:rPr lang="en-AU" sz="2400" b="1" dirty="0">
                <a:solidFill>
                  <a:prstClr val="black"/>
                </a:solidFill>
                <a:latin typeface="Arial"/>
              </a:rPr>
              <a:t> </a:t>
            </a:r>
            <a:r>
              <a:rPr lang="en-AU" sz="2400" b="1" dirty="0" smtClean="0">
                <a:solidFill>
                  <a:prstClr val="black"/>
                </a:solidFill>
                <a:latin typeface="Arial"/>
              </a:rPr>
              <a:t> </a:t>
            </a:r>
            <a:r>
              <a:rPr lang="en-AU" sz="2400" b="1" dirty="0" smtClean="0">
                <a:solidFill>
                  <a:srgbClr val="C0504D"/>
                </a:solidFill>
                <a:latin typeface="Arial"/>
              </a:rPr>
              <a:t>Diathesis</a:t>
            </a:r>
            <a:r>
              <a:rPr lang="en-AU" sz="2400" b="1" dirty="0" smtClean="0">
                <a:solidFill>
                  <a:prstClr val="black"/>
                </a:solidFill>
                <a:latin typeface="Arial"/>
              </a:rPr>
              <a:t> 	+</a:t>
            </a:r>
            <a:r>
              <a:rPr lang="en-AU" sz="2400" b="1" dirty="0">
                <a:solidFill>
                  <a:prstClr val="black"/>
                </a:solidFill>
                <a:latin typeface="Arial"/>
              </a:rPr>
              <a:t> </a:t>
            </a:r>
            <a:r>
              <a:rPr lang="en-AU" sz="2400" b="1" dirty="0" smtClean="0">
                <a:solidFill>
                  <a:prstClr val="black"/>
                </a:solidFill>
                <a:latin typeface="Arial"/>
              </a:rPr>
              <a:t> </a:t>
            </a:r>
            <a:r>
              <a:rPr lang="en-AU" sz="2400" b="1" dirty="0" smtClean="0">
                <a:solidFill>
                  <a:srgbClr val="4F81BD"/>
                </a:solidFill>
                <a:latin typeface="Arial"/>
              </a:rPr>
              <a:t>Stress</a:t>
            </a:r>
            <a:r>
              <a:rPr lang="en-AU" sz="2400" b="1" dirty="0" smtClean="0">
                <a:solidFill>
                  <a:prstClr val="black"/>
                </a:solidFill>
                <a:latin typeface="Arial"/>
              </a:rPr>
              <a:t> 	 +    </a:t>
            </a:r>
            <a:r>
              <a:rPr lang="en-AU" sz="2400" b="1" dirty="0" smtClean="0">
                <a:solidFill>
                  <a:srgbClr val="8064A2"/>
                </a:solidFill>
                <a:latin typeface="Arial"/>
              </a:rPr>
              <a:t>Diathesis * Stress</a:t>
            </a:r>
            <a:br>
              <a:rPr lang="en-AU" sz="2400" b="1" dirty="0" smtClean="0">
                <a:solidFill>
                  <a:srgbClr val="8064A2"/>
                </a:solidFill>
                <a:latin typeface="Arial"/>
              </a:rPr>
            </a:br>
            <a:r>
              <a:rPr lang="en-AU" sz="2400" b="1" dirty="0" smtClean="0">
                <a:solidFill>
                  <a:srgbClr val="8064A2"/>
                </a:solidFill>
                <a:latin typeface="Arial"/>
              </a:rPr>
              <a:t>			</a:t>
            </a:r>
            <a:endParaRPr lang="en-AU" sz="2400" b="1" dirty="0">
              <a:solidFill>
                <a:srgbClr val="8064A2"/>
              </a:solidFill>
              <a:latin typeface="Arial"/>
            </a:endParaRPr>
          </a:p>
        </p:txBody>
      </p:sp>
      <p:sp>
        <p:nvSpPr>
          <p:cNvPr id="6" name="TextBox 5"/>
          <p:cNvSpPr txBox="1"/>
          <p:nvPr/>
        </p:nvSpPr>
        <p:spPr>
          <a:xfrm>
            <a:off x="2339118" y="1400230"/>
            <a:ext cx="1944216" cy="707886"/>
          </a:xfrm>
          <a:prstGeom prst="rect">
            <a:avLst/>
          </a:prstGeom>
          <a:noFill/>
        </p:spPr>
        <p:txBody>
          <a:bodyPr wrap="square" rtlCol="0">
            <a:spAutoFit/>
          </a:bodyPr>
          <a:lstStyle/>
          <a:p>
            <a:pPr defTabSz="457200"/>
            <a:r>
              <a:rPr lang="en-AU" sz="2000" dirty="0" smtClean="0">
                <a:solidFill>
                  <a:srgbClr val="C0504D"/>
                </a:solidFill>
                <a:latin typeface="Arial"/>
              </a:rPr>
              <a:t>(Predisposition, Vulnerability)</a:t>
            </a:r>
            <a:endParaRPr lang="en-AU" sz="2000" dirty="0">
              <a:solidFill>
                <a:srgbClr val="C0504D"/>
              </a:solidFill>
              <a:latin typeface="Arial"/>
            </a:endParaRPr>
          </a:p>
        </p:txBody>
      </p:sp>
      <p:sp>
        <p:nvSpPr>
          <p:cNvPr id="7" name="TextBox 6"/>
          <p:cNvSpPr txBox="1"/>
          <p:nvPr/>
        </p:nvSpPr>
        <p:spPr>
          <a:xfrm>
            <a:off x="4181359" y="1253083"/>
            <a:ext cx="1728192" cy="1015663"/>
          </a:xfrm>
          <a:prstGeom prst="rect">
            <a:avLst/>
          </a:prstGeom>
          <a:noFill/>
        </p:spPr>
        <p:txBody>
          <a:bodyPr wrap="square" rtlCol="0">
            <a:spAutoFit/>
          </a:bodyPr>
          <a:lstStyle/>
          <a:p>
            <a:pPr defTabSz="457200"/>
            <a:r>
              <a:rPr lang="en-AU" sz="2000" dirty="0" smtClean="0">
                <a:solidFill>
                  <a:srgbClr val="4F81BD"/>
                </a:solidFill>
                <a:latin typeface="Arial"/>
              </a:rPr>
              <a:t>(Disruption of psychological equilibrium)</a:t>
            </a:r>
            <a:endParaRPr lang="en-AU" sz="2000" dirty="0">
              <a:solidFill>
                <a:srgbClr val="4F81BD"/>
              </a:solidFill>
              <a:latin typeface="Arial"/>
            </a:endParaRPr>
          </a:p>
        </p:txBody>
      </p:sp>
      <p:sp>
        <p:nvSpPr>
          <p:cNvPr id="8" name="TextBox 7"/>
          <p:cNvSpPr txBox="1"/>
          <p:nvPr/>
        </p:nvSpPr>
        <p:spPr>
          <a:xfrm>
            <a:off x="395536" y="2241407"/>
            <a:ext cx="2241926" cy="923330"/>
          </a:xfrm>
          <a:prstGeom prst="rect">
            <a:avLst/>
          </a:prstGeom>
          <a:noFill/>
        </p:spPr>
        <p:txBody>
          <a:bodyPr wrap="square" rtlCol="0">
            <a:spAutoFit/>
          </a:bodyPr>
          <a:lstStyle/>
          <a:p>
            <a:pPr defTabSz="457200"/>
            <a:r>
              <a:rPr lang="en-AU" b="1" dirty="0" smtClean="0">
                <a:solidFill>
                  <a:prstClr val="black"/>
                </a:solidFill>
                <a:latin typeface="Arial"/>
              </a:rPr>
              <a:t>Hypothesised contribution to risk</a:t>
            </a:r>
            <a:endParaRPr lang="en-AU" b="1" dirty="0">
              <a:solidFill>
                <a:prstClr val="black"/>
              </a:solidFill>
              <a:latin typeface="Arial"/>
            </a:endParaRPr>
          </a:p>
        </p:txBody>
      </p:sp>
      <p:sp>
        <p:nvSpPr>
          <p:cNvPr id="12" name="Up Arrow 11"/>
          <p:cNvSpPr/>
          <p:nvPr/>
        </p:nvSpPr>
        <p:spPr>
          <a:xfrm>
            <a:off x="2888087" y="2254175"/>
            <a:ext cx="562380" cy="640256"/>
          </a:xfrm>
          <a:prstGeom prst="up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AU" dirty="0">
              <a:solidFill>
                <a:prstClr val="white"/>
              </a:solidFill>
            </a:endParaRPr>
          </a:p>
        </p:txBody>
      </p:sp>
      <p:sp>
        <p:nvSpPr>
          <p:cNvPr id="13" name="Up Arrow 12"/>
          <p:cNvSpPr/>
          <p:nvPr/>
        </p:nvSpPr>
        <p:spPr>
          <a:xfrm>
            <a:off x="4572000" y="2254175"/>
            <a:ext cx="562380" cy="640256"/>
          </a:xfrm>
          <a:prstGeom prst="up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AU" dirty="0">
              <a:solidFill>
                <a:prstClr val="white"/>
              </a:solidFill>
            </a:endParaRPr>
          </a:p>
        </p:txBody>
      </p:sp>
      <p:sp>
        <p:nvSpPr>
          <p:cNvPr id="14" name="Up Arrow 13"/>
          <p:cNvSpPr/>
          <p:nvPr/>
        </p:nvSpPr>
        <p:spPr>
          <a:xfrm>
            <a:off x="6661380" y="2254175"/>
            <a:ext cx="562380" cy="640256"/>
          </a:xfrm>
          <a:prstGeom prst="upArrow">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AU" dirty="0">
              <a:solidFill>
                <a:prstClr val="white"/>
              </a:solidFill>
            </a:endParaRPr>
          </a:p>
        </p:txBody>
      </p:sp>
      <p:sp>
        <p:nvSpPr>
          <p:cNvPr id="15" name="TextBox 14"/>
          <p:cNvSpPr txBox="1"/>
          <p:nvPr/>
        </p:nvSpPr>
        <p:spPr>
          <a:xfrm>
            <a:off x="343619" y="3887796"/>
            <a:ext cx="8611195" cy="830997"/>
          </a:xfrm>
          <a:prstGeom prst="rect">
            <a:avLst/>
          </a:prstGeom>
          <a:noFill/>
        </p:spPr>
        <p:txBody>
          <a:bodyPr wrap="square" rtlCol="0">
            <a:spAutoFit/>
          </a:bodyPr>
          <a:lstStyle/>
          <a:p>
            <a:pPr defTabSz="457200"/>
            <a:r>
              <a:rPr lang="en-AU" sz="2400" b="1" dirty="0" smtClean="0">
                <a:solidFill>
                  <a:prstClr val="black"/>
                </a:solidFill>
                <a:latin typeface="Arial"/>
              </a:rPr>
              <a:t>Depression 	=</a:t>
            </a:r>
            <a:r>
              <a:rPr lang="en-AU" sz="2400" b="1" dirty="0">
                <a:solidFill>
                  <a:prstClr val="black"/>
                </a:solidFill>
                <a:latin typeface="Arial"/>
              </a:rPr>
              <a:t> </a:t>
            </a:r>
            <a:r>
              <a:rPr lang="en-AU" sz="2400" b="1" dirty="0" smtClean="0">
                <a:solidFill>
                  <a:prstClr val="black"/>
                </a:solidFill>
                <a:latin typeface="Arial"/>
              </a:rPr>
              <a:t> </a:t>
            </a:r>
            <a:r>
              <a:rPr lang="en-AU" sz="2400" b="1" dirty="0" smtClean="0">
                <a:solidFill>
                  <a:srgbClr val="C0504D"/>
                </a:solidFill>
                <a:latin typeface="Arial"/>
              </a:rPr>
              <a:t>PRS</a:t>
            </a:r>
            <a:r>
              <a:rPr lang="en-AU" sz="2400" b="1" dirty="0">
                <a:solidFill>
                  <a:prstClr val="black"/>
                </a:solidFill>
                <a:latin typeface="Arial"/>
              </a:rPr>
              <a:t> </a:t>
            </a:r>
            <a:r>
              <a:rPr lang="en-AU" sz="2400" b="1" dirty="0" smtClean="0">
                <a:solidFill>
                  <a:prstClr val="black"/>
                </a:solidFill>
                <a:latin typeface="Arial"/>
              </a:rPr>
              <a:t>+  </a:t>
            </a:r>
            <a:r>
              <a:rPr lang="en-AU" sz="2400" b="1" dirty="0" smtClean="0">
                <a:solidFill>
                  <a:srgbClr val="4F81BD"/>
                </a:solidFill>
                <a:latin typeface="Arial"/>
              </a:rPr>
              <a:t>PSLE </a:t>
            </a:r>
            <a:r>
              <a:rPr lang="en-AU" sz="2400" b="1" dirty="0" smtClean="0">
                <a:solidFill>
                  <a:prstClr val="black"/>
                </a:solidFill>
                <a:latin typeface="Arial"/>
              </a:rPr>
              <a:t>+</a:t>
            </a:r>
            <a:r>
              <a:rPr lang="en-AU" sz="2400" b="1" dirty="0" smtClean="0">
                <a:solidFill>
                  <a:srgbClr val="4F81BD"/>
                </a:solidFill>
                <a:latin typeface="Arial"/>
              </a:rPr>
              <a:t> NSLE </a:t>
            </a:r>
            <a:r>
              <a:rPr lang="en-AU" sz="2400" b="1" dirty="0" smtClean="0">
                <a:solidFill>
                  <a:prstClr val="black"/>
                </a:solidFill>
                <a:latin typeface="Arial"/>
              </a:rPr>
              <a:t>+</a:t>
            </a:r>
            <a:r>
              <a:rPr lang="en-AU" sz="2400" b="1" dirty="0" smtClean="0">
                <a:solidFill>
                  <a:srgbClr val="4F81BD"/>
                </a:solidFill>
                <a:latin typeface="Arial"/>
              </a:rPr>
              <a:t> SS</a:t>
            </a:r>
            <a:r>
              <a:rPr lang="en-AU" sz="2400" b="1" dirty="0" smtClean="0">
                <a:solidFill>
                  <a:prstClr val="black"/>
                </a:solidFill>
                <a:latin typeface="Arial"/>
              </a:rPr>
              <a:t>	 +  </a:t>
            </a:r>
            <a:r>
              <a:rPr lang="en-AU" sz="2400" b="1" dirty="0" smtClean="0">
                <a:solidFill>
                  <a:srgbClr val="8064A2"/>
                </a:solidFill>
                <a:latin typeface="Arial"/>
              </a:rPr>
              <a:t>PRS * PSLE </a:t>
            </a:r>
            <a:r>
              <a:rPr lang="en-AU" sz="2400" b="1" dirty="0" smtClean="0">
                <a:solidFill>
                  <a:prstClr val="black"/>
                </a:solidFill>
                <a:latin typeface="Arial"/>
              </a:rPr>
              <a:t>+</a:t>
            </a:r>
            <a:r>
              <a:rPr lang="en-AU" sz="2400" b="1" dirty="0" smtClean="0">
                <a:solidFill>
                  <a:srgbClr val="4F81BD"/>
                </a:solidFill>
                <a:latin typeface="Arial"/>
              </a:rPr>
              <a:t> </a:t>
            </a:r>
            <a:r>
              <a:rPr lang="en-AU" sz="2400" b="1" dirty="0" smtClean="0">
                <a:solidFill>
                  <a:srgbClr val="8064A2"/>
                </a:solidFill>
                <a:latin typeface="Arial"/>
              </a:rPr>
              <a:t>PRS*NSLE </a:t>
            </a:r>
            <a:r>
              <a:rPr lang="en-AU" sz="2400" b="1" dirty="0" smtClean="0">
                <a:solidFill>
                  <a:prstClr val="black"/>
                </a:solidFill>
                <a:latin typeface="Arial"/>
              </a:rPr>
              <a:t>+</a:t>
            </a:r>
            <a:r>
              <a:rPr lang="en-AU" sz="2400" b="1" dirty="0" smtClean="0">
                <a:solidFill>
                  <a:srgbClr val="4F81BD"/>
                </a:solidFill>
                <a:latin typeface="Arial"/>
              </a:rPr>
              <a:t> </a:t>
            </a:r>
            <a:r>
              <a:rPr lang="en-AU" sz="2400" b="1" dirty="0" smtClean="0">
                <a:solidFill>
                  <a:srgbClr val="8064A2"/>
                </a:solidFill>
                <a:latin typeface="Arial"/>
              </a:rPr>
              <a:t>PRS*SS</a:t>
            </a:r>
            <a:endParaRPr lang="en-AU" sz="2400" b="1" dirty="0">
              <a:solidFill>
                <a:srgbClr val="8064A2"/>
              </a:solidFill>
              <a:latin typeface="Arial"/>
            </a:endParaRPr>
          </a:p>
        </p:txBody>
      </p:sp>
      <p:sp>
        <p:nvSpPr>
          <p:cNvPr id="16" name="Rectangle 15"/>
          <p:cNvSpPr/>
          <p:nvPr/>
        </p:nvSpPr>
        <p:spPr>
          <a:xfrm>
            <a:off x="240030" y="4753130"/>
            <a:ext cx="8714784" cy="1877437"/>
          </a:xfrm>
          <a:prstGeom prst="rect">
            <a:avLst/>
          </a:prstGeom>
        </p:spPr>
        <p:txBody>
          <a:bodyPr wrap="square">
            <a:spAutoFit/>
          </a:bodyPr>
          <a:lstStyle/>
          <a:p>
            <a:pPr marL="171450" indent="-171450">
              <a:buFont typeface="Arial" panose="020B0604020202020204" pitchFamily="34" charset="0"/>
              <a:buChar char="•"/>
            </a:pPr>
            <a:r>
              <a:rPr lang="en-AU" sz="2000" dirty="0" smtClean="0">
                <a:solidFill>
                  <a:srgbClr val="C00000"/>
                </a:solidFill>
              </a:rPr>
              <a:t>PRS:</a:t>
            </a:r>
            <a:r>
              <a:rPr lang="en-AU" sz="2000" dirty="0" smtClean="0">
                <a:solidFill>
                  <a:srgbClr val="4472C4"/>
                </a:solidFill>
              </a:rPr>
              <a:t> </a:t>
            </a:r>
            <a:r>
              <a:rPr lang="en-AU" sz="2000" dirty="0" smtClean="0">
                <a:solidFill>
                  <a:prstClr val="black"/>
                </a:solidFill>
              </a:rPr>
              <a:t>Polygenic Risk Score</a:t>
            </a:r>
          </a:p>
          <a:p>
            <a:pPr marL="171450" indent="-171450">
              <a:buFont typeface="Arial" panose="020B0604020202020204" pitchFamily="34" charset="0"/>
              <a:buChar char="•"/>
            </a:pPr>
            <a:r>
              <a:rPr lang="en-AU" sz="2000" dirty="0" smtClean="0">
                <a:solidFill>
                  <a:srgbClr val="4472C4"/>
                </a:solidFill>
              </a:rPr>
              <a:t>PSLE: </a:t>
            </a:r>
            <a:r>
              <a:rPr lang="en-AU" sz="2000" dirty="0" smtClean="0">
                <a:solidFill>
                  <a:prstClr val="black"/>
                </a:solidFill>
              </a:rPr>
              <a:t>Personal Stressful Life Event, </a:t>
            </a:r>
            <a:r>
              <a:rPr lang="en-AU" sz="2000" dirty="0" smtClean="0">
                <a:solidFill>
                  <a:srgbClr val="4472C4"/>
                </a:solidFill>
              </a:rPr>
              <a:t>NSLE</a:t>
            </a:r>
            <a:r>
              <a:rPr lang="en-AU" sz="2000" dirty="0" smtClean="0">
                <a:solidFill>
                  <a:prstClr val="black"/>
                </a:solidFill>
              </a:rPr>
              <a:t>: Network Stressful life event, </a:t>
            </a:r>
            <a:r>
              <a:rPr lang="en-AU" sz="2000" dirty="0" smtClean="0">
                <a:solidFill>
                  <a:srgbClr val="4472C4"/>
                </a:solidFill>
              </a:rPr>
              <a:t>SS</a:t>
            </a:r>
            <a:r>
              <a:rPr lang="en-AU" sz="2000" dirty="0" smtClean="0">
                <a:solidFill>
                  <a:prstClr val="black"/>
                </a:solidFill>
              </a:rPr>
              <a:t> Social Support</a:t>
            </a:r>
          </a:p>
          <a:p>
            <a:pPr marL="171450" indent="-171450">
              <a:buFont typeface="Arial" panose="020B0604020202020204" pitchFamily="34" charset="0"/>
              <a:buChar char="•"/>
            </a:pPr>
            <a:r>
              <a:rPr lang="en-AU" sz="1400" dirty="0" smtClean="0">
                <a:solidFill>
                  <a:prstClr val="black"/>
                </a:solidFill>
              </a:rPr>
              <a:t>Familial </a:t>
            </a:r>
            <a:r>
              <a:rPr lang="en-AU" sz="1400" dirty="0">
                <a:solidFill>
                  <a:prstClr val="black"/>
                </a:solidFill>
              </a:rPr>
              <a:t>relatedness </a:t>
            </a:r>
            <a:r>
              <a:rPr lang="en-AU" sz="1400" dirty="0" smtClean="0">
                <a:solidFill>
                  <a:prstClr val="black"/>
                </a:solidFill>
              </a:rPr>
              <a:t>modelled using </a:t>
            </a:r>
            <a:r>
              <a:rPr lang="en-AU" sz="1400" dirty="0">
                <a:solidFill>
                  <a:prstClr val="black"/>
                </a:solidFill>
              </a:rPr>
              <a:t>a </a:t>
            </a:r>
            <a:r>
              <a:rPr lang="en-AU" sz="1400" dirty="0" smtClean="0">
                <a:solidFill>
                  <a:prstClr val="black"/>
                </a:solidFill>
              </a:rPr>
              <a:t>kinship matrix or </a:t>
            </a:r>
            <a:r>
              <a:rPr lang="en-AU" sz="1400" dirty="0">
                <a:solidFill>
                  <a:prstClr val="black"/>
                </a:solidFill>
              </a:rPr>
              <a:t>a genetic relatedness matrix calculated from </a:t>
            </a:r>
            <a:r>
              <a:rPr lang="en-AU" sz="1400" dirty="0" smtClean="0">
                <a:solidFill>
                  <a:prstClr val="black"/>
                </a:solidFill>
              </a:rPr>
              <a:t>SNPs. </a:t>
            </a:r>
          </a:p>
          <a:p>
            <a:pPr marL="171450" indent="-171450">
              <a:buFont typeface="Arial" panose="020B0604020202020204" pitchFamily="34" charset="0"/>
              <a:buChar char="•"/>
            </a:pPr>
            <a:r>
              <a:rPr lang="en-AU" sz="1400" dirty="0" smtClean="0">
                <a:solidFill>
                  <a:prstClr val="black"/>
                </a:solidFill>
              </a:rPr>
              <a:t>All analyses controlled </a:t>
            </a:r>
            <a:r>
              <a:rPr lang="en-AU" sz="1400" dirty="0">
                <a:solidFill>
                  <a:prstClr val="black"/>
                </a:solidFill>
              </a:rPr>
              <a:t>for age, age</a:t>
            </a:r>
            <a:r>
              <a:rPr lang="en-AU" sz="1400" baseline="30000" dirty="0">
                <a:solidFill>
                  <a:prstClr val="black"/>
                </a:solidFill>
              </a:rPr>
              <a:t>2</a:t>
            </a:r>
            <a:r>
              <a:rPr lang="en-AU" sz="1400" dirty="0">
                <a:solidFill>
                  <a:prstClr val="black"/>
                </a:solidFill>
              </a:rPr>
              <a:t>, sex, age*sex and age</a:t>
            </a:r>
            <a:r>
              <a:rPr lang="en-AU" sz="1400" baseline="30000" dirty="0">
                <a:solidFill>
                  <a:prstClr val="black"/>
                </a:solidFill>
              </a:rPr>
              <a:t>2</a:t>
            </a:r>
            <a:r>
              <a:rPr lang="en-AU" sz="1400" dirty="0">
                <a:solidFill>
                  <a:prstClr val="black"/>
                </a:solidFill>
              </a:rPr>
              <a:t>*sex interactions, study, array, and the </a:t>
            </a:r>
            <a:r>
              <a:rPr lang="en-AU" sz="1400" dirty="0" smtClean="0">
                <a:solidFill>
                  <a:prstClr val="black"/>
                </a:solidFill>
              </a:rPr>
              <a:t>first four </a:t>
            </a:r>
            <a:r>
              <a:rPr lang="en-AU" sz="1400" dirty="0">
                <a:solidFill>
                  <a:prstClr val="black"/>
                </a:solidFill>
              </a:rPr>
              <a:t>genetic principal components </a:t>
            </a:r>
            <a:endParaRPr lang="en-AU" sz="1400" dirty="0" smtClean="0">
              <a:solidFill>
                <a:prstClr val="black"/>
              </a:solidFill>
            </a:endParaRPr>
          </a:p>
          <a:p>
            <a:pPr marL="171450" indent="-171450">
              <a:buFont typeface="Arial" panose="020B0604020202020204" pitchFamily="34" charset="0"/>
              <a:buChar char="•"/>
            </a:pPr>
            <a:r>
              <a:rPr lang="en-AU" sz="1400" dirty="0" smtClean="0">
                <a:solidFill>
                  <a:prstClr val="black"/>
                </a:solidFill>
              </a:rPr>
              <a:t>Scores regressed for covariates to avoid false positive interactions</a:t>
            </a:r>
            <a:endParaRPr lang="en-AU" sz="1400" dirty="0">
              <a:solidFill>
                <a:prstClr val="black"/>
              </a:solidFill>
            </a:endParaRPr>
          </a:p>
        </p:txBody>
      </p:sp>
      <p:sp>
        <p:nvSpPr>
          <p:cNvPr id="3" name="TextBox 2"/>
          <p:cNvSpPr txBox="1"/>
          <p:nvPr/>
        </p:nvSpPr>
        <p:spPr>
          <a:xfrm>
            <a:off x="3381887" y="3428675"/>
            <a:ext cx="3246120" cy="523220"/>
          </a:xfrm>
          <a:prstGeom prst="rect">
            <a:avLst/>
          </a:prstGeom>
          <a:noFill/>
        </p:spPr>
        <p:txBody>
          <a:bodyPr wrap="square" rtlCol="0">
            <a:spAutoFit/>
          </a:bodyPr>
          <a:lstStyle/>
          <a:p>
            <a:r>
              <a:rPr lang="en-US" sz="2800" b="1" dirty="0" smtClean="0">
                <a:solidFill>
                  <a:prstClr val="black"/>
                </a:solidFill>
              </a:rPr>
              <a:t>Our model:</a:t>
            </a:r>
            <a:endParaRPr lang="en-US" sz="2800" b="1" dirty="0">
              <a:solidFill>
                <a:prstClr val="black"/>
              </a:solidFill>
            </a:endParaRPr>
          </a:p>
        </p:txBody>
      </p:sp>
      <p:sp>
        <p:nvSpPr>
          <p:cNvPr id="2" name="Rectangle 1"/>
          <p:cNvSpPr/>
          <p:nvPr/>
        </p:nvSpPr>
        <p:spPr>
          <a:xfrm>
            <a:off x="5638800" y="6469898"/>
            <a:ext cx="3505200" cy="369332"/>
          </a:xfrm>
          <a:prstGeom prst="rect">
            <a:avLst/>
          </a:prstGeom>
        </p:spPr>
        <p:txBody>
          <a:bodyPr wrap="square">
            <a:spAutoFit/>
          </a:bodyPr>
          <a:lstStyle/>
          <a:p>
            <a:r>
              <a:rPr lang="pl-PL" dirty="0"/>
              <a:t>Mol </a:t>
            </a:r>
            <a:r>
              <a:rPr lang="pl-PL" dirty="0" smtClean="0"/>
              <a:t>Psychiatry</a:t>
            </a:r>
            <a:r>
              <a:rPr lang="en-AU" dirty="0" smtClean="0"/>
              <a:t> </a:t>
            </a:r>
            <a:r>
              <a:rPr lang="pl-PL" dirty="0" smtClean="0"/>
              <a:t>23:1590-1596</a:t>
            </a:r>
            <a:r>
              <a:rPr lang="en-AU" dirty="0" smtClean="0"/>
              <a:t>, 2018</a:t>
            </a:r>
            <a:endParaRPr lang="en-GB" dirty="0"/>
          </a:p>
        </p:txBody>
      </p:sp>
    </p:spTree>
    <p:extLst>
      <p:ext uri="{BB962C8B-B14F-4D97-AF65-F5344CB8AC3E}">
        <p14:creationId xmlns:p14="http://schemas.microsoft.com/office/powerpoint/2010/main" val="2571396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43619" y="116632"/>
            <a:ext cx="8715460" cy="671644"/>
          </a:xfrm>
          <a:prstGeom prst="rect">
            <a:avLst/>
          </a:prstGeom>
        </p:spPr>
        <p:txBody>
          <a:bodyPr/>
          <a:lstStyle>
            <a:lvl1pPr algn="l" defTabSz="457200" rtl="0" eaLnBrk="1" latinLnBrk="0" hangingPunct="1">
              <a:spcBef>
                <a:spcPct val="0"/>
              </a:spcBef>
              <a:buNone/>
              <a:defRPr sz="3200" b="1" i="0" kern="1200">
                <a:solidFill>
                  <a:schemeClr val="tx1">
                    <a:lumMod val="85000"/>
                    <a:lumOff val="15000"/>
                  </a:schemeClr>
                </a:solidFill>
                <a:latin typeface="Arial"/>
                <a:ea typeface="+mj-ea"/>
                <a:cs typeface="Arial"/>
              </a:defRPr>
            </a:lvl1pPr>
          </a:lstStyle>
          <a:p>
            <a:pPr algn="ctr"/>
            <a:r>
              <a:rPr lang="en-AU" sz="2800" dirty="0" smtClean="0">
                <a:solidFill>
                  <a:srgbClr val="C00000"/>
                </a:solidFill>
              </a:rPr>
              <a:t>MAIN EFFECTS OF STRESS SCORES</a:t>
            </a:r>
            <a:endParaRPr lang="en-AU" sz="2800" dirty="0">
              <a:solidFill>
                <a:srgbClr val="C00000"/>
              </a:solidFill>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589917"/>
            <a:ext cx="6696744" cy="5154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95536" y="792141"/>
            <a:ext cx="7992888" cy="646331"/>
          </a:xfrm>
          <a:prstGeom prst="rect">
            <a:avLst/>
          </a:prstGeom>
        </p:spPr>
        <p:txBody>
          <a:bodyPr wrap="square">
            <a:spAutoFit/>
          </a:bodyPr>
          <a:lstStyle/>
          <a:p>
            <a:pPr marL="285750" indent="-285750" defTabSz="457200">
              <a:buFont typeface="Arial"/>
              <a:buChar char="•"/>
            </a:pPr>
            <a:r>
              <a:rPr lang="en-US" dirty="0">
                <a:solidFill>
                  <a:srgbClr val="000000"/>
                </a:solidFill>
              </a:rPr>
              <a:t>Depression score associated with Personal (PSLE) </a:t>
            </a:r>
            <a:r>
              <a:rPr lang="en-US" dirty="0" smtClean="0">
                <a:solidFill>
                  <a:srgbClr val="000000"/>
                </a:solidFill>
              </a:rPr>
              <a:t>and network </a:t>
            </a:r>
            <a:r>
              <a:rPr lang="en-US" dirty="0">
                <a:solidFill>
                  <a:srgbClr val="000000"/>
                </a:solidFill>
              </a:rPr>
              <a:t>(NSLE) stressful life events </a:t>
            </a:r>
            <a:r>
              <a:rPr lang="en-US" dirty="0" smtClean="0">
                <a:solidFill>
                  <a:srgbClr val="000000"/>
                </a:solidFill>
              </a:rPr>
              <a:t>and perceived </a:t>
            </a:r>
            <a:r>
              <a:rPr lang="en-US" dirty="0">
                <a:solidFill>
                  <a:srgbClr val="000000"/>
                </a:solidFill>
              </a:rPr>
              <a:t>social support (SS</a:t>
            </a:r>
            <a:r>
              <a:rPr lang="en-US" dirty="0" smtClean="0">
                <a:solidFill>
                  <a:srgbClr val="000000"/>
                </a:solidFill>
              </a:rPr>
              <a:t>). Note sex differences.</a:t>
            </a:r>
            <a:endParaRPr lang="en-US" dirty="0">
              <a:solidFill>
                <a:srgbClr val="000000"/>
              </a:solidFill>
            </a:endParaRPr>
          </a:p>
        </p:txBody>
      </p:sp>
      <p:sp>
        <p:nvSpPr>
          <p:cNvPr id="7" name="TextBox 6"/>
          <p:cNvSpPr txBox="1"/>
          <p:nvPr/>
        </p:nvSpPr>
        <p:spPr>
          <a:xfrm>
            <a:off x="4644010" y="2123572"/>
            <a:ext cx="1143903" cy="369332"/>
          </a:xfrm>
          <a:prstGeom prst="rect">
            <a:avLst/>
          </a:prstGeom>
          <a:noFill/>
          <a:ln w="57150">
            <a:solidFill>
              <a:schemeClr val="tx1"/>
            </a:solidFill>
          </a:ln>
        </p:spPr>
        <p:txBody>
          <a:bodyPr wrap="none" rtlCol="0">
            <a:spAutoFit/>
          </a:bodyPr>
          <a:lstStyle/>
          <a:p>
            <a:r>
              <a:rPr lang="en-AU" dirty="0" smtClean="0">
                <a:solidFill>
                  <a:srgbClr val="FF0000"/>
                </a:solidFill>
              </a:rPr>
              <a:t>♀ females</a:t>
            </a:r>
            <a:endParaRPr lang="en-AU" dirty="0">
              <a:solidFill>
                <a:srgbClr val="FF0000"/>
              </a:solidFill>
            </a:endParaRPr>
          </a:p>
        </p:txBody>
      </p:sp>
      <p:sp>
        <p:nvSpPr>
          <p:cNvPr id="8" name="TextBox 7"/>
          <p:cNvSpPr txBox="1"/>
          <p:nvPr/>
        </p:nvSpPr>
        <p:spPr>
          <a:xfrm>
            <a:off x="6839019" y="3995908"/>
            <a:ext cx="910827" cy="369332"/>
          </a:xfrm>
          <a:prstGeom prst="rect">
            <a:avLst/>
          </a:prstGeom>
          <a:noFill/>
          <a:ln w="57150">
            <a:solidFill>
              <a:schemeClr val="tx1"/>
            </a:solidFill>
          </a:ln>
        </p:spPr>
        <p:txBody>
          <a:bodyPr wrap="none" rtlCol="0">
            <a:spAutoFit/>
          </a:bodyPr>
          <a:lstStyle/>
          <a:p>
            <a:r>
              <a:rPr lang="en-AU" dirty="0" smtClean="0">
                <a:solidFill>
                  <a:srgbClr val="FF0000"/>
                </a:solidFill>
              </a:rPr>
              <a:t>♂males</a:t>
            </a:r>
            <a:endParaRPr lang="en-AU" dirty="0">
              <a:solidFill>
                <a:srgbClr val="FF0000"/>
              </a:solidFill>
            </a:endParaRPr>
          </a:p>
        </p:txBody>
      </p:sp>
    </p:spTree>
    <p:extLst>
      <p:ext uri="{BB962C8B-B14F-4D97-AF65-F5344CB8AC3E}">
        <p14:creationId xmlns:p14="http://schemas.microsoft.com/office/powerpoint/2010/main" val="381645730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43619" y="116632"/>
            <a:ext cx="8715460" cy="671644"/>
          </a:xfrm>
          <a:prstGeom prst="rect">
            <a:avLst/>
          </a:prstGeom>
        </p:spPr>
        <p:txBody>
          <a:bodyPr/>
          <a:lstStyle>
            <a:lvl1pPr algn="l" defTabSz="457200" rtl="0" eaLnBrk="1" latinLnBrk="0" hangingPunct="1">
              <a:spcBef>
                <a:spcPct val="0"/>
              </a:spcBef>
              <a:buNone/>
              <a:defRPr sz="3200" b="1" i="0" kern="1200">
                <a:solidFill>
                  <a:schemeClr val="tx1">
                    <a:lumMod val="85000"/>
                    <a:lumOff val="15000"/>
                  </a:schemeClr>
                </a:solidFill>
                <a:latin typeface="Arial"/>
                <a:ea typeface="+mj-ea"/>
                <a:cs typeface="Arial"/>
              </a:defRPr>
            </a:lvl1pPr>
          </a:lstStyle>
          <a:p>
            <a:pPr algn="ctr"/>
            <a:r>
              <a:rPr lang="en-AU" sz="2800" dirty="0" smtClean="0">
                <a:solidFill>
                  <a:srgbClr val="C00000"/>
                </a:solidFill>
              </a:rPr>
              <a:t>TEST OF INTERACTION</a:t>
            </a:r>
            <a:endParaRPr lang="en-AU" sz="1800" dirty="0">
              <a:solidFill>
                <a:srgbClr val="C00000"/>
              </a:solidFill>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221" y="1434490"/>
            <a:ext cx="8987249" cy="3743300"/>
          </a:xfrm>
          <a:prstGeom prst="rect">
            <a:avLst/>
          </a:prstGeom>
        </p:spPr>
      </p:pic>
      <p:sp>
        <p:nvSpPr>
          <p:cNvPr id="2" name="TextBox 1"/>
          <p:cNvSpPr txBox="1"/>
          <p:nvPr/>
        </p:nvSpPr>
        <p:spPr>
          <a:xfrm>
            <a:off x="3610101" y="5664530"/>
            <a:ext cx="2351314" cy="369332"/>
          </a:xfrm>
          <a:prstGeom prst="rect">
            <a:avLst/>
          </a:prstGeom>
          <a:noFill/>
        </p:spPr>
        <p:txBody>
          <a:bodyPr wrap="square" rtlCol="0">
            <a:spAutoFit/>
          </a:bodyPr>
          <a:lstStyle/>
          <a:p>
            <a:pPr algn="ctr"/>
            <a:r>
              <a:rPr lang="en-US" dirty="0" smtClean="0">
                <a:solidFill>
                  <a:prstClr val="black"/>
                </a:solidFill>
              </a:rPr>
              <a:t>No interaction</a:t>
            </a:r>
            <a:endParaRPr lang="en-AU" dirty="0">
              <a:solidFill>
                <a:prstClr val="black"/>
              </a:solidFill>
            </a:endParaRPr>
          </a:p>
        </p:txBody>
      </p:sp>
      <p:sp>
        <p:nvSpPr>
          <p:cNvPr id="5" name="TextBox 4"/>
          <p:cNvSpPr txBox="1"/>
          <p:nvPr/>
        </p:nvSpPr>
        <p:spPr>
          <a:xfrm>
            <a:off x="6531429" y="5671066"/>
            <a:ext cx="2527650" cy="369332"/>
          </a:xfrm>
          <a:prstGeom prst="rect">
            <a:avLst/>
          </a:prstGeom>
          <a:noFill/>
        </p:spPr>
        <p:txBody>
          <a:bodyPr wrap="square" rtlCol="0">
            <a:spAutoFit/>
          </a:bodyPr>
          <a:lstStyle/>
          <a:p>
            <a:pPr algn="ctr"/>
            <a:r>
              <a:rPr lang="en-US" dirty="0" smtClean="0">
                <a:solidFill>
                  <a:prstClr val="black"/>
                </a:solidFill>
              </a:rPr>
              <a:t>No interaction</a:t>
            </a:r>
            <a:endParaRPr lang="en-AU" dirty="0">
              <a:solidFill>
                <a:prstClr val="black"/>
              </a:solidFill>
            </a:endParaRPr>
          </a:p>
        </p:txBody>
      </p:sp>
      <p:sp>
        <p:nvSpPr>
          <p:cNvPr id="6" name="TextBox 5"/>
          <p:cNvSpPr txBox="1"/>
          <p:nvPr/>
        </p:nvSpPr>
        <p:spPr>
          <a:xfrm>
            <a:off x="235528" y="5671066"/>
            <a:ext cx="3030187" cy="369332"/>
          </a:xfrm>
          <a:prstGeom prst="rect">
            <a:avLst/>
          </a:prstGeom>
          <a:noFill/>
        </p:spPr>
        <p:txBody>
          <a:bodyPr wrap="square" rtlCol="0">
            <a:spAutoFit/>
          </a:bodyPr>
          <a:lstStyle/>
          <a:p>
            <a:pPr algn="ctr"/>
            <a:r>
              <a:rPr lang="en-US" dirty="0" smtClean="0">
                <a:solidFill>
                  <a:prstClr val="black"/>
                </a:solidFill>
              </a:rPr>
              <a:t>Significant interaction</a:t>
            </a:r>
            <a:endParaRPr lang="en-AU" dirty="0">
              <a:solidFill>
                <a:prstClr val="black"/>
              </a:solidFill>
            </a:endParaRPr>
          </a:p>
        </p:txBody>
      </p:sp>
    </p:spTree>
    <p:extLst>
      <p:ext uri="{BB962C8B-B14F-4D97-AF65-F5344CB8AC3E}">
        <p14:creationId xmlns:p14="http://schemas.microsoft.com/office/powerpoint/2010/main" val="338219325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3142" y="3933056"/>
            <a:ext cx="7485242"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err="1">
                <a:ln>
                  <a:noFill/>
                </a:ln>
                <a:solidFill>
                  <a:prstClr val="black"/>
                </a:solidFill>
                <a:effectLst/>
                <a:uLnTx/>
                <a:uFillTx/>
                <a:latin typeface="Calibri"/>
                <a:ea typeface="+mn-ea"/>
                <a:cs typeface="+mn-cs"/>
              </a:rPr>
              <a:t>N</a:t>
            </a:r>
            <a:r>
              <a:rPr kumimoji="0" lang="en-AU" sz="1800" b="0" i="0" u="none" strike="noStrike" kern="1200" cap="none" spc="0" normalizeH="0" baseline="0" noProof="0" dirty="0" err="1" smtClean="0">
                <a:ln>
                  <a:noFill/>
                </a:ln>
                <a:solidFill>
                  <a:prstClr val="black"/>
                </a:solidFill>
                <a:effectLst/>
                <a:uLnTx/>
                <a:uFillTx/>
                <a:latin typeface="Calibri"/>
                <a:ea typeface="+mn-ea"/>
                <a:cs typeface="+mn-cs"/>
              </a:rPr>
              <a:t>ontransmitted</a:t>
            </a:r>
            <a:r>
              <a:rPr kumimoji="0" lang="en-AU" sz="1800" b="0" i="0" u="none" strike="noStrike" kern="1200" cap="none" spc="0" normalizeH="0" baseline="0" noProof="0" dirty="0" smtClean="0">
                <a:ln>
                  <a:noFill/>
                </a:ln>
                <a:solidFill>
                  <a:prstClr val="black"/>
                </a:solidFill>
                <a:effectLst/>
                <a:uLnTx/>
                <a:uFillTx/>
                <a:latin typeface="Calibri"/>
                <a:ea typeface="+mn-ea"/>
                <a:cs typeface="+mn-cs"/>
              </a:rPr>
              <a:t> alleles can </a:t>
            </a:r>
            <a:r>
              <a:rPr kumimoji="0" lang="en-AU" sz="1800" b="0" i="0" u="none" strike="noStrike" kern="1200" cap="none" spc="0" normalizeH="0" baseline="0" noProof="0" dirty="0">
                <a:ln>
                  <a:noFill/>
                </a:ln>
                <a:solidFill>
                  <a:prstClr val="black"/>
                </a:solidFill>
                <a:effectLst/>
                <a:uLnTx/>
                <a:uFillTx/>
                <a:latin typeface="Calibri"/>
                <a:ea typeface="+mn-ea"/>
                <a:cs typeface="+mn-cs"/>
              </a:rPr>
              <a:t>affect a child through their impacts on the parents and other relatives, a </a:t>
            </a:r>
            <a:r>
              <a:rPr kumimoji="0" lang="en-AU" sz="1800" b="0" i="0" u="none" strike="noStrike" kern="1200" cap="none" spc="0" normalizeH="0" baseline="0" noProof="0" dirty="0" smtClean="0">
                <a:ln>
                  <a:noFill/>
                </a:ln>
                <a:solidFill>
                  <a:prstClr val="black"/>
                </a:solidFill>
                <a:effectLst/>
                <a:uLnTx/>
                <a:uFillTx/>
                <a:latin typeface="Calibri"/>
                <a:ea typeface="+mn-ea"/>
                <a:cs typeface="+mn-cs"/>
              </a:rPr>
              <a:t>phenomenon we </a:t>
            </a:r>
            <a:r>
              <a:rPr kumimoji="0" lang="en-AU" sz="1800" b="0" i="0" u="none" strike="noStrike" kern="1200" cap="none" spc="0" normalizeH="0" baseline="0" noProof="0" dirty="0">
                <a:ln>
                  <a:noFill/>
                </a:ln>
                <a:solidFill>
                  <a:prstClr val="black"/>
                </a:solidFill>
                <a:effectLst/>
                <a:uLnTx/>
                <a:uFillTx/>
                <a:latin typeface="Calibri"/>
                <a:ea typeface="+mn-ea"/>
                <a:cs typeface="+mn-cs"/>
              </a:rPr>
              <a:t>call “genetic nurture.” Using results from a meta-analysis of educational </a:t>
            </a:r>
            <a:r>
              <a:rPr kumimoji="0" lang="en-AU" sz="1800" b="0" i="0" u="none" strike="noStrike" kern="1200" cap="none" spc="0" normalizeH="0" baseline="0" noProof="0" dirty="0" smtClean="0">
                <a:ln>
                  <a:noFill/>
                </a:ln>
                <a:solidFill>
                  <a:prstClr val="black"/>
                </a:solidFill>
                <a:effectLst/>
                <a:uLnTx/>
                <a:uFillTx/>
                <a:latin typeface="Calibri"/>
                <a:ea typeface="+mn-ea"/>
                <a:cs typeface="+mn-cs"/>
              </a:rPr>
              <a:t>attainment, we </a:t>
            </a:r>
            <a:r>
              <a:rPr kumimoji="0" lang="en-AU" sz="1800" b="0" i="0" u="none" strike="noStrike" kern="1200" cap="none" spc="0" normalizeH="0" baseline="0" noProof="0" dirty="0">
                <a:ln>
                  <a:noFill/>
                </a:ln>
                <a:solidFill>
                  <a:prstClr val="black"/>
                </a:solidFill>
                <a:effectLst/>
                <a:uLnTx/>
                <a:uFillTx/>
                <a:latin typeface="Calibri"/>
                <a:ea typeface="+mn-ea"/>
                <a:cs typeface="+mn-cs"/>
              </a:rPr>
              <a:t>find that the polygenic score computed for the </a:t>
            </a:r>
            <a:r>
              <a:rPr kumimoji="0" lang="en-AU" sz="1800" b="0" i="0" u="none" strike="noStrike" kern="1200" cap="none" spc="0" normalizeH="0" baseline="0" noProof="0" dirty="0" err="1">
                <a:ln>
                  <a:noFill/>
                </a:ln>
                <a:solidFill>
                  <a:prstClr val="black"/>
                </a:solidFill>
                <a:effectLst/>
                <a:uLnTx/>
                <a:uFillTx/>
                <a:latin typeface="Calibri"/>
                <a:ea typeface="+mn-ea"/>
                <a:cs typeface="+mn-cs"/>
              </a:rPr>
              <a:t>nontransmitted</a:t>
            </a:r>
            <a:r>
              <a:rPr kumimoji="0" lang="en-AU" sz="1800" b="0" i="0" u="none" strike="noStrike" kern="1200" cap="none" spc="0" normalizeH="0" baseline="0" noProof="0" dirty="0">
                <a:ln>
                  <a:noFill/>
                </a:ln>
                <a:solidFill>
                  <a:prstClr val="black"/>
                </a:solidFill>
                <a:effectLst/>
                <a:uLnTx/>
                <a:uFillTx/>
                <a:latin typeface="Calibri"/>
                <a:ea typeface="+mn-ea"/>
                <a:cs typeface="+mn-cs"/>
              </a:rPr>
              <a:t> alleles of 21,637 </a:t>
            </a:r>
            <a:r>
              <a:rPr kumimoji="0" lang="en-AU" sz="1800" b="0" i="0" u="none" strike="noStrike" kern="1200" cap="none" spc="0" normalizeH="0" baseline="0" noProof="0" dirty="0" smtClean="0">
                <a:ln>
                  <a:noFill/>
                </a:ln>
                <a:solidFill>
                  <a:prstClr val="black"/>
                </a:solidFill>
                <a:effectLst/>
                <a:uLnTx/>
                <a:uFillTx/>
                <a:latin typeface="Calibri"/>
                <a:ea typeface="+mn-ea"/>
                <a:cs typeface="+mn-cs"/>
              </a:rPr>
              <a:t>probands with </a:t>
            </a:r>
            <a:r>
              <a:rPr kumimoji="0" lang="en-AU" sz="1800" b="0" i="0" u="none" strike="noStrike" kern="1200" cap="none" spc="0" normalizeH="0" baseline="0" noProof="0" dirty="0">
                <a:ln>
                  <a:noFill/>
                </a:ln>
                <a:solidFill>
                  <a:prstClr val="black"/>
                </a:solidFill>
                <a:effectLst/>
                <a:uLnTx/>
                <a:uFillTx/>
                <a:latin typeface="Calibri"/>
                <a:ea typeface="+mn-ea"/>
                <a:cs typeface="+mn-cs"/>
              </a:rPr>
              <a:t>at least one parent genotyped has an estimated effect on the educational </a:t>
            </a:r>
            <a:r>
              <a:rPr kumimoji="0" lang="en-AU" sz="1800" b="0" i="0" u="none" strike="noStrike" kern="1200" cap="none" spc="0" normalizeH="0" baseline="0" noProof="0" dirty="0" smtClean="0">
                <a:ln>
                  <a:noFill/>
                </a:ln>
                <a:solidFill>
                  <a:prstClr val="black"/>
                </a:solidFill>
                <a:effectLst/>
                <a:uLnTx/>
                <a:uFillTx/>
                <a:latin typeface="Calibri"/>
                <a:ea typeface="+mn-ea"/>
                <a:cs typeface="+mn-cs"/>
              </a:rPr>
              <a:t>attainment of </a:t>
            </a:r>
            <a:r>
              <a:rPr kumimoji="0" lang="en-AU" sz="1800" b="0" i="0" u="none" strike="noStrike" kern="1200" cap="none" spc="0" normalizeH="0" baseline="0" noProof="0" dirty="0">
                <a:ln>
                  <a:noFill/>
                </a:ln>
                <a:solidFill>
                  <a:prstClr val="black"/>
                </a:solidFill>
                <a:effectLst/>
                <a:uLnTx/>
                <a:uFillTx/>
                <a:latin typeface="Calibri"/>
                <a:ea typeface="+mn-ea"/>
                <a:cs typeface="+mn-cs"/>
              </a:rPr>
              <a:t>the proband that is 29.9% (P = 1.6 × 10</a:t>
            </a:r>
            <a:r>
              <a:rPr kumimoji="0" lang="en-AU" sz="1800" b="0" i="0" u="none" strike="noStrike" kern="1200" cap="none" spc="0" normalizeH="0" baseline="30000" noProof="0" dirty="0">
                <a:ln>
                  <a:noFill/>
                </a:ln>
                <a:solidFill>
                  <a:prstClr val="black"/>
                </a:solidFill>
                <a:effectLst/>
                <a:uLnTx/>
                <a:uFillTx/>
                <a:latin typeface="Calibri"/>
                <a:ea typeface="+mn-ea"/>
                <a:cs typeface="+mn-cs"/>
              </a:rPr>
              <a:t>−14</a:t>
            </a:r>
            <a:r>
              <a:rPr kumimoji="0" lang="en-AU" sz="1800" b="0" i="0" u="none" strike="noStrike" kern="1200" cap="none" spc="0" normalizeH="0" baseline="0" noProof="0" dirty="0">
                <a:ln>
                  <a:noFill/>
                </a:ln>
                <a:solidFill>
                  <a:prstClr val="black"/>
                </a:solidFill>
                <a:effectLst/>
                <a:uLnTx/>
                <a:uFillTx/>
                <a:latin typeface="Calibri"/>
                <a:ea typeface="+mn-ea"/>
                <a:cs typeface="+mn-cs"/>
              </a:rPr>
              <a:t>) of that of the transmitted polygenic </a:t>
            </a:r>
            <a:r>
              <a:rPr kumimoji="0" lang="en-AU" sz="1800" b="0" i="0" u="none" strike="noStrike" kern="1200" cap="none" spc="0" normalizeH="0" baseline="0" noProof="0" dirty="0" smtClean="0">
                <a:ln>
                  <a:noFill/>
                </a:ln>
                <a:solidFill>
                  <a:prstClr val="black"/>
                </a:solidFill>
                <a:effectLst/>
                <a:uLnTx/>
                <a:uFillTx/>
                <a:latin typeface="Calibri"/>
                <a:ea typeface="+mn-ea"/>
                <a:cs typeface="+mn-cs"/>
              </a:rPr>
              <a:t>score. </a:t>
            </a:r>
            <a:endParaRPr kumimoji="0" lang="en-AU"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angle 2"/>
          <p:cNvSpPr/>
          <p:nvPr/>
        </p:nvSpPr>
        <p:spPr>
          <a:xfrm>
            <a:off x="323528" y="116632"/>
            <a:ext cx="7920880" cy="80021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dirty="0">
                <a:ln>
                  <a:noFill/>
                </a:ln>
                <a:solidFill>
                  <a:prstClr val="black"/>
                </a:solidFill>
                <a:effectLst/>
                <a:uLnTx/>
                <a:uFillTx/>
                <a:latin typeface="Calibri"/>
                <a:ea typeface="+mn-ea"/>
                <a:cs typeface="+mn-cs"/>
              </a:rPr>
              <a:t>The nature of </a:t>
            </a:r>
            <a:r>
              <a:rPr kumimoji="0" lang="en-AU" sz="2800" b="1" i="0" u="none" strike="noStrike" kern="1200" cap="none" spc="0" normalizeH="0" baseline="0" noProof="0" dirty="0" smtClean="0">
                <a:ln>
                  <a:noFill/>
                </a:ln>
                <a:solidFill>
                  <a:prstClr val="black"/>
                </a:solidFill>
                <a:effectLst/>
                <a:uLnTx/>
                <a:uFillTx/>
                <a:latin typeface="Calibri"/>
                <a:ea typeface="+mn-ea"/>
                <a:cs typeface="+mn-cs"/>
              </a:rPr>
              <a:t>nurture: Effects </a:t>
            </a:r>
            <a:r>
              <a:rPr kumimoji="0" lang="en-AU" sz="2800" b="1" i="0" u="none" strike="noStrike" kern="1200" cap="none" spc="0" normalizeH="0" baseline="0" noProof="0" dirty="0">
                <a:ln>
                  <a:noFill/>
                </a:ln>
                <a:solidFill>
                  <a:prstClr val="black"/>
                </a:solidFill>
                <a:effectLst/>
                <a:uLnTx/>
                <a:uFillTx/>
                <a:latin typeface="Calibri"/>
                <a:ea typeface="+mn-ea"/>
                <a:cs typeface="+mn-cs"/>
              </a:rPr>
              <a:t>of parental </a:t>
            </a:r>
            <a:r>
              <a:rPr kumimoji="0" lang="en-AU" sz="2800" b="1" i="0" u="none" strike="noStrike" kern="1200" cap="none" spc="0" normalizeH="0" baseline="0" noProof="0" dirty="0" smtClean="0">
                <a:ln>
                  <a:noFill/>
                </a:ln>
                <a:solidFill>
                  <a:prstClr val="black"/>
                </a:solidFill>
                <a:effectLst/>
                <a:uLnTx/>
                <a:uFillTx/>
                <a:latin typeface="Calibri"/>
                <a:ea typeface="+mn-ea"/>
                <a:cs typeface="+mn-cs"/>
              </a:rPr>
              <a:t>genotypes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smtClean="0">
                <a:ln>
                  <a:noFill/>
                </a:ln>
                <a:solidFill>
                  <a:prstClr val="black"/>
                </a:solidFill>
                <a:effectLst/>
                <a:uLnTx/>
                <a:uFillTx/>
                <a:latin typeface="Calibri"/>
                <a:ea typeface="+mn-ea"/>
                <a:cs typeface="+mn-cs"/>
              </a:rPr>
              <a:t>Augustine Kong ………..Kari Stefansson</a:t>
            </a:r>
            <a:endParaRPr kumimoji="0" lang="en-AU"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6453336"/>
            <a:ext cx="5019675" cy="35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9813" y="1039962"/>
            <a:ext cx="4901515" cy="2749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779912" y="922772"/>
            <a:ext cx="36004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892857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685800"/>
            <a:ext cx="4114800" cy="2677656"/>
          </a:xfrm>
          <a:prstGeom prst="rect">
            <a:avLst/>
          </a:prstGeom>
        </p:spPr>
        <p:txBody>
          <a:bodyPr wrap="square">
            <a:spAutoFit/>
          </a:bodyPr>
          <a:lstStyle/>
          <a:p>
            <a:r>
              <a:rPr lang="en-US" sz="2000" b="1" dirty="0"/>
              <a:t>Detection and interpretation of shared genetic influences on 42 human </a:t>
            </a:r>
            <a:r>
              <a:rPr lang="en-US" sz="2000" b="1" dirty="0" smtClean="0"/>
              <a:t>traits</a:t>
            </a:r>
          </a:p>
          <a:p>
            <a:endParaRPr lang="en-US" dirty="0"/>
          </a:p>
          <a:p>
            <a:r>
              <a:rPr lang="en-US" dirty="0"/>
              <a:t>Joseph K </a:t>
            </a:r>
            <a:r>
              <a:rPr lang="en-US" dirty="0" err="1" smtClean="0"/>
              <a:t>Pickrell</a:t>
            </a:r>
            <a:r>
              <a:rPr lang="en-US" dirty="0" smtClean="0"/>
              <a:t>, </a:t>
            </a:r>
            <a:r>
              <a:rPr lang="en-US" dirty="0" err="1"/>
              <a:t>Tomaz</a:t>
            </a:r>
            <a:r>
              <a:rPr lang="en-US" dirty="0"/>
              <a:t> </a:t>
            </a:r>
            <a:r>
              <a:rPr lang="en-US" dirty="0" err="1" smtClean="0"/>
              <a:t>Berisa</a:t>
            </a:r>
            <a:r>
              <a:rPr lang="en-US" dirty="0" smtClean="0"/>
              <a:t>, </a:t>
            </a:r>
            <a:r>
              <a:rPr lang="en-US" dirty="0">
                <a:solidFill>
                  <a:srgbClr val="FF0000"/>
                </a:solidFill>
              </a:rPr>
              <a:t>Jimmy Z </a:t>
            </a:r>
            <a:r>
              <a:rPr lang="en-US" dirty="0" smtClean="0">
                <a:solidFill>
                  <a:srgbClr val="FF0000"/>
                </a:solidFill>
              </a:rPr>
              <a:t>Liu</a:t>
            </a:r>
            <a:r>
              <a:rPr lang="en-US" dirty="0" smtClean="0"/>
              <a:t>, </a:t>
            </a:r>
            <a:r>
              <a:rPr lang="en-US" dirty="0"/>
              <a:t>Laure </a:t>
            </a:r>
            <a:r>
              <a:rPr lang="en-US" dirty="0" err="1" smtClean="0"/>
              <a:t>Ségurel</a:t>
            </a:r>
            <a:r>
              <a:rPr lang="en-US" dirty="0" smtClean="0"/>
              <a:t>, </a:t>
            </a:r>
            <a:r>
              <a:rPr lang="en-US" dirty="0"/>
              <a:t>Joyce Y </a:t>
            </a:r>
            <a:r>
              <a:rPr lang="en-US" dirty="0" smtClean="0"/>
              <a:t>Tung </a:t>
            </a:r>
            <a:r>
              <a:rPr lang="en-US" dirty="0"/>
              <a:t>&amp; David A </a:t>
            </a:r>
            <a:r>
              <a:rPr lang="en-US" dirty="0" smtClean="0"/>
              <a:t>Hinds.    </a:t>
            </a:r>
          </a:p>
          <a:p>
            <a:endParaRPr lang="en-US" dirty="0"/>
          </a:p>
          <a:p>
            <a:r>
              <a:rPr lang="en-US" i="1" dirty="0" smtClean="0"/>
              <a:t>Nature </a:t>
            </a:r>
            <a:r>
              <a:rPr lang="en-US" i="1" dirty="0"/>
              <a:t>Genetics </a:t>
            </a:r>
            <a:r>
              <a:rPr lang="en-US" dirty="0" smtClean="0"/>
              <a:t>48; 709–717, 2016 </a:t>
            </a:r>
            <a:endParaRPr lang="en-US" dirty="0"/>
          </a:p>
        </p:txBody>
      </p:sp>
      <p:pic>
        <p:nvPicPr>
          <p:cNvPr id="218113" name="Picture 1" descr="Fig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52400"/>
            <a:ext cx="4371975" cy="65246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1001" y="4191000"/>
            <a:ext cx="3733800" cy="2246769"/>
          </a:xfrm>
          <a:prstGeom prst="rect">
            <a:avLst/>
          </a:prstGeom>
          <a:noFill/>
        </p:spPr>
        <p:txBody>
          <a:bodyPr wrap="square" rtlCol="0">
            <a:spAutoFit/>
          </a:bodyPr>
          <a:lstStyle/>
          <a:p>
            <a:r>
              <a:rPr lang="en-AU" sz="2800" b="1" dirty="0" smtClean="0">
                <a:solidFill>
                  <a:srgbClr val="FF0000"/>
                </a:solidFill>
              </a:rPr>
              <a:t>Powerful GWAS for traits A and B can help determine direction of causation</a:t>
            </a:r>
            <a:endParaRPr lang="en-US" sz="2800" b="1" dirty="0">
              <a:solidFill>
                <a:srgbClr val="FF0000"/>
              </a:solidFill>
            </a:endParaRPr>
          </a:p>
        </p:txBody>
      </p:sp>
    </p:spTree>
    <p:extLst>
      <p:ext uri="{BB962C8B-B14F-4D97-AF65-F5344CB8AC3E}">
        <p14:creationId xmlns:p14="http://schemas.microsoft.com/office/powerpoint/2010/main" val="8693748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90800" y="1066800"/>
            <a:ext cx="3650735" cy="5105399"/>
          </a:xfrm>
          <a:prstGeom prst="rect">
            <a:avLst/>
          </a:prstGeom>
        </p:spPr>
      </p:pic>
      <p:sp>
        <p:nvSpPr>
          <p:cNvPr id="6" name="TextBox 5"/>
          <p:cNvSpPr txBox="1"/>
          <p:nvPr/>
        </p:nvSpPr>
        <p:spPr>
          <a:xfrm>
            <a:off x="1600200" y="228600"/>
            <a:ext cx="6018845" cy="707886"/>
          </a:xfrm>
          <a:prstGeom prst="rect">
            <a:avLst/>
          </a:prstGeom>
          <a:noFill/>
        </p:spPr>
        <p:txBody>
          <a:bodyPr wrap="none" rtlCol="0">
            <a:spAutoFit/>
          </a:bodyPr>
          <a:lstStyle/>
          <a:p>
            <a:r>
              <a:rPr lang="en-US" sz="4000" dirty="0" err="1" smtClean="0"/>
              <a:t>Gregor</a:t>
            </a:r>
            <a:r>
              <a:rPr lang="en-US" sz="4000" dirty="0" smtClean="0"/>
              <a:t> Mendel (1822-1885)</a:t>
            </a:r>
            <a:endParaRPr lang="en-US" sz="4000" dirty="0"/>
          </a:p>
        </p:txBody>
      </p:sp>
      <p:sp>
        <p:nvSpPr>
          <p:cNvPr id="7" name="TextBox 6"/>
          <p:cNvSpPr txBox="1"/>
          <p:nvPr/>
        </p:nvSpPr>
        <p:spPr>
          <a:xfrm>
            <a:off x="990600" y="6194574"/>
            <a:ext cx="7917552" cy="646331"/>
          </a:xfrm>
          <a:prstGeom prst="rect">
            <a:avLst/>
          </a:prstGeom>
          <a:noFill/>
        </p:spPr>
        <p:txBody>
          <a:bodyPr wrap="none" rtlCol="0">
            <a:spAutoFit/>
          </a:bodyPr>
          <a:lstStyle/>
          <a:p>
            <a:r>
              <a:rPr lang="en-US" sz="3600" dirty="0" smtClean="0"/>
              <a:t>1865:  Experiments in Plant </a:t>
            </a:r>
            <a:r>
              <a:rPr lang="en-US" sz="3600" dirty="0" err="1" smtClean="0"/>
              <a:t>Hybridisation</a:t>
            </a:r>
            <a:endParaRPr lang="en-US" sz="3600" dirty="0"/>
          </a:p>
        </p:txBody>
      </p:sp>
    </p:spTree>
    <p:extLst>
      <p:ext uri="{BB962C8B-B14F-4D97-AF65-F5344CB8AC3E}">
        <p14:creationId xmlns:p14="http://schemas.microsoft.com/office/powerpoint/2010/main" val="86127785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 y="1600200"/>
            <a:ext cx="8686800" cy="3992237"/>
          </a:xfrm>
          <a:prstGeom prst="rect">
            <a:avLst/>
          </a:prstGeom>
        </p:spPr>
      </p:pic>
      <p:pic>
        <p:nvPicPr>
          <p:cNvPr id="3" name="Picture 2"/>
          <p:cNvPicPr>
            <a:picLocks noChangeAspect="1"/>
          </p:cNvPicPr>
          <p:nvPr/>
        </p:nvPicPr>
        <p:blipFill>
          <a:blip r:embed="rId3"/>
          <a:stretch>
            <a:fillRect/>
          </a:stretch>
        </p:blipFill>
        <p:spPr>
          <a:xfrm>
            <a:off x="6477000" y="6324600"/>
            <a:ext cx="2256750" cy="344400"/>
          </a:xfrm>
          <a:prstGeom prst="rect">
            <a:avLst/>
          </a:prstGeom>
        </p:spPr>
      </p:pic>
      <p:pic>
        <p:nvPicPr>
          <p:cNvPr id="4" name="Picture 3"/>
          <p:cNvPicPr>
            <a:picLocks noChangeAspect="1"/>
          </p:cNvPicPr>
          <p:nvPr/>
        </p:nvPicPr>
        <p:blipFill>
          <a:blip r:embed="rId4"/>
          <a:stretch>
            <a:fillRect/>
          </a:stretch>
        </p:blipFill>
        <p:spPr>
          <a:xfrm>
            <a:off x="504150" y="228600"/>
            <a:ext cx="8229600" cy="1009432"/>
          </a:xfrm>
          <a:prstGeom prst="rect">
            <a:avLst/>
          </a:prstGeom>
        </p:spPr>
      </p:pic>
    </p:spTree>
    <p:extLst>
      <p:ext uri="{BB962C8B-B14F-4D97-AF65-F5344CB8AC3E}">
        <p14:creationId xmlns:p14="http://schemas.microsoft.com/office/powerpoint/2010/main" val="56065259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tretch>
            <a:fillRect/>
          </a:stretch>
        </p:blipFill>
        <p:spPr bwMode="auto">
          <a:xfrm>
            <a:off x="571500" y="1524000"/>
            <a:ext cx="8077199" cy="4267199"/>
          </a:xfrm>
          <a:prstGeom prst="rect">
            <a:avLst/>
          </a:prstGeom>
          <a:noFill/>
          <a:ln>
            <a:noFill/>
          </a:ln>
        </p:spPr>
      </p:pic>
      <p:sp>
        <p:nvSpPr>
          <p:cNvPr id="3" name="Rectangle 2"/>
          <p:cNvSpPr/>
          <p:nvPr/>
        </p:nvSpPr>
        <p:spPr>
          <a:xfrm>
            <a:off x="228600" y="762000"/>
            <a:ext cx="8763000" cy="646331"/>
          </a:xfrm>
          <a:prstGeom prst="rect">
            <a:avLst/>
          </a:prstGeom>
        </p:spPr>
        <p:txBody>
          <a:bodyPr wrap="square">
            <a:spAutoFit/>
          </a:bodyPr>
          <a:lstStyle/>
          <a:p>
            <a:r>
              <a:rPr lang="en-AU" b="1" dirty="0">
                <a:latin typeface="Calibri" panose="020F0502020204030204" pitchFamily="34" charset="0"/>
                <a:ea typeface="Times New Roman" panose="02020603050405020304" pitchFamily="18" charset="0"/>
                <a:cs typeface="Times New Roman" panose="02020603050405020304" pitchFamily="18" charset="0"/>
              </a:rPr>
              <a:t>Manhattan plot of the </a:t>
            </a:r>
            <a:r>
              <a:rPr lang="en-AU" b="1" dirty="0" smtClean="0">
                <a:latin typeface="Calibri" panose="020F0502020204030204" pitchFamily="34" charset="0"/>
                <a:ea typeface="Times New Roman" panose="02020603050405020304" pitchFamily="18" charset="0"/>
                <a:cs typeface="Times New Roman" panose="02020603050405020304" pitchFamily="18" charset="0"/>
              </a:rPr>
              <a:t>25OHD (vitamin D) </a:t>
            </a:r>
            <a:r>
              <a:rPr lang="en-AU" b="1" dirty="0">
                <a:latin typeface="Calibri" panose="020F0502020204030204" pitchFamily="34" charset="0"/>
                <a:ea typeface="Times New Roman" panose="02020603050405020304" pitchFamily="18" charset="0"/>
                <a:cs typeface="Times New Roman" panose="02020603050405020304" pitchFamily="18" charset="0"/>
              </a:rPr>
              <a:t>GWAS in the UK </a:t>
            </a:r>
            <a:r>
              <a:rPr lang="en-AU" b="1" dirty="0" smtClean="0">
                <a:latin typeface="Calibri" panose="020F0502020204030204" pitchFamily="34" charset="0"/>
                <a:ea typeface="Times New Roman" panose="02020603050405020304" pitchFamily="18" charset="0"/>
                <a:cs typeface="Times New Roman" panose="02020603050405020304" pitchFamily="18" charset="0"/>
              </a:rPr>
              <a:t>Biobank:</a:t>
            </a:r>
            <a:r>
              <a:rPr lang="en-AU" dirty="0">
                <a:latin typeface="Calibri" panose="020F0502020204030204" pitchFamily="34" charset="0"/>
                <a:ea typeface="SimSun" panose="02010600030101010101" pitchFamily="2" charset="-122"/>
                <a:cs typeface="Times New Roman" panose="02020603050405020304" pitchFamily="18" charset="0"/>
              </a:rPr>
              <a:t> </a:t>
            </a:r>
            <a:r>
              <a:rPr lang="en-AU" dirty="0" smtClean="0">
                <a:latin typeface="Calibri" panose="020F0502020204030204" pitchFamily="34" charset="0"/>
                <a:ea typeface="SimSun" panose="02010600030101010101" pitchFamily="2" charset="-122"/>
                <a:cs typeface="Times New Roman" panose="02020603050405020304" pitchFamily="18" charset="0"/>
              </a:rPr>
              <a:t>n=</a:t>
            </a:r>
            <a:r>
              <a:rPr lang="en-AU" dirty="0" smtClean="0">
                <a:solidFill>
                  <a:srgbClr val="000000"/>
                </a:solidFill>
                <a:latin typeface="Calibri" panose="020F0502020204030204" pitchFamily="34" charset="0"/>
                <a:ea typeface="Times New Roman" panose="02020603050405020304" pitchFamily="18" charset="0"/>
              </a:rPr>
              <a:t>417,580, </a:t>
            </a:r>
            <a:r>
              <a:rPr lang="en-AU" dirty="0" smtClean="0">
                <a:latin typeface="Calibri" panose="020F0502020204030204" pitchFamily="34" charset="0"/>
                <a:ea typeface="SimSun" panose="02010600030101010101" pitchFamily="2" charset="-122"/>
                <a:cs typeface="Times New Roman" panose="02020603050405020304" pitchFamily="18" charset="0"/>
              </a:rPr>
              <a:t>143 loci </a:t>
            </a:r>
            <a:endParaRPr lang="en-GB" dirty="0"/>
          </a:p>
          <a:p>
            <a:r>
              <a:rPr lang="en-AU" b="1" dirty="0" smtClean="0">
                <a:latin typeface="Calibri" panose="020F0502020204030204" pitchFamily="34" charset="0"/>
                <a:ea typeface="Times New Roman" panose="02020603050405020304" pitchFamily="18" charset="0"/>
                <a:cs typeface="Times New Roman" panose="02020603050405020304" pitchFamily="18" charset="0"/>
              </a:rPr>
              <a:t> </a:t>
            </a:r>
            <a:endParaRPr lang="en-GB" dirty="0"/>
          </a:p>
        </p:txBody>
      </p:sp>
      <p:sp>
        <p:nvSpPr>
          <p:cNvPr id="6" name="TextBox 5"/>
          <p:cNvSpPr txBox="1"/>
          <p:nvPr/>
        </p:nvSpPr>
        <p:spPr>
          <a:xfrm>
            <a:off x="7239000" y="6324600"/>
            <a:ext cx="1578509" cy="369332"/>
          </a:xfrm>
          <a:prstGeom prst="rect">
            <a:avLst/>
          </a:prstGeom>
          <a:noFill/>
        </p:spPr>
        <p:txBody>
          <a:bodyPr wrap="none" rtlCol="0">
            <a:spAutoFit/>
          </a:bodyPr>
          <a:lstStyle/>
          <a:p>
            <a:r>
              <a:rPr lang="en-US" dirty="0" smtClean="0"/>
              <a:t>John McGrath</a:t>
            </a:r>
            <a:endParaRPr lang="en-GB" dirty="0"/>
          </a:p>
        </p:txBody>
      </p:sp>
    </p:spTree>
    <p:extLst>
      <p:ext uri="{BB962C8B-B14F-4D97-AF65-F5344CB8AC3E}">
        <p14:creationId xmlns:p14="http://schemas.microsoft.com/office/powerpoint/2010/main" val="381713046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762000" y="1143000"/>
            <a:ext cx="7848600" cy="5292000"/>
            <a:chOff x="621029" y="1219199"/>
            <a:chExt cx="3722371" cy="2286001"/>
          </a:xfrm>
        </p:grpSpPr>
        <p:grpSp>
          <p:nvGrpSpPr>
            <p:cNvPr id="5" name="Group 4"/>
            <p:cNvGrpSpPr/>
            <p:nvPr/>
          </p:nvGrpSpPr>
          <p:grpSpPr>
            <a:xfrm>
              <a:off x="621029" y="1219199"/>
              <a:ext cx="3036571" cy="2286001"/>
              <a:chOff x="621029" y="1219199"/>
              <a:chExt cx="3036571" cy="2286001"/>
            </a:xfrm>
          </p:grpSpPr>
          <p:pic>
            <p:nvPicPr>
              <p:cNvPr id="2" name="Picture 1"/>
              <p:cNvPicPr/>
              <p:nvPr/>
            </p:nvPicPr>
            <p:blipFill rotWithShape="1">
              <a:blip r:embed="rId2">
                <a:extLst>
                  <a:ext uri="{28A0092B-C50C-407E-A947-70E740481C1C}">
                    <a14:useLocalDpi xmlns:a14="http://schemas.microsoft.com/office/drawing/2010/main" val="0"/>
                  </a:ext>
                </a:extLst>
              </a:blip>
              <a:srcRect l="1" t="4023" r="74587" b="48415"/>
              <a:stretch/>
            </p:blipFill>
            <p:spPr>
              <a:xfrm>
                <a:off x="621029" y="1219199"/>
                <a:ext cx="1969771" cy="2286001"/>
              </a:xfrm>
              <a:prstGeom prst="rect">
                <a:avLst/>
              </a:prstGeom>
            </p:spPr>
          </p:pic>
          <p:pic>
            <p:nvPicPr>
              <p:cNvPr id="3" name="Picture 2"/>
              <p:cNvPicPr>
                <a:picLocks noChangeAspect="1"/>
              </p:cNvPicPr>
              <p:nvPr/>
            </p:nvPicPr>
            <p:blipFill rotWithShape="1">
              <a:blip r:embed="rId3"/>
              <a:srcRect l="48147" t="4059" r="39808" b="48416"/>
              <a:stretch/>
            </p:blipFill>
            <p:spPr>
              <a:xfrm>
                <a:off x="2667000" y="1219199"/>
                <a:ext cx="990600" cy="2286000"/>
              </a:xfrm>
              <a:prstGeom prst="rect">
                <a:avLst/>
              </a:prstGeom>
            </p:spPr>
          </p:pic>
        </p:grpSp>
        <p:pic>
          <p:nvPicPr>
            <p:cNvPr id="4" name="Picture 3"/>
            <p:cNvPicPr>
              <a:picLocks noChangeAspect="1"/>
            </p:cNvPicPr>
            <p:nvPr/>
          </p:nvPicPr>
          <p:blipFill rotWithShape="1">
            <a:blip r:embed="rId3"/>
            <a:srcRect l="85208" t="45248" r="7380" b="43663"/>
            <a:stretch/>
          </p:blipFill>
          <p:spPr>
            <a:xfrm>
              <a:off x="3733800" y="1838324"/>
              <a:ext cx="609600" cy="533400"/>
            </a:xfrm>
            <a:prstGeom prst="rect">
              <a:avLst/>
            </a:prstGeom>
          </p:spPr>
        </p:pic>
      </p:grpSp>
      <p:sp>
        <p:nvSpPr>
          <p:cNvPr id="7" name="Rectangle 6"/>
          <p:cNvSpPr/>
          <p:nvPr/>
        </p:nvSpPr>
        <p:spPr>
          <a:xfrm>
            <a:off x="523875" y="228600"/>
            <a:ext cx="8610600" cy="646331"/>
          </a:xfrm>
          <a:prstGeom prst="rect">
            <a:avLst/>
          </a:prstGeom>
        </p:spPr>
        <p:txBody>
          <a:bodyPr wrap="square">
            <a:spAutoFit/>
          </a:bodyPr>
          <a:lstStyle/>
          <a:p>
            <a:r>
              <a:rPr lang="en-AU" b="1" dirty="0">
                <a:latin typeface="Calibri" panose="020F0502020204030204" pitchFamily="34" charset="0"/>
                <a:ea typeface="Times New Roman" panose="02020603050405020304" pitchFamily="18" charset="0"/>
                <a:cs typeface="Times New Roman" panose="02020603050405020304" pitchFamily="18" charset="0"/>
              </a:rPr>
              <a:t>Bidirectional Generalized Summary data level Mendelian Randomization (GSMR) between 25 </a:t>
            </a:r>
            <a:r>
              <a:rPr lang="en-AU" b="1" dirty="0" err="1">
                <a:latin typeface="Calibri" panose="020F0502020204030204" pitchFamily="34" charset="0"/>
                <a:ea typeface="Times New Roman" panose="02020603050405020304" pitchFamily="18" charset="0"/>
                <a:cs typeface="Times New Roman" panose="02020603050405020304" pitchFamily="18" charset="0"/>
              </a:rPr>
              <a:t>hydroxyvitamin</a:t>
            </a:r>
            <a:r>
              <a:rPr lang="en-AU" b="1" dirty="0">
                <a:latin typeface="Calibri" panose="020F0502020204030204" pitchFamily="34" charset="0"/>
                <a:ea typeface="Times New Roman" panose="02020603050405020304" pitchFamily="18" charset="0"/>
                <a:cs typeface="Times New Roman" panose="02020603050405020304" pitchFamily="18" charset="0"/>
              </a:rPr>
              <a:t> D concentrations and selected phenotypes</a:t>
            </a:r>
            <a:endParaRPr lang="en-GB" dirty="0"/>
          </a:p>
        </p:txBody>
      </p:sp>
      <p:sp>
        <p:nvSpPr>
          <p:cNvPr id="8" name="TextBox 7"/>
          <p:cNvSpPr txBox="1"/>
          <p:nvPr/>
        </p:nvSpPr>
        <p:spPr>
          <a:xfrm>
            <a:off x="7391400" y="6324600"/>
            <a:ext cx="1578509" cy="369332"/>
          </a:xfrm>
          <a:prstGeom prst="rect">
            <a:avLst/>
          </a:prstGeom>
          <a:noFill/>
        </p:spPr>
        <p:txBody>
          <a:bodyPr wrap="none" rtlCol="0">
            <a:spAutoFit/>
          </a:bodyPr>
          <a:lstStyle/>
          <a:p>
            <a:r>
              <a:rPr lang="en-US" dirty="0" smtClean="0"/>
              <a:t>John McGrath</a:t>
            </a:r>
            <a:endParaRPr lang="en-GB" dirty="0"/>
          </a:p>
        </p:txBody>
      </p:sp>
    </p:spTree>
    <p:extLst>
      <p:ext uri="{BB962C8B-B14F-4D97-AF65-F5344CB8AC3E}">
        <p14:creationId xmlns:p14="http://schemas.microsoft.com/office/powerpoint/2010/main" val="203517631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21494" y="1430778"/>
            <a:ext cx="8101013" cy="351792"/>
          </a:xfrm>
        </p:spPr>
        <p:txBody>
          <a:bodyPr>
            <a:normAutofit/>
          </a:bodyPr>
          <a:lstStyle/>
          <a:p>
            <a:r>
              <a:rPr lang="en-AU" sz="2100" b="1" dirty="0"/>
              <a:t>Inference on heritability and selection from WGS data</a:t>
            </a:r>
            <a:endParaRPr lang="en-US" sz="2100" b="1" dirty="0"/>
          </a:p>
        </p:txBody>
      </p:sp>
      <p:sp>
        <p:nvSpPr>
          <p:cNvPr id="3" name="Content Placeholder 2"/>
          <p:cNvSpPr>
            <a:spLocks noGrp="1"/>
          </p:cNvSpPr>
          <p:nvPr>
            <p:ph idx="4294967295"/>
          </p:nvPr>
        </p:nvSpPr>
        <p:spPr>
          <a:xfrm>
            <a:off x="789756" y="1809192"/>
            <a:ext cx="7886700" cy="4104084"/>
          </a:xfrm>
        </p:spPr>
        <p:txBody>
          <a:bodyPr>
            <a:noAutofit/>
          </a:bodyPr>
          <a:lstStyle/>
          <a:p>
            <a:r>
              <a:rPr lang="en-US" sz="1800" dirty="0"/>
              <a:t>Heritability estimates from different studies:</a:t>
            </a:r>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r>
              <a:rPr lang="en-US" sz="1800" u="sng" dirty="0"/>
              <a:t>Can we recover the ‘still missing’ heritability using WGS data?</a:t>
            </a:r>
          </a:p>
        </p:txBody>
      </p:sp>
      <p:sp>
        <p:nvSpPr>
          <p:cNvPr id="4" name="Slide Number Placeholder 3"/>
          <p:cNvSpPr>
            <a:spLocks noGrp="1"/>
          </p:cNvSpPr>
          <p:nvPr>
            <p:ph type="sldNum" sz="quarter" idx="4294967295"/>
          </p:nvPr>
        </p:nvSpPr>
        <p:spPr>
          <a:xfrm>
            <a:off x="8928498" y="5747147"/>
            <a:ext cx="215503" cy="179784"/>
          </a:xfrm>
        </p:spPr>
        <p:txBody>
          <a:bodyPr/>
          <a:lstStyle/>
          <a:p>
            <a:pPr defTabSz="685800"/>
            <a:fld id="{13D12189-940D-DA43-998C-95A45EDEC3AB}" type="slidenum">
              <a:rPr lang="en-US">
                <a:solidFill>
                  <a:prstClr val="black"/>
                </a:solidFill>
              </a:rPr>
              <a:pPr defTabSz="685800"/>
              <a:t>63</a:t>
            </a:fld>
            <a:endParaRPr lang="en-US">
              <a:solidFill>
                <a:prstClr val="black"/>
              </a:solidFill>
            </a:endParaRPr>
          </a:p>
        </p:txBody>
      </p:sp>
      <p:graphicFrame>
        <p:nvGraphicFramePr>
          <p:cNvPr id="5" name="Table 4"/>
          <p:cNvGraphicFramePr>
            <a:graphicFrameLocks noGrp="1"/>
          </p:cNvGraphicFramePr>
          <p:nvPr/>
        </p:nvGraphicFramePr>
        <p:xfrm>
          <a:off x="982980" y="2205990"/>
          <a:ext cx="5680711" cy="3074670"/>
        </p:xfrm>
        <a:graphic>
          <a:graphicData uri="http://schemas.openxmlformats.org/drawingml/2006/table">
            <a:tbl>
              <a:tblPr firstRow="1" bandRow="1">
                <a:tableStyleId>{5C22544A-7EE6-4342-B048-85BDC9FD1C3A}</a:tableStyleId>
              </a:tblPr>
              <a:tblGrid>
                <a:gridCol w="1668780">
                  <a:extLst>
                    <a:ext uri="{9D8B030D-6E8A-4147-A177-3AD203B41FA5}">
                      <a16:colId xmlns="" xmlns:a16="http://schemas.microsoft.com/office/drawing/2014/main" val="20000"/>
                    </a:ext>
                  </a:extLst>
                </a:gridCol>
                <a:gridCol w="1171575">
                  <a:extLst>
                    <a:ext uri="{9D8B030D-6E8A-4147-A177-3AD203B41FA5}">
                      <a16:colId xmlns="" xmlns:a16="http://schemas.microsoft.com/office/drawing/2014/main" val="20001"/>
                    </a:ext>
                  </a:extLst>
                </a:gridCol>
                <a:gridCol w="1420178">
                  <a:extLst>
                    <a:ext uri="{9D8B030D-6E8A-4147-A177-3AD203B41FA5}">
                      <a16:colId xmlns="" xmlns:a16="http://schemas.microsoft.com/office/drawing/2014/main" val="20002"/>
                    </a:ext>
                  </a:extLst>
                </a:gridCol>
                <a:gridCol w="1420178">
                  <a:extLst>
                    <a:ext uri="{9D8B030D-6E8A-4147-A177-3AD203B41FA5}">
                      <a16:colId xmlns="" xmlns:a16="http://schemas.microsoft.com/office/drawing/2014/main" val="20003"/>
                    </a:ext>
                  </a:extLst>
                </a:gridCol>
              </a:tblGrid>
              <a:tr h="384334">
                <a:tc>
                  <a:txBody>
                    <a:bodyPr/>
                    <a:lstStyle/>
                    <a:p>
                      <a:pPr algn="ctr"/>
                      <a:r>
                        <a:rPr lang="en-US" sz="1500" dirty="0"/>
                        <a:t>Source</a:t>
                      </a:r>
                    </a:p>
                  </a:txBody>
                  <a:tcPr marL="68580" marR="68580" marT="34290" marB="34290" anchor="ctr"/>
                </a:tc>
                <a:tc>
                  <a:txBody>
                    <a:bodyPr/>
                    <a:lstStyle/>
                    <a:p>
                      <a:pPr algn="ctr"/>
                      <a:r>
                        <a:rPr lang="en-US" sz="1500" dirty="0"/>
                        <a:t>Height</a:t>
                      </a:r>
                    </a:p>
                  </a:txBody>
                  <a:tcPr marL="68580" marR="68580" marT="34290" marB="34290" anchor="ctr"/>
                </a:tc>
                <a:tc>
                  <a:txBody>
                    <a:bodyPr/>
                    <a:lstStyle/>
                    <a:p>
                      <a:pPr algn="ctr"/>
                      <a:r>
                        <a:rPr lang="en-US" sz="1500" dirty="0"/>
                        <a:t>BMI</a:t>
                      </a:r>
                    </a:p>
                  </a:txBody>
                  <a:tcPr marL="68580" marR="68580" marT="34290" marB="34290" anchor="ctr"/>
                </a:tc>
                <a:tc>
                  <a:txBody>
                    <a:bodyPr/>
                    <a:lstStyle/>
                    <a:p>
                      <a:pPr algn="ctr"/>
                      <a:r>
                        <a:rPr lang="en-US" sz="1500" dirty="0"/>
                        <a:t>Year</a:t>
                      </a:r>
                    </a:p>
                  </a:txBody>
                  <a:tcPr marL="68580" marR="68580" marT="34290" marB="34290" anchor="ctr"/>
                </a:tc>
                <a:extLst>
                  <a:ext uri="{0D108BD9-81ED-4DB2-BD59-A6C34878D82A}">
                    <a16:rowId xmlns="" xmlns:a16="http://schemas.microsoft.com/office/drawing/2014/main" val="10000"/>
                  </a:ext>
                </a:extLst>
              </a:tr>
              <a:tr h="672584">
                <a:tc>
                  <a:txBody>
                    <a:bodyPr/>
                    <a:lstStyle/>
                    <a:p>
                      <a:pPr algn="ctr"/>
                      <a:r>
                        <a:rPr lang="en-US" sz="1500" dirty="0"/>
                        <a:t>Pedigree studies</a:t>
                      </a:r>
                    </a:p>
                  </a:txBody>
                  <a:tcPr marL="68580" marR="68580" marT="34290" marB="34290" anchor="ctr"/>
                </a:tc>
                <a:tc>
                  <a:txBody>
                    <a:bodyPr/>
                    <a:lstStyle/>
                    <a:p>
                      <a:pPr algn="ctr"/>
                      <a:r>
                        <a:rPr lang="en-US" sz="1500" b="1" dirty="0"/>
                        <a:t>~ 0.8</a:t>
                      </a:r>
                    </a:p>
                  </a:txBody>
                  <a:tcPr marL="68580" marR="68580" marT="34290" marB="34290" anchor="ctr"/>
                </a:tc>
                <a:tc>
                  <a:txBody>
                    <a:bodyPr/>
                    <a:lstStyle/>
                    <a:p>
                      <a:pPr algn="ctr"/>
                      <a:r>
                        <a:rPr lang="en-US" sz="1500" b="1" dirty="0"/>
                        <a:t>~ 0.4 -</a:t>
                      </a:r>
                      <a:r>
                        <a:rPr lang="en-US" sz="1500" b="1" baseline="0" dirty="0"/>
                        <a:t> 0.6</a:t>
                      </a:r>
                      <a:endParaRPr lang="en-US" sz="1500" b="1" dirty="0"/>
                    </a:p>
                  </a:txBody>
                  <a:tcPr marL="68580" marR="68580" marT="34290" marB="34290" anchor="ctr"/>
                </a:tc>
                <a:tc>
                  <a:txBody>
                    <a:bodyPr/>
                    <a:lstStyle/>
                    <a:p>
                      <a:pPr algn="ctr"/>
                      <a:r>
                        <a:rPr lang="en-US" sz="1500" dirty="0"/>
                        <a:t>&lt; 2010</a:t>
                      </a:r>
                    </a:p>
                  </a:txBody>
                  <a:tcPr marL="68580" marR="68580" marT="34290" marB="34290" anchor="ctr"/>
                </a:tc>
                <a:extLst>
                  <a:ext uri="{0D108BD9-81ED-4DB2-BD59-A6C34878D82A}">
                    <a16:rowId xmlns="" xmlns:a16="http://schemas.microsoft.com/office/drawing/2014/main" val="3929253798"/>
                  </a:ext>
                </a:extLst>
              </a:tr>
              <a:tr h="672584">
                <a:tc>
                  <a:txBody>
                    <a:bodyPr/>
                    <a:lstStyle/>
                    <a:p>
                      <a:pPr algn="ctr"/>
                      <a:r>
                        <a:rPr lang="en-US" sz="1500" dirty="0"/>
                        <a:t>Genotyped SNPs</a:t>
                      </a: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a:latin typeface="Calibri" charset="0"/>
                          <a:ea typeface="Calibri" charset="0"/>
                          <a:cs typeface="Calibri" charset="0"/>
                        </a:rPr>
                        <a:t>~ 0.45 </a:t>
                      </a:r>
                      <a:r>
                        <a:rPr lang="mr-IN" sz="1500" kern="1200" dirty="0">
                          <a:solidFill>
                            <a:schemeClr val="dk1"/>
                          </a:solidFill>
                          <a:effectLst/>
                          <a:latin typeface="Calibri" charset="0"/>
                          <a:ea typeface="Calibri" charset="0"/>
                          <a:cs typeface="Calibri" charset="0"/>
                        </a:rPr>
                        <a:t>(0.0</a:t>
                      </a:r>
                      <a:r>
                        <a:rPr lang="en-AU" sz="1500" kern="1200" dirty="0">
                          <a:solidFill>
                            <a:schemeClr val="dk1"/>
                          </a:solidFill>
                          <a:effectLst/>
                          <a:latin typeface="Calibri" charset="0"/>
                          <a:ea typeface="Calibri" charset="0"/>
                          <a:cs typeface="Calibri" charset="0"/>
                        </a:rPr>
                        <a:t>3</a:t>
                      </a:r>
                      <a:r>
                        <a:rPr lang="en-US" sz="1500" kern="1200" dirty="0">
                          <a:solidFill>
                            <a:schemeClr val="dk1"/>
                          </a:solidFill>
                          <a:effectLst/>
                          <a:latin typeface="Calibri" charset="0"/>
                          <a:ea typeface="Calibri" charset="0"/>
                          <a:cs typeface="Calibri" charset="0"/>
                        </a:rPr>
                        <a:t>)</a:t>
                      </a:r>
                      <a:endParaRPr lang="mr-IN" sz="1500" kern="1200" dirty="0">
                        <a:solidFill>
                          <a:schemeClr val="dk1"/>
                        </a:solidFill>
                        <a:effectLst/>
                        <a:latin typeface="Calibri" charset="0"/>
                        <a:ea typeface="Calibri" charset="0"/>
                        <a:cs typeface="Calibri" charset="0"/>
                      </a:endParaRPr>
                    </a:p>
                  </a:txBody>
                  <a:tcPr marL="68580" marR="68580" marT="34290" marB="34290" anchor="ctr"/>
                </a:tc>
                <a:tc>
                  <a:txBody>
                    <a:bodyPr/>
                    <a:lstStyle/>
                    <a:p>
                      <a:pPr algn="ctr"/>
                      <a:r>
                        <a:rPr lang="en-US" sz="1500" dirty="0">
                          <a:latin typeface="Calibri" charset="0"/>
                          <a:ea typeface="Calibri" charset="0"/>
                          <a:cs typeface="Calibri" charset="0"/>
                        </a:rPr>
                        <a:t>~ 0.16 (0.03)</a:t>
                      </a:r>
                    </a:p>
                  </a:txBody>
                  <a:tcPr marL="68580" marR="68580" marT="34290" marB="34290" anchor="ctr"/>
                </a:tc>
                <a:tc>
                  <a:txBody>
                    <a:bodyPr/>
                    <a:lstStyle/>
                    <a:p>
                      <a:pPr algn="ctr"/>
                      <a:r>
                        <a:rPr lang="en-US" sz="1500" dirty="0"/>
                        <a:t>2010+</a:t>
                      </a:r>
                    </a:p>
                  </a:txBody>
                  <a:tcPr marL="68580" marR="68580" marT="34290" marB="34290" anchor="ctr"/>
                </a:tc>
                <a:extLst>
                  <a:ext uri="{0D108BD9-81ED-4DB2-BD59-A6C34878D82A}">
                    <a16:rowId xmlns="" xmlns:a16="http://schemas.microsoft.com/office/drawing/2014/main" val="10001"/>
                  </a:ext>
                </a:extLst>
              </a:tr>
              <a:tr h="672584">
                <a:tc>
                  <a:txBody>
                    <a:bodyPr/>
                    <a:lstStyle/>
                    <a:p>
                      <a:pPr algn="ctr"/>
                      <a:r>
                        <a:rPr lang="en-US" sz="1500" dirty="0"/>
                        <a:t>Imputed SNPs</a:t>
                      </a:r>
                    </a:p>
                  </a:txBody>
                  <a:tcPr marL="68580" marR="68580" marT="34290" marB="34290" anchor="ctr"/>
                </a:tc>
                <a:tc>
                  <a:txBody>
                    <a:bodyPr/>
                    <a:lstStyle/>
                    <a:p>
                      <a:pPr algn="ctr"/>
                      <a:r>
                        <a:rPr lang="en-US" sz="1500" dirty="0">
                          <a:latin typeface="Calibri" charset="0"/>
                          <a:ea typeface="Calibri" charset="0"/>
                          <a:cs typeface="Calibri" charset="0"/>
                        </a:rPr>
                        <a:t>~ 0.56 (0.02)</a:t>
                      </a:r>
                    </a:p>
                  </a:txBody>
                  <a:tcPr marL="68580" marR="68580" marT="34290" marB="34290" anchor="ctr"/>
                </a:tc>
                <a:tc>
                  <a:txBody>
                    <a:bodyPr/>
                    <a:lstStyle/>
                    <a:p>
                      <a:pPr algn="ctr"/>
                      <a:r>
                        <a:rPr lang="en-US" sz="1500" dirty="0">
                          <a:latin typeface="Calibri" charset="0"/>
                          <a:ea typeface="Calibri" charset="0"/>
                          <a:cs typeface="Calibri" charset="0"/>
                        </a:rPr>
                        <a:t>~ 0.27 (0.02)</a:t>
                      </a:r>
                    </a:p>
                  </a:txBody>
                  <a:tcPr marL="68580" marR="68580" marT="34290" marB="34290" anchor="ctr"/>
                </a:tc>
                <a:tc>
                  <a:txBody>
                    <a:bodyPr/>
                    <a:lstStyle/>
                    <a:p>
                      <a:pPr algn="ctr"/>
                      <a:r>
                        <a:rPr lang="en-US" sz="1500" dirty="0"/>
                        <a:t>2015+</a:t>
                      </a:r>
                    </a:p>
                  </a:txBody>
                  <a:tcPr marL="68580" marR="68580" marT="34290" marB="34290" anchor="ctr"/>
                </a:tc>
                <a:extLst>
                  <a:ext uri="{0D108BD9-81ED-4DB2-BD59-A6C34878D82A}">
                    <a16:rowId xmlns="" xmlns:a16="http://schemas.microsoft.com/office/drawing/2014/main" val="10002"/>
                  </a:ext>
                </a:extLst>
              </a:tr>
              <a:tr h="672584">
                <a:tc>
                  <a:txBody>
                    <a:bodyPr/>
                    <a:lstStyle/>
                    <a:p>
                      <a:pPr algn="ctr"/>
                      <a:r>
                        <a:rPr lang="en-US" sz="1500" dirty="0"/>
                        <a:t>Whole</a:t>
                      </a:r>
                      <a:r>
                        <a:rPr lang="en-US" sz="1500" baseline="0" dirty="0"/>
                        <a:t> Genome</a:t>
                      </a:r>
                      <a:endParaRPr lang="en-US" sz="1500" dirty="0"/>
                    </a:p>
                  </a:txBody>
                  <a:tcPr marL="68580" marR="68580" marT="34290" marB="34290" anchor="ctr"/>
                </a:tc>
                <a:tc gridSpan="2">
                  <a:txBody>
                    <a:bodyPr/>
                    <a:lstStyle/>
                    <a:p>
                      <a:pPr algn="ctr"/>
                      <a:r>
                        <a:rPr lang="en-US" sz="1500" dirty="0"/>
                        <a:t>???</a:t>
                      </a:r>
                    </a:p>
                  </a:txBody>
                  <a:tcPr marL="68580" marR="68580" marT="34290" marB="34290" anchor="ctr"/>
                </a:tc>
                <a:tc hMerge="1">
                  <a:txBody>
                    <a:bodyPr/>
                    <a:lstStyle/>
                    <a:p>
                      <a:pPr algn="ctr"/>
                      <a:endParaRPr lang="en-US" dirty="0"/>
                    </a:p>
                  </a:txBody>
                  <a:tcPr anchor="ctr"/>
                </a:tc>
                <a:tc>
                  <a:txBody>
                    <a:bodyPr/>
                    <a:lstStyle/>
                    <a:p>
                      <a:pPr algn="ctr"/>
                      <a:endParaRPr lang="en-US" sz="1500" dirty="0"/>
                    </a:p>
                  </a:txBody>
                  <a:tcPr marL="68580" marR="68580" marT="34290" marB="34290" anchor="ctr"/>
                </a:tc>
                <a:extLst>
                  <a:ext uri="{0D108BD9-81ED-4DB2-BD59-A6C34878D82A}">
                    <a16:rowId xmlns="" xmlns:a16="http://schemas.microsoft.com/office/drawing/2014/main" val="10004"/>
                  </a:ext>
                </a:extLst>
              </a:tr>
            </a:tbl>
          </a:graphicData>
        </a:graphic>
      </p:graphicFrame>
      <p:sp>
        <p:nvSpPr>
          <p:cNvPr id="6" name="TextBox 5">
            <a:extLst>
              <a:ext uri="{FF2B5EF4-FFF2-40B4-BE49-F238E27FC236}">
                <a16:creationId xmlns="" xmlns:a16="http://schemas.microsoft.com/office/drawing/2014/main" id="{42A0D9AB-606D-2545-B843-498FB471F269}"/>
              </a:ext>
            </a:extLst>
          </p:cNvPr>
          <p:cNvSpPr txBox="1"/>
          <p:nvPr/>
        </p:nvSpPr>
        <p:spPr>
          <a:xfrm>
            <a:off x="7351096" y="2219839"/>
            <a:ext cx="1467953" cy="3093154"/>
          </a:xfrm>
          <a:prstGeom prst="rect">
            <a:avLst/>
          </a:prstGeom>
          <a:noFill/>
        </p:spPr>
        <p:txBody>
          <a:bodyPr wrap="square" rtlCol="0">
            <a:spAutoFit/>
          </a:bodyPr>
          <a:lstStyle/>
          <a:p>
            <a:pPr defTabSz="685800"/>
            <a:r>
              <a:rPr lang="en-AU" sz="1500" b="1" dirty="0">
                <a:solidFill>
                  <a:prstClr val="black"/>
                </a:solidFill>
                <a:latin typeface="Arial"/>
              </a:rPr>
              <a:t>EA	SCZ</a:t>
            </a:r>
          </a:p>
          <a:p>
            <a:pPr defTabSz="685800"/>
            <a:endParaRPr lang="en-AU" sz="1500" b="1" dirty="0">
              <a:solidFill>
                <a:prstClr val="black"/>
              </a:solidFill>
              <a:latin typeface="Arial"/>
            </a:endParaRPr>
          </a:p>
          <a:p>
            <a:pPr defTabSz="685800"/>
            <a:endParaRPr lang="en-AU" sz="1500" b="1" dirty="0">
              <a:solidFill>
                <a:prstClr val="black"/>
              </a:solidFill>
              <a:latin typeface="Arial"/>
            </a:endParaRPr>
          </a:p>
          <a:p>
            <a:pPr defTabSz="685800"/>
            <a:r>
              <a:rPr lang="en-AU" sz="1500" b="1" dirty="0">
                <a:solidFill>
                  <a:prstClr val="black"/>
                </a:solidFill>
                <a:latin typeface="Arial"/>
              </a:rPr>
              <a:t>~0.4	~0.7</a:t>
            </a:r>
          </a:p>
          <a:p>
            <a:pPr defTabSz="685800"/>
            <a:endParaRPr lang="en-AU" sz="1500" b="1" dirty="0">
              <a:solidFill>
                <a:prstClr val="black"/>
              </a:solidFill>
              <a:latin typeface="Arial"/>
            </a:endParaRPr>
          </a:p>
          <a:p>
            <a:pPr defTabSz="685800"/>
            <a:endParaRPr lang="en-AU" sz="1500" b="1" dirty="0">
              <a:solidFill>
                <a:prstClr val="black"/>
              </a:solidFill>
              <a:latin typeface="Arial"/>
            </a:endParaRPr>
          </a:p>
          <a:p>
            <a:pPr defTabSz="685800"/>
            <a:r>
              <a:rPr lang="en-AU" sz="1500" b="1" dirty="0">
                <a:solidFill>
                  <a:prstClr val="black"/>
                </a:solidFill>
                <a:latin typeface="Arial"/>
              </a:rPr>
              <a:t>~0.15	~0.25</a:t>
            </a:r>
          </a:p>
          <a:p>
            <a:pPr defTabSz="685800"/>
            <a:endParaRPr lang="en-AU" sz="1500" b="1" dirty="0">
              <a:solidFill>
                <a:prstClr val="black"/>
              </a:solidFill>
              <a:latin typeface="Arial"/>
            </a:endParaRPr>
          </a:p>
          <a:p>
            <a:pPr defTabSz="685800"/>
            <a:endParaRPr lang="en-AU" sz="1500" b="1" dirty="0">
              <a:solidFill>
                <a:prstClr val="black"/>
              </a:solidFill>
              <a:latin typeface="Arial"/>
            </a:endParaRPr>
          </a:p>
          <a:p>
            <a:pPr defTabSz="685800"/>
            <a:r>
              <a:rPr lang="en-AU" sz="1500" b="1" dirty="0">
                <a:solidFill>
                  <a:prstClr val="black"/>
                </a:solidFill>
                <a:latin typeface="Arial"/>
              </a:rPr>
              <a:t>~0.2	~0.3</a:t>
            </a:r>
          </a:p>
          <a:p>
            <a:pPr defTabSz="685800"/>
            <a:endParaRPr lang="en-AU" sz="1500" b="1" dirty="0">
              <a:solidFill>
                <a:prstClr val="black"/>
              </a:solidFill>
              <a:latin typeface="Arial"/>
            </a:endParaRPr>
          </a:p>
          <a:p>
            <a:pPr defTabSz="685800"/>
            <a:endParaRPr lang="en-AU" sz="1500" b="1" dirty="0">
              <a:solidFill>
                <a:prstClr val="black"/>
              </a:solidFill>
              <a:latin typeface="Arial"/>
            </a:endParaRPr>
          </a:p>
          <a:p>
            <a:pPr defTabSz="685800"/>
            <a:r>
              <a:rPr lang="en-AU" sz="1500" b="1" dirty="0">
                <a:solidFill>
                  <a:prstClr val="black"/>
                </a:solidFill>
                <a:latin typeface="Arial"/>
              </a:rPr>
              <a:t>???	???</a:t>
            </a:r>
          </a:p>
        </p:txBody>
      </p:sp>
    </p:spTree>
    <p:extLst>
      <p:ext uri="{BB962C8B-B14F-4D97-AF65-F5344CB8AC3E}">
        <p14:creationId xmlns:p14="http://schemas.microsoft.com/office/powerpoint/2010/main" val="3932904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F34D76E0-866C-F94F-B501-96F6BE282FC2}"/>
              </a:ext>
            </a:extLst>
          </p:cNvPr>
          <p:cNvSpPr>
            <a:spLocks noGrp="1"/>
          </p:cNvSpPr>
          <p:nvPr>
            <p:ph sz="quarter" idx="10"/>
          </p:nvPr>
        </p:nvSpPr>
        <p:spPr/>
        <p:txBody>
          <a:bodyPr>
            <a:normAutofit/>
          </a:bodyPr>
          <a:lstStyle/>
          <a:p>
            <a:r>
              <a:rPr lang="en-US" dirty="0">
                <a:solidFill>
                  <a:schemeClr val="accent1"/>
                </a:solidFill>
              </a:rPr>
              <a:t>TOPMed overview</a:t>
            </a:r>
          </a:p>
          <a:p>
            <a:r>
              <a:rPr lang="en-AU" dirty="0"/>
              <a:t>NIH project, whole genome sequencing of entire cohorts in the US (~30 cohorts)</a:t>
            </a:r>
          </a:p>
          <a:p>
            <a:r>
              <a:rPr lang="en-AU" dirty="0"/>
              <a:t>~40% Europeans</a:t>
            </a:r>
          </a:p>
          <a:p>
            <a:r>
              <a:rPr lang="en-AU" dirty="0"/>
              <a:t>~30% African </a:t>
            </a:r>
            <a:r>
              <a:rPr lang="en-AU" dirty="0" err="1"/>
              <a:t>americans</a:t>
            </a:r>
            <a:endParaRPr lang="en-AU" dirty="0"/>
          </a:p>
          <a:p>
            <a:r>
              <a:rPr lang="en-AU" dirty="0"/>
              <a:t>~16% </a:t>
            </a:r>
            <a:r>
              <a:rPr lang="en-AU" dirty="0" err="1"/>
              <a:t>latinos</a:t>
            </a:r>
            <a:endParaRPr lang="en-AU" dirty="0"/>
          </a:p>
          <a:p>
            <a:r>
              <a:rPr lang="en-AU" dirty="0"/>
              <a:t>~9% Asians</a:t>
            </a:r>
          </a:p>
          <a:p>
            <a:r>
              <a:rPr lang="en-AU" dirty="0"/>
              <a:t>~4% unkown</a:t>
            </a:r>
          </a:p>
          <a:p>
            <a:endParaRPr lang="en-AU" dirty="0"/>
          </a:p>
          <a:p>
            <a:r>
              <a:rPr lang="en-AU" dirty="0"/>
              <a:t>Median sequencing depth 30x</a:t>
            </a:r>
          </a:p>
          <a:p>
            <a:r>
              <a:rPr lang="en-US" dirty="0"/>
              <a:t>Multiple data freezes:</a:t>
            </a:r>
          </a:p>
          <a:p>
            <a:pPr marL="214313" indent="-214313">
              <a:buFontTx/>
              <a:buChar char="-"/>
            </a:pPr>
            <a:r>
              <a:rPr lang="en-US" dirty="0"/>
              <a:t>54k samples for freeze 5</a:t>
            </a:r>
          </a:p>
          <a:p>
            <a:pPr marL="214313" indent="-214313">
              <a:buFontTx/>
              <a:buChar char="-"/>
            </a:pPr>
            <a:r>
              <a:rPr lang="en-US" dirty="0"/>
              <a:t>140k samples for freeze 8</a:t>
            </a:r>
          </a:p>
          <a:p>
            <a:endParaRPr lang="en-US" dirty="0"/>
          </a:p>
          <a:p>
            <a:endParaRPr lang="en-US" dirty="0"/>
          </a:p>
        </p:txBody>
      </p:sp>
      <p:sp>
        <p:nvSpPr>
          <p:cNvPr id="3" name="Title 2">
            <a:extLst>
              <a:ext uri="{FF2B5EF4-FFF2-40B4-BE49-F238E27FC236}">
                <a16:creationId xmlns="" xmlns:a16="http://schemas.microsoft.com/office/drawing/2014/main" id="{FD12C989-2E60-134B-9A32-C9A77253C4DE}"/>
              </a:ext>
            </a:extLst>
          </p:cNvPr>
          <p:cNvSpPr>
            <a:spLocks noGrp="1"/>
          </p:cNvSpPr>
          <p:nvPr>
            <p:ph type="title"/>
          </p:nvPr>
        </p:nvSpPr>
        <p:spPr/>
        <p:txBody>
          <a:bodyPr/>
          <a:lstStyle/>
          <a:p>
            <a:r>
              <a:rPr lang="en-US" b="1" dirty="0"/>
              <a:t>Investigation using TOPMed WGS</a:t>
            </a:r>
          </a:p>
        </p:txBody>
      </p:sp>
      <p:sp>
        <p:nvSpPr>
          <p:cNvPr id="5" name="Slide Number Placeholder 4">
            <a:extLst>
              <a:ext uri="{FF2B5EF4-FFF2-40B4-BE49-F238E27FC236}">
                <a16:creationId xmlns="" xmlns:a16="http://schemas.microsoft.com/office/drawing/2014/main" id="{E64F6C99-69D1-7545-AD98-BB0285F81234}"/>
              </a:ext>
            </a:extLst>
          </p:cNvPr>
          <p:cNvSpPr>
            <a:spLocks noGrp="1"/>
          </p:cNvSpPr>
          <p:nvPr>
            <p:ph type="sldNum" sz="quarter" idx="18"/>
          </p:nvPr>
        </p:nvSpPr>
        <p:spPr/>
        <p:txBody>
          <a:bodyPr/>
          <a:lstStyle/>
          <a:p>
            <a:pPr defTabSz="685800"/>
            <a:fld id="{E917DE0E-AFB1-41FD-BC35-27DB61CA125F}" type="slidenum">
              <a:rPr lang="en-AU">
                <a:solidFill>
                  <a:prstClr val="black"/>
                </a:solidFill>
              </a:rPr>
              <a:pPr defTabSz="685800"/>
              <a:t>64</a:t>
            </a:fld>
            <a:endParaRPr lang="en-AU" dirty="0">
              <a:solidFill>
                <a:prstClr val="black"/>
              </a:solidFill>
            </a:endParaRPr>
          </a:p>
        </p:txBody>
      </p:sp>
      <p:pic>
        <p:nvPicPr>
          <p:cNvPr id="7" name="Picture 6">
            <a:extLst>
              <a:ext uri="{FF2B5EF4-FFF2-40B4-BE49-F238E27FC236}">
                <a16:creationId xmlns="" xmlns:a16="http://schemas.microsoft.com/office/drawing/2014/main" id="{C8EBA46D-CD02-D848-A865-8AB71CEE41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5730" y="1375369"/>
            <a:ext cx="1385646" cy="623225"/>
          </a:xfrm>
          <a:prstGeom prst="rect">
            <a:avLst/>
          </a:prstGeom>
        </p:spPr>
      </p:pic>
      <p:pic>
        <p:nvPicPr>
          <p:cNvPr id="8" name="Picture 7">
            <a:extLst>
              <a:ext uri="{FF2B5EF4-FFF2-40B4-BE49-F238E27FC236}">
                <a16:creationId xmlns="" xmlns:a16="http://schemas.microsoft.com/office/drawing/2014/main" id="{1A87BC30-E7F4-774F-A3B0-DAB56D7AA341}"/>
              </a:ext>
            </a:extLst>
          </p:cNvPr>
          <p:cNvPicPr>
            <a:picLocks noChangeAspect="1"/>
          </p:cNvPicPr>
          <p:nvPr/>
        </p:nvPicPr>
        <p:blipFill>
          <a:blip r:embed="rId3"/>
          <a:stretch>
            <a:fillRect/>
          </a:stretch>
        </p:blipFill>
        <p:spPr>
          <a:xfrm>
            <a:off x="6639038" y="3184286"/>
            <a:ext cx="1317123" cy="1257926"/>
          </a:xfrm>
          <a:prstGeom prst="rect">
            <a:avLst/>
          </a:prstGeom>
        </p:spPr>
      </p:pic>
      <p:sp>
        <p:nvSpPr>
          <p:cNvPr id="4" name="Rectangle 3"/>
          <p:cNvSpPr/>
          <p:nvPr/>
        </p:nvSpPr>
        <p:spPr>
          <a:xfrm>
            <a:off x="6512337" y="4509120"/>
            <a:ext cx="1879041" cy="338554"/>
          </a:xfrm>
          <a:prstGeom prst="rect">
            <a:avLst/>
          </a:prstGeom>
        </p:spPr>
        <p:txBody>
          <a:bodyPr wrap="none">
            <a:spAutoFit/>
          </a:bodyPr>
          <a:lstStyle/>
          <a:p>
            <a:pPr defTabSz="685800"/>
            <a:r>
              <a:rPr lang="en-AU" sz="1600" dirty="0" err="1">
                <a:solidFill>
                  <a:prstClr val="black"/>
                </a:solidFill>
                <a:latin typeface="Calibri" panose="020F0502020204030204" pitchFamily="34" charset="0"/>
                <a:ea typeface="Calibri" panose="020F0502020204030204" pitchFamily="34" charset="0"/>
              </a:rPr>
              <a:t>Pierrick</a:t>
            </a:r>
            <a:r>
              <a:rPr lang="en-AU" sz="1600" dirty="0">
                <a:solidFill>
                  <a:prstClr val="black"/>
                </a:solidFill>
                <a:latin typeface="Calibri" panose="020F0502020204030204" pitchFamily="34" charset="0"/>
                <a:ea typeface="Calibri" panose="020F0502020204030204" pitchFamily="34" charset="0"/>
              </a:rPr>
              <a:t> </a:t>
            </a:r>
            <a:r>
              <a:rPr lang="en-AU" sz="1600" dirty="0" err="1">
                <a:solidFill>
                  <a:prstClr val="black"/>
                </a:solidFill>
                <a:latin typeface="Calibri" panose="020F0502020204030204" pitchFamily="34" charset="0"/>
                <a:ea typeface="Calibri" panose="020F0502020204030204" pitchFamily="34" charset="0"/>
              </a:rPr>
              <a:t>Wainschtein</a:t>
            </a:r>
            <a:endParaRPr lang="en-GB" sz="1600" dirty="0">
              <a:solidFill>
                <a:prstClr val="black"/>
              </a:solidFill>
              <a:latin typeface="Aria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6317" y="3184286"/>
            <a:ext cx="1504950" cy="2257425"/>
          </a:xfrm>
          <a:prstGeom prst="rect">
            <a:avLst/>
          </a:prstGeom>
        </p:spPr>
      </p:pic>
      <p:sp>
        <p:nvSpPr>
          <p:cNvPr id="9" name="Rectangle 8"/>
          <p:cNvSpPr/>
          <p:nvPr/>
        </p:nvSpPr>
        <p:spPr>
          <a:xfrm>
            <a:off x="4477267" y="5470091"/>
            <a:ext cx="1677718" cy="369332"/>
          </a:xfrm>
          <a:prstGeom prst="rect">
            <a:avLst/>
          </a:prstGeom>
        </p:spPr>
        <p:txBody>
          <a:bodyPr wrap="square">
            <a:spAutoFit/>
          </a:bodyPr>
          <a:lstStyle/>
          <a:p>
            <a:pPr defTabSz="685800"/>
            <a:r>
              <a:rPr lang="en-AU" dirty="0" smtClean="0">
                <a:solidFill>
                  <a:prstClr val="black"/>
                </a:solidFill>
                <a:latin typeface="Calibri" panose="020F0502020204030204" pitchFamily="34" charset="0"/>
                <a:ea typeface="Calibri" panose="020F0502020204030204" pitchFamily="34" charset="0"/>
              </a:rPr>
              <a:t>Peter Visscher</a:t>
            </a:r>
            <a:endParaRPr lang="en-GB" dirty="0">
              <a:solidFill>
                <a:prstClr val="black"/>
              </a:solidFill>
              <a:latin typeface="Arial"/>
            </a:endParaRPr>
          </a:p>
        </p:txBody>
      </p:sp>
    </p:spTree>
    <p:extLst>
      <p:ext uri="{BB962C8B-B14F-4D97-AF65-F5344CB8AC3E}">
        <p14:creationId xmlns:p14="http://schemas.microsoft.com/office/powerpoint/2010/main" val="3736643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sz="quarter" idx="10"/>
              </p:nvPr>
            </p:nvSpPr>
            <p:spPr>
              <a:xfrm>
                <a:off x="1048377" y="4574239"/>
                <a:ext cx="4648200" cy="1938502"/>
              </a:xfrm>
            </p:spPr>
            <p:txBody>
              <a:bodyPr>
                <a:noAutofit/>
              </a:bodyPr>
              <a:lstStyle/>
              <a:p>
                <a:r>
                  <a:rPr lang="en-US" sz="1600" dirty="0">
                    <a:solidFill>
                      <a:schemeClr val="accent1"/>
                    </a:solidFill>
                  </a:rPr>
                  <a:t>Estimates using 20PCs as fixed effects:</a:t>
                </a:r>
              </a:p>
              <a:p>
                <a:pPr marL="214313" indent="-214313">
                  <a:buFont typeface="Arial" charset="0"/>
                  <a:buChar char="•"/>
                </a:pPr>
                <a:r>
                  <a:rPr lang="en-US" sz="1600" dirty="0"/>
                  <a:t>Height: </a:t>
                </a:r>
                <a:endParaRPr lang="en-AU" sz="1600" i="1" dirty="0">
                  <a:latin typeface="Cambria Math" charset="0"/>
                </a:endParaRPr>
              </a:p>
              <a:p>
                <a:pPr/>
                <a14:m>
                  <m:oMathPara xmlns:m="http://schemas.openxmlformats.org/officeDocument/2006/math">
                    <m:oMathParaPr>
                      <m:jc m:val="centerGroup"/>
                    </m:oMathParaPr>
                    <m:oMath xmlns:m="http://schemas.openxmlformats.org/officeDocument/2006/math">
                      <m:sSubSup>
                        <m:sSubSupPr>
                          <m:ctrlPr>
                            <a:rPr lang="en-US" sz="1600" i="1" smtClean="0">
                              <a:latin typeface="Cambria Math"/>
                            </a:rPr>
                          </m:ctrlPr>
                        </m:sSubSupPr>
                        <m:e>
                          <m:r>
                            <a:rPr lang="en-AU" sz="1600" i="1">
                              <a:latin typeface="Cambria Math" charset="0"/>
                            </a:rPr>
                            <m:t>h</m:t>
                          </m:r>
                        </m:e>
                        <m:sub>
                          <m:r>
                            <a:rPr lang="en-AU" sz="1600" b="0" i="1" smtClean="0">
                              <a:latin typeface="Cambria Math" charset="0"/>
                            </a:rPr>
                            <m:t>𝑊𝐺𝑆</m:t>
                          </m:r>
                        </m:sub>
                        <m:sup>
                          <m:r>
                            <a:rPr lang="en-AU" sz="1600" i="1">
                              <a:latin typeface="Cambria Math" charset="0"/>
                            </a:rPr>
                            <m:t>2</m:t>
                          </m:r>
                        </m:sup>
                      </m:sSubSup>
                      <m:r>
                        <a:rPr lang="en-AU" sz="1600" i="1">
                          <a:latin typeface="Cambria Math" charset="0"/>
                        </a:rPr>
                        <m:t>=</m:t>
                      </m:r>
                      <m:r>
                        <a:rPr lang="en-AU" sz="1600" b="0" i="1" smtClean="0">
                          <a:latin typeface="Cambria Math" charset="0"/>
                        </a:rPr>
                        <m:t>0.79</m:t>
                      </m:r>
                      <m:r>
                        <a:rPr lang="en-AU" sz="1600" i="1">
                          <a:latin typeface="Cambria Math" charset="0"/>
                        </a:rPr>
                        <m:t> (0.</m:t>
                      </m:r>
                      <m:r>
                        <a:rPr lang="en-AU" sz="1600" b="0" i="1" smtClean="0">
                          <a:latin typeface="Cambria Math" charset="0"/>
                        </a:rPr>
                        <m:t>09</m:t>
                      </m:r>
                      <m:r>
                        <a:rPr lang="en-AU" sz="1600" i="1">
                          <a:latin typeface="Cambria Math" charset="0"/>
                        </a:rPr>
                        <m:t>)</m:t>
                      </m:r>
                    </m:oMath>
                  </m:oMathPara>
                </a14:m>
                <a:endParaRPr lang="en-US" sz="1600" dirty="0"/>
              </a:p>
              <a:p>
                <a:pPr marL="214313" indent="-214313">
                  <a:buFont typeface="Arial" charset="0"/>
                  <a:buChar char="•"/>
                </a:pPr>
                <a:r>
                  <a:rPr lang="en-US" sz="1600" dirty="0"/>
                  <a:t>BMI: </a:t>
                </a:r>
              </a:p>
              <a:p>
                <a:pPr/>
                <a14:m>
                  <m:oMathPara xmlns:m="http://schemas.openxmlformats.org/officeDocument/2006/math">
                    <m:oMathParaPr>
                      <m:jc m:val="centerGroup"/>
                    </m:oMathParaPr>
                    <m:oMath xmlns:m="http://schemas.openxmlformats.org/officeDocument/2006/math">
                      <m:sSubSup>
                        <m:sSubSupPr>
                          <m:ctrlPr>
                            <a:rPr lang="en-US" sz="1600" i="1">
                              <a:latin typeface="Cambria Math"/>
                            </a:rPr>
                          </m:ctrlPr>
                        </m:sSubSupPr>
                        <m:e>
                          <m:r>
                            <a:rPr lang="en-AU" sz="1600" i="1">
                              <a:latin typeface="Cambria Math" charset="0"/>
                            </a:rPr>
                            <m:t>h</m:t>
                          </m:r>
                        </m:e>
                        <m:sub>
                          <m:r>
                            <a:rPr lang="en-AU" sz="1600" b="0" i="1" smtClean="0">
                              <a:latin typeface="Cambria Math" charset="0"/>
                            </a:rPr>
                            <m:t>𝑊𝐺</m:t>
                          </m:r>
                          <m:r>
                            <a:rPr lang="en-AU" sz="1600" i="1">
                              <a:latin typeface="Cambria Math" charset="0"/>
                            </a:rPr>
                            <m:t>𝑆</m:t>
                          </m:r>
                        </m:sub>
                        <m:sup>
                          <m:r>
                            <a:rPr lang="en-AU" sz="1600" i="1">
                              <a:latin typeface="Cambria Math" charset="0"/>
                            </a:rPr>
                            <m:t>2</m:t>
                          </m:r>
                        </m:sup>
                      </m:sSubSup>
                      <m:r>
                        <a:rPr lang="en-AU" sz="1600" i="1">
                          <a:latin typeface="Cambria Math" charset="0"/>
                        </a:rPr>
                        <m:t>=0.</m:t>
                      </m:r>
                      <m:r>
                        <a:rPr lang="en-AU" sz="1600" b="0" i="1" smtClean="0">
                          <a:latin typeface="Cambria Math" charset="0"/>
                        </a:rPr>
                        <m:t>40</m:t>
                      </m:r>
                      <m:r>
                        <a:rPr lang="en-AU" sz="1600" i="1">
                          <a:latin typeface="Cambria Math" charset="0"/>
                        </a:rPr>
                        <m:t> (0.</m:t>
                      </m:r>
                      <m:r>
                        <a:rPr lang="en-AU" sz="1600" b="0" i="1" smtClean="0">
                          <a:latin typeface="Cambria Math" charset="0"/>
                        </a:rPr>
                        <m:t>09</m:t>
                      </m:r>
                      <m:r>
                        <a:rPr lang="en-AU" sz="1600" i="1">
                          <a:latin typeface="Cambria Math" charset="0"/>
                        </a:rPr>
                        <m:t>)</m:t>
                      </m:r>
                    </m:oMath>
                  </m:oMathPara>
                </a14:m>
                <a:endParaRPr lang="en-US" sz="1600" dirty="0"/>
              </a:p>
              <a:p>
                <a:r>
                  <a:rPr lang="en-US" sz="1600" dirty="0">
                    <a:solidFill>
                      <a:schemeClr val="accent1"/>
                    </a:solidFill>
                  </a:rPr>
                  <a:t>Estimates close to pedigree estimates</a:t>
                </a:r>
              </a:p>
              <a:p>
                <a:r>
                  <a:rPr lang="en-US" sz="1600" dirty="0">
                    <a:solidFill>
                      <a:schemeClr val="accent1"/>
                    </a:solidFill>
                  </a:rPr>
                  <a:t>Large role for low LD and low MAF variants</a:t>
                </a:r>
              </a:p>
            </p:txBody>
          </p:sp>
        </mc:Choice>
        <mc:Fallback xmlns="">
          <p:sp>
            <p:nvSpPr>
              <p:cNvPr id="2" name="Content Placeholder 1"/>
              <p:cNvSpPr>
                <a:spLocks noGrp="1" noRot="1" noChangeAspect="1" noMove="1" noResize="1" noEditPoints="1" noAdjustHandles="1" noChangeArrowheads="1" noChangeShapeType="1" noTextEdit="1"/>
              </p:cNvSpPr>
              <p:nvPr>
                <p:ph sz="quarter" idx="10"/>
              </p:nvPr>
            </p:nvSpPr>
            <p:spPr>
              <a:xfrm>
                <a:off x="1048377" y="4574239"/>
                <a:ext cx="4648200" cy="1938502"/>
              </a:xfrm>
              <a:blipFill>
                <a:blip r:embed="rId2"/>
                <a:stretch>
                  <a:fillRect l="-2756" t="-2830" b="-16352"/>
                </a:stretch>
              </a:blipFill>
            </p:spPr>
            <p:txBody>
              <a:bodyPr/>
              <a:lstStyle/>
              <a:p>
                <a:r>
                  <a:rPr lang="en-GB">
                    <a:noFill/>
                  </a:rPr>
                  <a:t> </a:t>
                </a:r>
              </a:p>
            </p:txBody>
          </p:sp>
        </mc:Fallback>
      </mc:AlternateContent>
      <p:sp>
        <p:nvSpPr>
          <p:cNvPr id="3" name="Title 2"/>
          <p:cNvSpPr>
            <a:spLocks noGrp="1"/>
          </p:cNvSpPr>
          <p:nvPr>
            <p:ph type="title"/>
          </p:nvPr>
        </p:nvSpPr>
        <p:spPr>
          <a:xfrm>
            <a:off x="197514" y="381000"/>
            <a:ext cx="8870286" cy="469056"/>
          </a:xfrm>
        </p:spPr>
        <p:txBody>
          <a:bodyPr>
            <a:normAutofit fontScale="90000"/>
          </a:bodyPr>
          <a:lstStyle/>
          <a:p>
            <a:r>
              <a:rPr lang="en-US" b="1" dirty="0"/>
              <a:t>GREML-LDMS using WGS data: </a:t>
            </a:r>
            <a:r>
              <a:rPr lang="en-US" sz="2200" b="1" dirty="0" smtClean="0"/>
              <a:t>recovery </a:t>
            </a:r>
            <a:r>
              <a:rPr lang="en-US" sz="2200" b="1" dirty="0"/>
              <a:t>of </a:t>
            </a:r>
            <a:r>
              <a:rPr lang="en-US" sz="2200" b="1" dirty="0" smtClean="0"/>
              <a:t>pedigree heritability</a:t>
            </a:r>
            <a:r>
              <a:rPr lang="en-US" sz="2200" b="1" dirty="0"/>
              <a:t>?</a:t>
            </a:r>
            <a:endParaRPr lang="en-US" b="1" dirty="0"/>
          </a:p>
        </p:txBody>
      </p:sp>
      <p:pic>
        <p:nvPicPr>
          <p:cNvPr id="7" name="Picture 6"/>
          <p:cNvPicPr>
            <a:picLocks noChangeAspect="1"/>
          </p:cNvPicPr>
          <p:nvPr/>
        </p:nvPicPr>
        <p:blipFill>
          <a:blip r:embed="rId3"/>
          <a:stretch>
            <a:fillRect/>
          </a:stretch>
        </p:blipFill>
        <p:spPr>
          <a:xfrm>
            <a:off x="197513" y="1066799"/>
            <a:ext cx="8419281" cy="3507439"/>
          </a:xfrm>
          <a:prstGeom prst="rect">
            <a:avLst/>
          </a:prstGeom>
        </p:spPr>
      </p:pic>
      <p:sp>
        <p:nvSpPr>
          <p:cNvPr id="8" name="TextBox 7">
            <a:extLst>
              <a:ext uri="{FF2B5EF4-FFF2-40B4-BE49-F238E27FC236}">
                <a16:creationId xmlns="" xmlns:a16="http://schemas.microsoft.com/office/drawing/2014/main" id="{EFABDCAD-01B5-BD4D-8F53-9F5B7FBABF1F}"/>
              </a:ext>
            </a:extLst>
          </p:cNvPr>
          <p:cNvSpPr txBox="1"/>
          <p:nvPr/>
        </p:nvSpPr>
        <p:spPr>
          <a:xfrm>
            <a:off x="6781800" y="6400800"/>
            <a:ext cx="2217274" cy="300082"/>
          </a:xfrm>
          <a:prstGeom prst="rect">
            <a:avLst/>
          </a:prstGeom>
          <a:noFill/>
        </p:spPr>
        <p:txBody>
          <a:bodyPr wrap="none" rtlCol="0">
            <a:spAutoFit/>
          </a:bodyPr>
          <a:lstStyle/>
          <a:p>
            <a:pPr defTabSz="685800"/>
            <a:r>
              <a:rPr lang="en-AU" sz="1350" dirty="0" err="1">
                <a:solidFill>
                  <a:prstClr val="black"/>
                </a:solidFill>
                <a:latin typeface="Century Gothic Regular"/>
              </a:rPr>
              <a:t>Wainschtein</a:t>
            </a:r>
            <a:r>
              <a:rPr lang="en-AU" sz="1350" dirty="0">
                <a:solidFill>
                  <a:prstClr val="black"/>
                </a:solidFill>
                <a:latin typeface="Century Gothic Regular"/>
              </a:rPr>
              <a:t>, </a:t>
            </a:r>
            <a:r>
              <a:rPr lang="en-AU" sz="1350" dirty="0" err="1">
                <a:solidFill>
                  <a:prstClr val="black"/>
                </a:solidFill>
                <a:latin typeface="Century Gothic Regular"/>
              </a:rPr>
              <a:t>bioRxiv</a:t>
            </a:r>
            <a:r>
              <a:rPr lang="en-AU" sz="1350" dirty="0">
                <a:solidFill>
                  <a:prstClr val="black"/>
                </a:solidFill>
                <a:latin typeface="Century Gothic Regular"/>
              </a:rPr>
              <a:t> 2019</a:t>
            </a:r>
          </a:p>
        </p:txBody>
      </p:sp>
    </p:spTree>
    <p:extLst>
      <p:ext uri="{BB962C8B-B14F-4D97-AF65-F5344CB8AC3E}">
        <p14:creationId xmlns:p14="http://schemas.microsoft.com/office/powerpoint/2010/main" val="2066990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584200" y="266700"/>
            <a:ext cx="7793038" cy="1143000"/>
          </a:xfrm>
        </p:spPr>
        <p:txBody>
          <a:bodyPr/>
          <a:lstStyle/>
          <a:p>
            <a:pPr eaLnBrk="1" hangingPunct="1"/>
            <a:r>
              <a:rPr lang="en-US" smtClean="0"/>
              <a:t>We also run two journals (1)</a:t>
            </a:r>
          </a:p>
        </p:txBody>
      </p:sp>
      <p:sp>
        <p:nvSpPr>
          <p:cNvPr id="98307" name="Rectangle 3"/>
          <p:cNvSpPr>
            <a:spLocks noGrp="1" noChangeArrowheads="1"/>
          </p:cNvSpPr>
          <p:nvPr>
            <p:ph type="body" sz="half" idx="2"/>
          </p:nvPr>
        </p:nvSpPr>
        <p:spPr>
          <a:xfrm>
            <a:off x="4652963" y="1600200"/>
            <a:ext cx="4033837" cy="4525963"/>
          </a:xfrm>
        </p:spPr>
        <p:txBody>
          <a:bodyPr/>
          <a:lstStyle/>
          <a:p>
            <a:pPr eaLnBrk="1" hangingPunct="1"/>
            <a:r>
              <a:rPr lang="en-US" sz="2800" smtClean="0"/>
              <a:t>Editor: John Hewitt</a:t>
            </a:r>
          </a:p>
          <a:p>
            <a:pPr eaLnBrk="1" hangingPunct="1"/>
            <a:r>
              <a:rPr lang="en-US" sz="2800" smtClean="0"/>
              <a:t>Editorial assistant Christina Hewitt</a:t>
            </a:r>
          </a:p>
          <a:p>
            <a:pPr eaLnBrk="1" hangingPunct="1"/>
            <a:r>
              <a:rPr lang="en-US" sz="2800" smtClean="0"/>
              <a:t>Publisher: Kluwer /Plenum</a:t>
            </a:r>
          </a:p>
          <a:p>
            <a:pPr eaLnBrk="1" hangingPunct="1"/>
            <a:r>
              <a:rPr lang="en-US" sz="2800" smtClean="0"/>
              <a:t>Fully online</a:t>
            </a:r>
          </a:p>
          <a:p>
            <a:pPr eaLnBrk="1" hangingPunct="1"/>
            <a:r>
              <a:rPr lang="en-US" sz="2800" smtClean="0"/>
              <a:t>http://www.bga.org</a:t>
            </a:r>
          </a:p>
        </p:txBody>
      </p:sp>
      <p:pic>
        <p:nvPicPr>
          <p:cNvPr id="98308" name="Picture 4" descr="bg"/>
          <p:cNvPicPr>
            <a:picLocks noGrp="1" noChangeAspect="1" noChangeArrowheads="1"/>
          </p:cNvPicPr>
          <p:nvPr>
            <p:ph sz="half" idx="1"/>
          </p:nvPr>
        </p:nvPicPr>
        <p:blipFill>
          <a:blip r:embed="rId2" cstate="print"/>
          <a:srcRect/>
          <a:stretch>
            <a:fillRect/>
          </a:stretch>
        </p:blipFill>
        <p:spPr>
          <a:xfrm>
            <a:off x="933450" y="1600200"/>
            <a:ext cx="3082925" cy="4525963"/>
          </a:xfrm>
          <a:noFill/>
          <a:ln>
            <a:solidFill>
              <a:schemeClr val="tx1"/>
            </a:solidFill>
          </a:ln>
        </p:spPr>
      </p:pic>
    </p:spTree>
    <p:extLst>
      <p:ext uri="{BB962C8B-B14F-4D97-AF65-F5344CB8AC3E}">
        <p14:creationId xmlns:p14="http://schemas.microsoft.com/office/powerpoint/2010/main" val="225533805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3314" name="Object 5"/>
          <p:cNvGraphicFramePr>
            <a:graphicFrameLocks noGrp="1" noChangeAspect="1"/>
          </p:cNvGraphicFramePr>
          <p:nvPr>
            <p:ph sz="quarter" idx="2"/>
          </p:nvPr>
        </p:nvGraphicFramePr>
        <p:xfrm>
          <a:off x="158110" y="257958"/>
          <a:ext cx="4713435" cy="6373031"/>
        </p:xfrm>
        <a:graphic>
          <a:graphicData uri="http://schemas.openxmlformats.org/presentationml/2006/ole">
            <mc:AlternateContent xmlns:mc="http://schemas.openxmlformats.org/markup-compatibility/2006">
              <mc:Choice xmlns:v="urn:schemas-microsoft-com:vml" Requires="v">
                <p:oleObj spid="_x0000_s204901" name="Photo Editor Photo" r:id="rId3" imgW="2572109" imgH="3476190" progId="">
                  <p:embed/>
                </p:oleObj>
              </mc:Choice>
              <mc:Fallback>
                <p:oleObj name="Photo Editor Photo" r:id="rId3" imgW="2572109" imgH="3476190"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110" y="257958"/>
                        <a:ext cx="4713435" cy="63730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316" name="Rectangle 3"/>
          <p:cNvSpPr>
            <a:spLocks noGrp="1" noChangeArrowheads="1"/>
          </p:cNvSpPr>
          <p:nvPr>
            <p:ph type="body" sz="half" idx="3"/>
          </p:nvPr>
        </p:nvSpPr>
        <p:spPr>
          <a:xfrm>
            <a:off x="5097792" y="488458"/>
            <a:ext cx="3810000" cy="6101528"/>
          </a:xfrm>
        </p:spPr>
        <p:txBody>
          <a:bodyPr/>
          <a:lstStyle/>
          <a:p>
            <a:pPr eaLnBrk="1" hangingPunct="1"/>
            <a:r>
              <a:rPr lang="en-US" sz="2800" dirty="0" smtClean="0"/>
              <a:t>Editor: Nick Martin</a:t>
            </a:r>
          </a:p>
          <a:p>
            <a:pPr eaLnBrk="1" hangingPunct="1"/>
            <a:r>
              <a:rPr lang="en-US" sz="2800" dirty="0" smtClean="0"/>
              <a:t>Publisher: Cambridge University Press</a:t>
            </a:r>
          </a:p>
          <a:p>
            <a:pPr eaLnBrk="1" hangingPunct="1"/>
            <a:r>
              <a:rPr lang="en-US" sz="2800" dirty="0" smtClean="0"/>
              <a:t>Fully online</a:t>
            </a:r>
          </a:p>
          <a:p>
            <a:pPr eaLnBrk="1" hangingPunct="1"/>
            <a:r>
              <a:rPr lang="en-US" sz="2800" dirty="0" smtClean="0"/>
              <a:t>Fast turnaround</a:t>
            </a:r>
          </a:p>
          <a:p>
            <a:pPr eaLnBrk="1" hangingPunct="1"/>
            <a:r>
              <a:rPr lang="en-US" sz="2800" b="1" dirty="0" smtClean="0">
                <a:solidFill>
                  <a:srgbClr val="FF0000"/>
                </a:solidFill>
              </a:rPr>
              <a:t>First submission free to workshop participants!!!!!</a:t>
            </a:r>
            <a:r>
              <a:rPr lang="en-US" sz="2800" b="1" dirty="0" smtClean="0">
                <a:solidFill>
                  <a:srgbClr val="FF0000"/>
                </a:solidFill>
                <a:sym typeface="Wingdings" pitchFamily="2" charset="2"/>
              </a:rPr>
              <a:t></a:t>
            </a:r>
            <a:endParaRPr lang="en-US" sz="2800" b="1" dirty="0" smtClean="0">
              <a:solidFill>
                <a:srgbClr val="FF0000"/>
              </a:solidFill>
            </a:endParaRPr>
          </a:p>
        </p:txBody>
      </p:sp>
    </p:spTree>
    <p:extLst>
      <p:ext uri="{BB962C8B-B14F-4D97-AF65-F5344CB8AC3E}">
        <p14:creationId xmlns:p14="http://schemas.microsoft.com/office/powerpoint/2010/main" val="381115781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4840934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14800" y="6422888"/>
            <a:ext cx="4953000" cy="369332"/>
          </a:xfrm>
          <a:prstGeom prst="rect">
            <a:avLst/>
          </a:prstGeom>
        </p:spPr>
        <p:txBody>
          <a:bodyPr wrap="square">
            <a:spAutoFit/>
          </a:bodyPr>
          <a:lstStyle/>
          <a:p>
            <a:r>
              <a:rPr lang="en-GB" dirty="0" smtClean="0"/>
              <a:t>Pardinas et al. </a:t>
            </a:r>
            <a:r>
              <a:rPr lang="en-GB" i="1" dirty="0"/>
              <a:t>Nature </a:t>
            </a:r>
            <a:r>
              <a:rPr lang="en-GB" i="1" dirty="0" smtClean="0"/>
              <a:t>Genetics </a:t>
            </a:r>
            <a:r>
              <a:rPr lang="en-GB" dirty="0" smtClean="0"/>
              <a:t>50: </a:t>
            </a:r>
            <a:r>
              <a:rPr lang="en-GB" dirty="0"/>
              <a:t>381–389 (2018</a:t>
            </a:r>
            <a:r>
              <a:rPr lang="en-GB" dirty="0" smtClean="0"/>
              <a:t>)</a:t>
            </a:r>
            <a:endParaRPr lang="en-GB" dirty="0"/>
          </a:p>
        </p:txBody>
      </p:sp>
      <p:sp>
        <p:nvSpPr>
          <p:cNvPr id="5" name="TextBox 4"/>
          <p:cNvSpPr txBox="1"/>
          <p:nvPr/>
        </p:nvSpPr>
        <p:spPr>
          <a:xfrm>
            <a:off x="457200" y="238542"/>
            <a:ext cx="8458200" cy="1415772"/>
          </a:xfrm>
          <a:prstGeom prst="rect">
            <a:avLst/>
          </a:prstGeom>
          <a:noFill/>
        </p:spPr>
        <p:txBody>
          <a:bodyPr wrap="square" rtlCol="0">
            <a:spAutoFit/>
          </a:bodyPr>
          <a:lstStyle/>
          <a:p>
            <a:r>
              <a:rPr lang="en-US" sz="3200" b="1" dirty="0" smtClean="0">
                <a:solidFill>
                  <a:srgbClr val="FF0000"/>
                </a:solidFill>
              </a:rPr>
              <a:t>Schizophrenia GWAS: polygenic centile analysis</a:t>
            </a:r>
          </a:p>
          <a:p>
            <a:pPr algn="ctr"/>
            <a:r>
              <a:rPr lang="en-US" dirty="0" smtClean="0"/>
              <a:t>Independent discovery sample (</a:t>
            </a:r>
            <a:r>
              <a:rPr lang="en-AU" dirty="0"/>
              <a:t>29,415 cases and 40,101 </a:t>
            </a:r>
            <a:r>
              <a:rPr lang="en-AU" dirty="0" smtClean="0"/>
              <a:t>controls)</a:t>
            </a:r>
            <a:r>
              <a:rPr lang="en-US" dirty="0" smtClean="0"/>
              <a:t> used to predict to CLOZUK target sample (</a:t>
            </a:r>
            <a:r>
              <a:rPr lang="en-AU" dirty="0"/>
              <a:t>11,260 cases and 24,542 </a:t>
            </a:r>
            <a:r>
              <a:rPr lang="en-AU" dirty="0" smtClean="0"/>
              <a:t>controls</a:t>
            </a:r>
            <a:r>
              <a:rPr lang="en-US" dirty="0" smtClean="0"/>
              <a:t>)</a:t>
            </a:r>
          </a:p>
          <a:p>
            <a:pPr algn="ctr"/>
            <a:r>
              <a:rPr lang="en-US" dirty="0" smtClean="0"/>
              <a:t>Risk of schizophrenia in top 1% is ~40-fold higher than in bottom 1%</a:t>
            </a:r>
            <a:endParaRPr lang="en-GB" dirty="0"/>
          </a:p>
        </p:txBody>
      </p:sp>
      <p:pic>
        <p:nvPicPr>
          <p:cNvPr id="6" name="Picture 5"/>
          <p:cNvPicPr>
            <a:picLocks noChangeAspect="1"/>
          </p:cNvPicPr>
          <p:nvPr/>
        </p:nvPicPr>
        <p:blipFill>
          <a:blip r:embed="rId2"/>
          <a:stretch>
            <a:fillRect/>
          </a:stretch>
        </p:blipFill>
        <p:spPr>
          <a:xfrm>
            <a:off x="804984" y="1752601"/>
            <a:ext cx="7780038" cy="4572000"/>
          </a:xfrm>
          <a:prstGeom prst="rect">
            <a:avLst/>
          </a:prstGeom>
        </p:spPr>
      </p:pic>
    </p:spTree>
    <p:extLst>
      <p:ext uri="{BB962C8B-B14F-4D97-AF65-F5344CB8AC3E}">
        <p14:creationId xmlns:p14="http://schemas.microsoft.com/office/powerpoint/2010/main" val="12936134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5" name="Picture 5" descr="pea"/>
          <p:cNvPicPr>
            <a:picLocks noChangeAspect="1" noChangeArrowheads="1"/>
          </p:cNvPicPr>
          <p:nvPr/>
        </p:nvPicPr>
        <p:blipFill>
          <a:blip r:embed="rId3" cstate="print"/>
          <a:srcRect/>
          <a:stretch>
            <a:fillRect/>
          </a:stretch>
        </p:blipFill>
        <p:spPr bwMode="auto">
          <a:xfrm>
            <a:off x="283338" y="2153455"/>
            <a:ext cx="8624887" cy="4460875"/>
          </a:xfrm>
          <a:prstGeom prst="rect">
            <a:avLst/>
          </a:prstGeom>
          <a:noFill/>
          <a:ln w="9525">
            <a:noFill/>
            <a:miter lim="800000"/>
            <a:headEnd/>
            <a:tailEnd/>
          </a:ln>
        </p:spPr>
      </p:pic>
      <p:graphicFrame>
        <p:nvGraphicFramePr>
          <p:cNvPr id="3074" name="Object 6"/>
          <p:cNvGraphicFramePr>
            <a:graphicFrameLocks noChangeAspect="1"/>
          </p:cNvGraphicFramePr>
          <p:nvPr/>
        </p:nvGraphicFramePr>
        <p:xfrm>
          <a:off x="7234238" y="187325"/>
          <a:ext cx="1854200" cy="2541588"/>
        </p:xfrm>
        <a:graphic>
          <a:graphicData uri="http://schemas.openxmlformats.org/presentationml/2006/ole">
            <mc:AlternateContent xmlns:mc="http://schemas.openxmlformats.org/markup-compatibility/2006">
              <mc:Choice xmlns:v="urn:schemas-microsoft-com:vml" Requires="v">
                <p:oleObj spid="_x0000_s207971" name="Photo House" r:id="rId4" imgW="2050092" imgH="2806554" progId="">
                  <p:embed/>
                </p:oleObj>
              </mc:Choice>
              <mc:Fallback>
                <p:oleObj name="Photo House" r:id="rId4" imgW="2050092" imgH="280655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4238" y="187325"/>
                        <a:ext cx="1854200" cy="254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6" name="Text Box 7"/>
          <p:cNvSpPr txBox="1">
            <a:spLocks noChangeArrowheads="1"/>
          </p:cNvSpPr>
          <p:nvPr/>
        </p:nvSpPr>
        <p:spPr bwMode="auto">
          <a:xfrm>
            <a:off x="203200" y="300038"/>
            <a:ext cx="6696075" cy="519112"/>
          </a:xfrm>
          <a:prstGeom prst="rect">
            <a:avLst/>
          </a:prstGeom>
          <a:noFill/>
          <a:ln w="9525">
            <a:noFill/>
            <a:miter lim="800000"/>
            <a:headEnd/>
            <a:tailEnd/>
          </a:ln>
        </p:spPr>
        <p:txBody>
          <a:bodyPr>
            <a:spAutoFit/>
          </a:bodyPr>
          <a:lstStyle/>
          <a:p>
            <a:pPr fontAlgn="base">
              <a:spcBef>
                <a:spcPct val="0"/>
              </a:spcBef>
              <a:spcAft>
                <a:spcPct val="0"/>
              </a:spcAft>
            </a:pPr>
            <a:r>
              <a:rPr lang="en-AU" sz="2800">
                <a:solidFill>
                  <a:srgbClr val="333399"/>
                </a:solidFill>
              </a:rPr>
              <a:t>Mendel 1865 – genetics of discrete traits</a:t>
            </a:r>
          </a:p>
        </p:txBody>
      </p:sp>
      <p:pic>
        <p:nvPicPr>
          <p:cNvPr id="2" name="Picture 4" descr="Gregor Mendel's 189th Birthday">
            <a:hlinkClick r:id="rId6"/>
          </p:cNvPr>
          <p:cNvPicPr>
            <a:picLocks noChangeAspect="1" noChangeArrowheads="1"/>
          </p:cNvPicPr>
          <p:nvPr/>
        </p:nvPicPr>
        <p:blipFill>
          <a:blip r:embed="rId7" cstate="print"/>
          <a:srcRect/>
          <a:stretch>
            <a:fillRect/>
          </a:stretch>
        </p:blipFill>
        <p:spPr bwMode="auto">
          <a:xfrm>
            <a:off x="2732459" y="757052"/>
            <a:ext cx="4010025" cy="1552575"/>
          </a:xfrm>
          <a:prstGeom prst="rect">
            <a:avLst/>
          </a:prstGeom>
          <a:noFill/>
        </p:spPr>
      </p:pic>
    </p:spTree>
    <p:extLst>
      <p:ext uri="{BB962C8B-B14F-4D97-AF65-F5344CB8AC3E}">
        <p14:creationId xmlns:p14="http://schemas.microsoft.com/office/powerpoint/2010/main" val="167704195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1A593338-2D97-204F-94D5-61DE3FC1141E}"/>
              </a:ext>
            </a:extLst>
          </p:cNvPr>
          <p:cNvSpPr>
            <a:spLocks noGrp="1"/>
          </p:cNvSpPr>
          <p:nvPr>
            <p:ph sz="quarter" idx="10"/>
          </p:nvPr>
        </p:nvSpPr>
        <p:spPr>
          <a:xfrm>
            <a:off x="521494" y="2132410"/>
            <a:ext cx="1944272" cy="3402824"/>
          </a:xfrm>
        </p:spPr>
        <p:txBody>
          <a:bodyPr>
            <a:normAutofit/>
          </a:bodyPr>
          <a:lstStyle/>
          <a:p>
            <a:r>
              <a:rPr lang="en-US" sz="1800" dirty="0">
                <a:solidFill>
                  <a:schemeClr val="accent1"/>
                </a:solidFill>
              </a:rPr>
              <a:t>Selection of European ancestry samples </a:t>
            </a:r>
          </a:p>
          <a:p>
            <a:pPr marL="392175" lvl="1" indent="-257175">
              <a:buFont typeface="+mj-lt"/>
              <a:buAutoNum type="arabicPeriod"/>
            </a:pPr>
            <a:r>
              <a:rPr lang="en-US" dirty="0"/>
              <a:t>Using HM3 SNPs (1.2M)</a:t>
            </a:r>
          </a:p>
          <a:p>
            <a:pPr marL="392175" lvl="1" indent="-257175">
              <a:buFont typeface="+mj-lt"/>
              <a:buAutoNum type="arabicPeriod"/>
            </a:pPr>
            <a:r>
              <a:rPr lang="en-US" dirty="0"/>
              <a:t>From 1kG population references</a:t>
            </a:r>
          </a:p>
          <a:p>
            <a:pPr marL="392175" lvl="1" indent="-257175">
              <a:buFont typeface="+mj-lt"/>
              <a:buAutoNum type="arabicPeriod"/>
            </a:pPr>
            <a:r>
              <a:rPr lang="en-US" dirty="0"/>
              <a:t>Selected samples within 6sd of EUR pop</a:t>
            </a:r>
          </a:p>
          <a:p>
            <a:pPr lvl="1" indent="0">
              <a:buNone/>
            </a:pPr>
            <a:endParaRPr lang="en-US" dirty="0"/>
          </a:p>
        </p:txBody>
      </p:sp>
      <p:sp>
        <p:nvSpPr>
          <p:cNvPr id="3" name="Title 2">
            <a:extLst>
              <a:ext uri="{FF2B5EF4-FFF2-40B4-BE49-F238E27FC236}">
                <a16:creationId xmlns="" xmlns:a16="http://schemas.microsoft.com/office/drawing/2014/main" id="{564E5E51-D467-E743-A5FB-2F36CEC44660}"/>
              </a:ext>
            </a:extLst>
          </p:cNvPr>
          <p:cNvSpPr>
            <a:spLocks noGrp="1"/>
          </p:cNvSpPr>
          <p:nvPr>
            <p:ph type="title"/>
          </p:nvPr>
        </p:nvSpPr>
        <p:spPr/>
        <p:txBody>
          <a:bodyPr/>
          <a:lstStyle/>
          <a:p>
            <a:r>
              <a:rPr lang="en-US" b="1" dirty="0"/>
              <a:t>European ancestry selection</a:t>
            </a:r>
          </a:p>
        </p:txBody>
      </p:sp>
      <p:sp>
        <p:nvSpPr>
          <p:cNvPr id="5" name="Slide Number Placeholder 4">
            <a:extLst>
              <a:ext uri="{FF2B5EF4-FFF2-40B4-BE49-F238E27FC236}">
                <a16:creationId xmlns="" xmlns:a16="http://schemas.microsoft.com/office/drawing/2014/main" id="{924D3542-E6A3-D342-82B4-FFD385CC2455}"/>
              </a:ext>
            </a:extLst>
          </p:cNvPr>
          <p:cNvSpPr>
            <a:spLocks noGrp="1"/>
          </p:cNvSpPr>
          <p:nvPr>
            <p:ph type="sldNum" sz="quarter" idx="18"/>
          </p:nvPr>
        </p:nvSpPr>
        <p:spPr/>
        <p:txBody>
          <a:bodyPr/>
          <a:lstStyle/>
          <a:p>
            <a:pPr defTabSz="685800"/>
            <a:fld id="{E917DE0E-AFB1-41FD-BC35-27DB61CA125F}" type="slidenum">
              <a:rPr lang="en-AU">
                <a:solidFill>
                  <a:prstClr val="black"/>
                </a:solidFill>
              </a:rPr>
              <a:pPr defTabSz="685800"/>
              <a:t>70</a:t>
            </a:fld>
            <a:endParaRPr lang="en-AU" dirty="0">
              <a:solidFill>
                <a:prstClr val="black"/>
              </a:solidFill>
            </a:endParaRPr>
          </a:p>
        </p:txBody>
      </p:sp>
      <p:pic>
        <p:nvPicPr>
          <p:cNvPr id="8" name="Picture 7">
            <a:extLst>
              <a:ext uri="{FF2B5EF4-FFF2-40B4-BE49-F238E27FC236}">
                <a16:creationId xmlns="" xmlns:a16="http://schemas.microsoft.com/office/drawing/2014/main" id="{EC3B0BAF-0634-6B4E-BD11-7088F7B52F0B}"/>
              </a:ext>
            </a:extLst>
          </p:cNvPr>
          <p:cNvPicPr>
            <a:picLocks noChangeAspect="1"/>
          </p:cNvPicPr>
          <p:nvPr/>
        </p:nvPicPr>
        <p:blipFill>
          <a:blip r:embed="rId2"/>
          <a:stretch>
            <a:fillRect/>
          </a:stretch>
        </p:blipFill>
        <p:spPr>
          <a:xfrm>
            <a:off x="2465766" y="2291406"/>
            <a:ext cx="6678234" cy="2782127"/>
          </a:xfrm>
          <a:prstGeom prst="rect">
            <a:avLst/>
          </a:prstGeom>
        </p:spPr>
      </p:pic>
    </p:spTree>
    <p:extLst>
      <p:ext uri="{BB962C8B-B14F-4D97-AF65-F5344CB8AC3E}">
        <p14:creationId xmlns:p14="http://schemas.microsoft.com/office/powerpoint/2010/main" val="3020695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12985952-1FE0-D24C-8CEC-297F744A1576}"/>
              </a:ext>
            </a:extLst>
          </p:cNvPr>
          <p:cNvSpPr>
            <a:spLocks noGrp="1"/>
          </p:cNvSpPr>
          <p:nvPr>
            <p:ph sz="quarter" idx="10"/>
          </p:nvPr>
        </p:nvSpPr>
        <p:spPr/>
        <p:txBody>
          <a:bodyPr>
            <a:normAutofit/>
          </a:bodyPr>
          <a:lstStyle/>
          <a:p>
            <a:r>
              <a:rPr lang="en-US" sz="1500" dirty="0">
                <a:solidFill>
                  <a:schemeClr val="accent1"/>
                </a:solidFill>
              </a:rPr>
              <a:t>Analysis parameters:</a:t>
            </a:r>
          </a:p>
          <a:p>
            <a:pPr marL="214313" indent="-214313">
              <a:buFont typeface="Arial" panose="020B0604020202020204" pitchFamily="34" charset="0"/>
              <a:buChar char="•"/>
            </a:pPr>
            <a:r>
              <a:rPr lang="en-US" sz="1500" dirty="0"/>
              <a:t>21,620 unrelated individuals from European ancestry</a:t>
            </a:r>
          </a:p>
          <a:p>
            <a:pPr marL="214313" indent="-214313">
              <a:buFont typeface="Arial" panose="020B0604020202020204" pitchFamily="34" charset="0"/>
              <a:buChar char="•"/>
            </a:pPr>
            <a:r>
              <a:rPr lang="en-US" sz="1500" dirty="0"/>
              <a:t>Genomic Relationship Matrices (GRMs) fitted:</a:t>
            </a:r>
          </a:p>
          <a:p>
            <a:pPr marL="349313" lvl="1" indent="-214313"/>
            <a:r>
              <a:rPr lang="en-US" sz="1500" dirty="0"/>
              <a:t>1 GRM from HM3 SNPs</a:t>
            </a:r>
          </a:p>
          <a:p>
            <a:pPr marL="349313" lvl="1" indent="-214313"/>
            <a:r>
              <a:rPr lang="en-US" sz="1500" dirty="0"/>
              <a:t>7 GRMs from all variants split by MAF</a:t>
            </a:r>
          </a:p>
          <a:p>
            <a:pPr marL="349313" lvl="1" indent="-214313"/>
            <a:r>
              <a:rPr lang="en-US" sz="1500" dirty="0"/>
              <a:t>14 GRM split by MAF and LD (7 AF bins * 2  LD bins)</a:t>
            </a:r>
          </a:p>
          <a:p>
            <a:pPr marL="214313" indent="-214313">
              <a:buFont typeface="Arial" panose="020B0604020202020204" pitchFamily="34" charset="0"/>
              <a:buChar char="•"/>
            </a:pPr>
            <a:r>
              <a:rPr lang="en-US" sz="1500" dirty="0"/>
              <a:t>MAF threshold of 0.0001 (each variant seen &gt; 2x)</a:t>
            </a:r>
          </a:p>
          <a:p>
            <a:pPr marL="214313" indent="-214313">
              <a:buFont typeface="Arial" panose="020B0604020202020204" pitchFamily="34" charset="0"/>
              <a:buChar char="•"/>
            </a:pPr>
            <a:r>
              <a:rPr lang="en-US" sz="1500" dirty="0"/>
              <a:t>47.1M variants</a:t>
            </a:r>
          </a:p>
          <a:p>
            <a:pPr marL="214313" indent="-214313">
              <a:buFont typeface="Arial" panose="020B0604020202020204" pitchFamily="34" charset="0"/>
              <a:buChar char="•"/>
            </a:pPr>
            <a:r>
              <a:rPr lang="en-US" sz="1500" dirty="0"/>
              <a:t>Phenotypes standardized N(0, 1) within each cohort by sex</a:t>
            </a:r>
          </a:p>
          <a:p>
            <a:pPr marL="214313" indent="-214313">
              <a:buFont typeface="Arial" panose="020B0604020202020204" pitchFamily="34" charset="0"/>
              <a:buChar char="•"/>
            </a:pPr>
            <a:endParaRPr lang="en-US" sz="1500" dirty="0"/>
          </a:p>
          <a:p>
            <a:r>
              <a:rPr lang="en-US" sz="1500" i="1" dirty="0"/>
              <a:t>RINT = rank based inverse normal transformation</a:t>
            </a:r>
          </a:p>
          <a:p>
            <a:endParaRPr lang="en-US" sz="1500" dirty="0"/>
          </a:p>
        </p:txBody>
      </p:sp>
      <p:sp>
        <p:nvSpPr>
          <p:cNvPr id="3" name="Title 2">
            <a:extLst>
              <a:ext uri="{FF2B5EF4-FFF2-40B4-BE49-F238E27FC236}">
                <a16:creationId xmlns="" xmlns:a16="http://schemas.microsoft.com/office/drawing/2014/main" id="{8D1DD4F2-5B33-2B4E-867B-1DE1B0E16D7E}"/>
              </a:ext>
            </a:extLst>
          </p:cNvPr>
          <p:cNvSpPr>
            <a:spLocks noGrp="1"/>
          </p:cNvSpPr>
          <p:nvPr>
            <p:ph type="title"/>
          </p:nvPr>
        </p:nvSpPr>
        <p:spPr/>
        <p:txBody>
          <a:bodyPr/>
          <a:lstStyle/>
          <a:p>
            <a:r>
              <a:rPr lang="en-US" b="1" dirty="0"/>
              <a:t>Dataset</a:t>
            </a:r>
          </a:p>
        </p:txBody>
      </p:sp>
      <p:sp>
        <p:nvSpPr>
          <p:cNvPr id="5" name="Slide Number Placeholder 4">
            <a:extLst>
              <a:ext uri="{FF2B5EF4-FFF2-40B4-BE49-F238E27FC236}">
                <a16:creationId xmlns="" xmlns:a16="http://schemas.microsoft.com/office/drawing/2014/main" id="{D5E9820D-FC90-904F-9A67-3E8F896EA558}"/>
              </a:ext>
            </a:extLst>
          </p:cNvPr>
          <p:cNvSpPr>
            <a:spLocks noGrp="1"/>
          </p:cNvSpPr>
          <p:nvPr>
            <p:ph type="sldNum" sz="quarter" idx="18"/>
          </p:nvPr>
        </p:nvSpPr>
        <p:spPr/>
        <p:txBody>
          <a:bodyPr/>
          <a:lstStyle/>
          <a:p>
            <a:pPr defTabSz="685800"/>
            <a:fld id="{E917DE0E-AFB1-41FD-BC35-27DB61CA125F}" type="slidenum">
              <a:rPr lang="en-AU">
                <a:solidFill>
                  <a:prstClr val="black"/>
                </a:solidFill>
              </a:rPr>
              <a:pPr defTabSz="685800"/>
              <a:t>71</a:t>
            </a:fld>
            <a:endParaRPr lang="en-AU" dirty="0">
              <a:solidFill>
                <a:prstClr val="black"/>
              </a:solidFill>
            </a:endParaRPr>
          </a:p>
        </p:txBody>
      </p:sp>
    </p:spTree>
    <p:extLst>
      <p:ext uri="{BB962C8B-B14F-4D97-AF65-F5344CB8AC3E}">
        <p14:creationId xmlns:p14="http://schemas.microsoft.com/office/powerpoint/2010/main" val="67302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descr="A description..."/>
          <p:cNvPicPr/>
          <p:nvPr/>
        </p:nvPicPr>
        <p:blipFill>
          <a:blip r:embed="rId2" cstate="print"/>
          <a:srcRect/>
          <a:stretch>
            <a:fillRect/>
          </a:stretch>
        </p:blipFill>
        <p:spPr bwMode="auto">
          <a:xfrm rot="16200000">
            <a:off x="1714114" y="-145353"/>
            <a:ext cx="5104737" cy="8173941"/>
          </a:xfrm>
          <a:prstGeom prst="rect">
            <a:avLst/>
          </a:prstGeom>
          <a:noFill/>
          <a:ln w="9525">
            <a:noFill/>
            <a:miter lim="800000"/>
            <a:headEnd/>
            <a:tailEnd/>
          </a:ln>
        </p:spPr>
      </p:pic>
      <p:sp>
        <p:nvSpPr>
          <p:cNvPr id="3" name="Title 1"/>
          <p:cNvSpPr txBox="1">
            <a:spLocks/>
          </p:cNvSpPr>
          <p:nvPr/>
        </p:nvSpPr>
        <p:spPr>
          <a:xfrm>
            <a:off x="179512" y="260648"/>
            <a:ext cx="8749862" cy="998984"/>
          </a:xfrm>
          <a:prstGeom prst="rect">
            <a:avLst/>
          </a:prstGeom>
        </p:spPr>
        <p:txBody>
          <a:bodyPr>
            <a:normAutofit fontScale="97500"/>
          </a:bodyPr>
          <a:lstStyle/>
          <a:p>
            <a:pPr algn="ctr" fontAlgn="base">
              <a:spcBef>
                <a:spcPct val="0"/>
              </a:spcBef>
              <a:spcAft>
                <a:spcPct val="0"/>
              </a:spcAft>
              <a:defRPr/>
            </a:pPr>
            <a:r>
              <a:rPr lang="en-GB" sz="3200" b="1" dirty="0" smtClean="0">
                <a:solidFill>
                  <a:srgbClr val="FF0000"/>
                </a:solidFill>
                <a:latin typeface="Gill Sans MT" pitchFamily="34" charset="0"/>
              </a:rPr>
              <a:t>GWAS for </a:t>
            </a:r>
            <a:r>
              <a:rPr lang="en-GB" sz="3200" b="1" dirty="0" err="1" smtClean="0">
                <a:solidFill>
                  <a:srgbClr val="FF0000"/>
                </a:solidFill>
                <a:latin typeface="Gill Sans MT" pitchFamily="34" charset="0"/>
              </a:rPr>
              <a:t>moliness</a:t>
            </a:r>
            <a:r>
              <a:rPr lang="en-GB" sz="2800" dirty="0" smtClean="0">
                <a:solidFill>
                  <a:srgbClr val="FF0000"/>
                </a:solidFill>
                <a:latin typeface="Gill Sans MT" pitchFamily="34" charset="0"/>
              </a:rPr>
              <a:t>(11 studies, 23,000 subjects, 5 hits)</a:t>
            </a:r>
            <a:r>
              <a:rPr lang="en-GB" sz="3200" dirty="0" smtClean="0">
                <a:solidFill>
                  <a:srgbClr val="FF0000"/>
                </a:solidFill>
                <a:latin typeface="Gill Sans MT" pitchFamily="34" charset="0"/>
              </a:rPr>
              <a:t> </a:t>
            </a:r>
            <a:endParaRPr lang="en-GB" sz="4000" dirty="0">
              <a:solidFill>
                <a:srgbClr val="FF0000"/>
              </a:solidFill>
              <a:latin typeface="Gill Sans MT" pitchFamily="34" charset="0"/>
            </a:endParaRPr>
          </a:p>
        </p:txBody>
      </p:sp>
      <p:sp>
        <p:nvSpPr>
          <p:cNvPr id="4" name="TextBox 3"/>
          <p:cNvSpPr txBox="1"/>
          <p:nvPr/>
        </p:nvSpPr>
        <p:spPr>
          <a:xfrm>
            <a:off x="6588224" y="6309320"/>
            <a:ext cx="2253694" cy="369332"/>
          </a:xfrm>
          <a:prstGeom prst="rect">
            <a:avLst/>
          </a:prstGeom>
          <a:noFill/>
        </p:spPr>
        <p:txBody>
          <a:bodyPr wrap="none" rtlCol="0">
            <a:spAutoFit/>
          </a:bodyPr>
          <a:lstStyle/>
          <a:p>
            <a:pPr fontAlgn="base">
              <a:spcBef>
                <a:spcPct val="0"/>
              </a:spcBef>
              <a:spcAft>
                <a:spcPct val="0"/>
              </a:spcAft>
            </a:pPr>
            <a:r>
              <a:rPr lang="en-AU" dirty="0" smtClean="0">
                <a:solidFill>
                  <a:prstClr val="black"/>
                </a:solidFill>
                <a:latin typeface="Arial" charset="0"/>
              </a:rPr>
              <a:t>David Duffy, Gu Zhu</a:t>
            </a:r>
            <a:endParaRPr lang="en-AU" dirty="0">
              <a:solidFill>
                <a:prstClr val="black"/>
              </a:solidFill>
              <a:latin typeface="Arial" charset="0"/>
            </a:endParaRPr>
          </a:p>
        </p:txBody>
      </p:sp>
      <p:pic>
        <p:nvPicPr>
          <p:cNvPr id="5" name="Picture 2" descr="rug"/>
          <p:cNvPicPr>
            <a:picLocks noChangeAspect="1" noChangeArrowheads="1"/>
          </p:cNvPicPr>
          <p:nvPr/>
        </p:nvPicPr>
        <p:blipFill>
          <a:blip r:embed="rId3" cstate="print"/>
          <a:srcRect/>
          <a:stretch>
            <a:fillRect/>
          </a:stretch>
        </p:blipFill>
        <p:spPr bwMode="auto">
          <a:xfrm>
            <a:off x="5386637" y="915185"/>
            <a:ext cx="1929718" cy="1446738"/>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78023416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5106" name="Picture 2"/>
          <p:cNvPicPr>
            <a:picLocks noChangeAspect="1" noChangeArrowheads="1"/>
          </p:cNvPicPr>
          <p:nvPr/>
        </p:nvPicPr>
        <p:blipFill>
          <a:blip r:embed="rId2" cstate="print"/>
          <a:srcRect/>
          <a:stretch>
            <a:fillRect/>
          </a:stretch>
        </p:blipFill>
        <p:spPr bwMode="auto">
          <a:xfrm>
            <a:off x="5" y="332656"/>
            <a:ext cx="8943975" cy="1905000"/>
          </a:xfrm>
          <a:prstGeom prst="rect">
            <a:avLst/>
          </a:prstGeom>
          <a:noFill/>
          <a:ln w="9525">
            <a:noFill/>
            <a:miter lim="800000"/>
            <a:headEnd/>
            <a:tailEnd/>
          </a:ln>
        </p:spPr>
      </p:pic>
      <p:pic>
        <p:nvPicPr>
          <p:cNvPr id="175108" name="Picture 4"/>
          <p:cNvPicPr>
            <a:picLocks noChangeAspect="1" noChangeArrowheads="1"/>
          </p:cNvPicPr>
          <p:nvPr/>
        </p:nvPicPr>
        <p:blipFill>
          <a:blip r:embed="rId3" cstate="print"/>
          <a:srcRect/>
          <a:stretch>
            <a:fillRect/>
          </a:stretch>
        </p:blipFill>
        <p:spPr bwMode="auto">
          <a:xfrm>
            <a:off x="971601" y="2348881"/>
            <a:ext cx="7056784" cy="3118782"/>
          </a:xfrm>
          <a:prstGeom prst="rect">
            <a:avLst/>
          </a:prstGeom>
          <a:noFill/>
          <a:ln w="9525">
            <a:noFill/>
            <a:miter lim="800000"/>
            <a:headEnd/>
            <a:tailEnd/>
          </a:ln>
        </p:spPr>
      </p:pic>
      <p:sp>
        <p:nvSpPr>
          <p:cNvPr id="5" name="Rectangle 4"/>
          <p:cNvSpPr/>
          <p:nvPr/>
        </p:nvSpPr>
        <p:spPr>
          <a:xfrm>
            <a:off x="395536" y="5589514"/>
            <a:ext cx="8424936" cy="120032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1800" b="1" i="0" u="none" strike="noStrike" kern="1200" cap="none" spc="0" normalizeH="0" baseline="0" noProof="0" dirty="0" smtClean="0">
                <a:ln>
                  <a:noFill/>
                </a:ln>
                <a:solidFill>
                  <a:srgbClr val="FF0000"/>
                </a:solidFill>
                <a:effectLst/>
                <a:uLnTx/>
                <a:uFillTx/>
                <a:latin typeface="Arial" charset="0"/>
                <a:ea typeface="+mn-ea"/>
                <a:cs typeface="+mn-cs"/>
              </a:rPr>
              <a:t>“We estimate that selecting genetically supported targets could double the success rate in clinical development. Therefore, using the growing wealth of human genetic data to select the best targets and indications should have a measurable impact on the successful development of new drugs.”</a:t>
            </a:r>
            <a:endParaRPr kumimoji="0" lang="en-AU" sz="1800" b="0" i="0" u="none" strike="noStrike" kern="1200" cap="none" spc="0" normalizeH="0" baseline="0" noProof="0" dirty="0">
              <a:ln>
                <a:noFill/>
              </a:ln>
              <a:solidFill>
                <a:srgbClr val="FF0000"/>
              </a:solidFill>
              <a:effectLst/>
              <a:uLnTx/>
              <a:uFillTx/>
              <a:latin typeface="Arial" charset="0"/>
              <a:ea typeface="+mn-ea"/>
              <a:cs typeface="+mn-cs"/>
            </a:endParaRPr>
          </a:p>
        </p:txBody>
      </p:sp>
      <p:pic>
        <p:nvPicPr>
          <p:cNvPr id="175109" name="Picture 5"/>
          <p:cNvPicPr>
            <a:picLocks noChangeAspect="1" noChangeArrowheads="1"/>
          </p:cNvPicPr>
          <p:nvPr/>
        </p:nvPicPr>
        <p:blipFill>
          <a:blip r:embed="rId4" cstate="print"/>
          <a:srcRect/>
          <a:stretch>
            <a:fillRect/>
          </a:stretch>
        </p:blipFill>
        <p:spPr bwMode="auto">
          <a:xfrm>
            <a:off x="3400429" y="116632"/>
            <a:ext cx="5743575" cy="228600"/>
          </a:xfrm>
          <a:prstGeom prst="rect">
            <a:avLst/>
          </a:prstGeom>
          <a:noFill/>
          <a:ln w="9525">
            <a:noFill/>
            <a:miter lim="800000"/>
            <a:headEnd/>
            <a:tailEnd/>
          </a:ln>
        </p:spPr>
      </p:pic>
    </p:spTree>
    <p:extLst>
      <p:ext uri="{BB962C8B-B14F-4D97-AF65-F5344CB8AC3E}">
        <p14:creationId xmlns:p14="http://schemas.microsoft.com/office/powerpoint/2010/main" val="287150474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2400"/>
            <a:ext cx="8534400" cy="646331"/>
          </a:xfrm>
          <a:prstGeom prst="rect">
            <a:avLst/>
          </a:prstGeom>
        </p:spPr>
        <p:txBody>
          <a:bodyPr wrap="square">
            <a:spAutoFit/>
          </a:bodyPr>
          <a:lstStyle/>
          <a:p>
            <a:r>
              <a:rPr lang="en-US" b="1" dirty="0">
                <a:solidFill>
                  <a:prstClr val="black"/>
                </a:solidFill>
              </a:rPr>
              <a:t>Quantitative analysis of population-scale family trees with millions of relatives</a:t>
            </a:r>
          </a:p>
          <a:p>
            <a:r>
              <a:rPr lang="en-US" dirty="0">
                <a:solidFill>
                  <a:prstClr val="black"/>
                </a:solidFill>
              </a:rPr>
              <a:t>Joanna </a:t>
            </a:r>
            <a:r>
              <a:rPr lang="en-US" dirty="0" err="1" smtClean="0">
                <a:solidFill>
                  <a:prstClr val="black"/>
                </a:solidFill>
              </a:rPr>
              <a:t>Kaplanis</a:t>
            </a:r>
            <a:r>
              <a:rPr lang="en-US" baseline="30000" dirty="0">
                <a:solidFill>
                  <a:prstClr val="black"/>
                </a:solidFill>
              </a:rPr>
              <a:t> </a:t>
            </a:r>
            <a:r>
              <a:rPr lang="en-US" i="1" dirty="0" smtClean="0">
                <a:solidFill>
                  <a:prstClr val="black"/>
                </a:solidFill>
              </a:rPr>
              <a:t>et al.   Science</a:t>
            </a:r>
            <a:r>
              <a:rPr lang="en-US" i="1" dirty="0">
                <a:solidFill>
                  <a:prstClr val="black"/>
                </a:solidFill>
              </a:rPr>
              <a:t> </a:t>
            </a:r>
            <a:r>
              <a:rPr lang="en-US" dirty="0">
                <a:solidFill>
                  <a:prstClr val="black"/>
                </a:solidFill>
              </a:rPr>
              <a:t> 01 Mar 2018:</a:t>
            </a:r>
          </a:p>
        </p:txBody>
      </p:sp>
      <p:pic>
        <p:nvPicPr>
          <p:cNvPr id="2191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800813"/>
            <a:ext cx="7010400" cy="5952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941755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447800"/>
            <a:ext cx="8229600" cy="1143000"/>
          </a:xfrm>
        </p:spPr>
        <p:txBody>
          <a:bodyPr>
            <a:noAutofit/>
          </a:bodyPr>
          <a:lstStyle/>
          <a:p>
            <a:r>
              <a:rPr lang="en-US" sz="8000" cap="all" dirty="0" smtClean="0"/>
              <a:t>“Heredity”</a:t>
            </a:r>
            <a:endParaRPr lang="en-US" sz="8000" cap="all" dirty="0"/>
          </a:p>
        </p:txBody>
      </p:sp>
    </p:spTree>
    <p:extLst>
      <p:ext uri="{BB962C8B-B14F-4D97-AF65-F5344CB8AC3E}">
        <p14:creationId xmlns:p14="http://schemas.microsoft.com/office/powerpoint/2010/main" val="91449880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agaudi.files.wordpress.com/2008/08/sir-francis-galton.jpg"/>
          <p:cNvPicPr>
            <a:picLocks noChangeAspect="1" noChangeArrowheads="1"/>
          </p:cNvPicPr>
          <p:nvPr/>
        </p:nvPicPr>
        <p:blipFill>
          <a:blip r:embed="rId3" cstate="print"/>
          <a:srcRect/>
          <a:stretch>
            <a:fillRect/>
          </a:stretch>
        </p:blipFill>
        <p:spPr bwMode="auto">
          <a:xfrm>
            <a:off x="914400" y="1371600"/>
            <a:ext cx="2959100" cy="4016978"/>
          </a:xfrm>
          <a:prstGeom prst="rect">
            <a:avLst/>
          </a:prstGeom>
          <a:noFill/>
        </p:spPr>
      </p:pic>
      <p:pic>
        <p:nvPicPr>
          <p:cNvPr id="17412" name="Picture 4" descr="http://www.huxley.net/contexts/francis-galton.jpg"/>
          <p:cNvPicPr>
            <a:picLocks noChangeAspect="1" noChangeArrowheads="1"/>
          </p:cNvPicPr>
          <p:nvPr/>
        </p:nvPicPr>
        <p:blipFill>
          <a:blip r:embed="rId4" cstate="print"/>
          <a:srcRect/>
          <a:stretch>
            <a:fillRect/>
          </a:stretch>
        </p:blipFill>
        <p:spPr bwMode="auto">
          <a:xfrm>
            <a:off x="4495800" y="1371600"/>
            <a:ext cx="4038600" cy="4038600"/>
          </a:xfrm>
          <a:prstGeom prst="rect">
            <a:avLst/>
          </a:prstGeom>
          <a:noFill/>
        </p:spPr>
      </p:pic>
      <p:sp>
        <p:nvSpPr>
          <p:cNvPr id="6" name="TextBox 5"/>
          <p:cNvSpPr txBox="1"/>
          <p:nvPr/>
        </p:nvSpPr>
        <p:spPr>
          <a:xfrm>
            <a:off x="304800" y="5657672"/>
            <a:ext cx="8464276" cy="120032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1869: Hereditary Genius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1883: Inquiries into Human Faculty and its Development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1884-5: </a:t>
            </a:r>
            <a:r>
              <a:rPr kumimoji="0" lang="en-US" sz="2400" b="0" i="0" u="none" strike="noStrike" kern="1200" cap="none" spc="0" normalizeH="0" baseline="0" noProof="0" dirty="0" err="1" smtClean="0">
                <a:ln>
                  <a:noFill/>
                </a:ln>
                <a:solidFill>
                  <a:prstClr val="black"/>
                </a:solidFill>
                <a:effectLst/>
                <a:uLnTx/>
                <a:uFillTx/>
                <a:latin typeface="Calibri"/>
                <a:ea typeface="+mn-ea"/>
                <a:cs typeface="+mn-cs"/>
              </a:rPr>
              <a:t>Anthropometic</a:t>
            </a: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 Laboratory at “National Health Exhibition”</a:t>
            </a:r>
          </a:p>
        </p:txBody>
      </p:sp>
      <p:sp>
        <p:nvSpPr>
          <p:cNvPr id="7" name="TextBox 6"/>
          <p:cNvSpPr txBox="1"/>
          <p:nvPr/>
        </p:nvSpPr>
        <p:spPr>
          <a:xfrm>
            <a:off x="1676400" y="457200"/>
            <a:ext cx="582848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Francis Galton (1822-1911)</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986678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galton.org/images/weather-charts2.gif"/>
          <p:cNvPicPr>
            <a:picLocks noChangeAspect="1" noChangeArrowheads="1"/>
          </p:cNvPicPr>
          <p:nvPr/>
        </p:nvPicPr>
        <p:blipFill>
          <a:blip r:embed="rId3" cstate="print"/>
          <a:srcRect/>
          <a:stretch>
            <a:fillRect/>
          </a:stretch>
        </p:blipFill>
        <p:spPr bwMode="auto">
          <a:xfrm>
            <a:off x="2467184" y="914400"/>
            <a:ext cx="4295566" cy="5419725"/>
          </a:xfrm>
          <a:prstGeom prst="rect">
            <a:avLst/>
          </a:prstGeom>
          <a:noFill/>
        </p:spPr>
      </p:pic>
      <p:sp>
        <p:nvSpPr>
          <p:cNvPr id="3" name="TextBox 2"/>
          <p:cNvSpPr txBox="1"/>
          <p:nvPr/>
        </p:nvSpPr>
        <p:spPr>
          <a:xfrm>
            <a:off x="2590800" y="304800"/>
            <a:ext cx="38300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Galton’s Other Work e.g. Meteorology</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066795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5" name="Picture 5"/>
          <p:cNvPicPr>
            <a:picLocks noChangeAspect="1" noChangeArrowheads="1"/>
          </p:cNvPicPr>
          <p:nvPr/>
        </p:nvPicPr>
        <p:blipFill>
          <a:blip r:embed="rId3" cstate="print"/>
          <a:srcRect/>
          <a:stretch>
            <a:fillRect/>
          </a:stretch>
        </p:blipFill>
        <p:spPr bwMode="auto">
          <a:xfrm>
            <a:off x="457200" y="838200"/>
            <a:ext cx="8329447" cy="5617534"/>
          </a:xfrm>
          <a:prstGeom prst="rect">
            <a:avLst/>
          </a:prstGeom>
          <a:noFill/>
          <a:ln w="9525">
            <a:noFill/>
            <a:miter lim="800000"/>
            <a:headEnd/>
            <a:tailEnd/>
          </a:ln>
        </p:spPr>
      </p:pic>
      <p:sp>
        <p:nvSpPr>
          <p:cNvPr id="6" name="TextBox 5"/>
          <p:cNvSpPr txBox="1"/>
          <p:nvPr/>
        </p:nvSpPr>
        <p:spPr>
          <a:xfrm>
            <a:off x="1752600" y="152400"/>
            <a:ext cx="560082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 Hereditary Genius (1869, p 317)</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548317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Scanned Images\poster.jpg"/>
          <p:cNvPicPr>
            <a:picLocks noChangeAspect="1" noChangeArrowheads="1"/>
          </p:cNvPicPr>
          <p:nvPr/>
        </p:nvPicPr>
        <p:blipFill>
          <a:blip r:embed="rId3" cstate="print"/>
          <a:srcRect/>
          <a:stretch>
            <a:fillRect/>
          </a:stretch>
        </p:blipFill>
        <p:spPr bwMode="auto">
          <a:xfrm>
            <a:off x="2514600" y="914400"/>
            <a:ext cx="3744685" cy="5791199"/>
          </a:xfrm>
          <a:prstGeom prst="rect">
            <a:avLst/>
          </a:prstGeom>
          <a:noFill/>
        </p:spPr>
      </p:pic>
      <p:sp>
        <p:nvSpPr>
          <p:cNvPr id="3" name="TextBox 2"/>
          <p:cNvSpPr txBox="1"/>
          <p:nvPr/>
        </p:nvSpPr>
        <p:spPr>
          <a:xfrm>
            <a:off x="2057400" y="304800"/>
            <a:ext cx="47971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Galton’s Anthropometric Laboratory (1884-1885)</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53928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4" descr="height photo.jpg"/>
          <p:cNvPicPr>
            <a:picLocks noChangeAspect="1"/>
          </p:cNvPicPr>
          <p:nvPr/>
        </p:nvPicPr>
        <p:blipFill>
          <a:blip r:embed="rId2" cstate="print"/>
          <a:srcRect/>
          <a:stretch>
            <a:fillRect/>
          </a:stretch>
        </p:blipFill>
        <p:spPr bwMode="auto">
          <a:xfrm>
            <a:off x="169863" y="2125683"/>
            <a:ext cx="8772525" cy="3659167"/>
          </a:xfrm>
          <a:prstGeom prst="rect">
            <a:avLst/>
          </a:prstGeom>
          <a:noFill/>
          <a:ln w="9525">
            <a:noFill/>
            <a:miter lim="800000"/>
            <a:headEnd/>
            <a:tailEnd/>
          </a:ln>
        </p:spPr>
      </p:pic>
      <p:sp>
        <p:nvSpPr>
          <p:cNvPr id="105475" name="Slide Number Placeholder 5"/>
          <p:cNvSpPr>
            <a:spLocks noGrp="1"/>
          </p:cNvSpPr>
          <p:nvPr>
            <p:ph type="sldNum" sz="quarter" idx="12"/>
          </p:nvPr>
        </p:nvSpPr>
        <p:spPr bwMode="auto">
          <a:noFill/>
          <a:ln>
            <a:miter lim="800000"/>
            <a:headEnd/>
            <a:tailEnd/>
          </a:ln>
        </p:spPr>
        <p:txBody>
          <a:bodyPr/>
          <a:lstStyle/>
          <a:p>
            <a:fld id="{481C6A13-2D66-48C9-9238-0AA44BBF6889}" type="slidenum">
              <a:rPr lang="en-AU" altLang="zh-CN" smtClean="0"/>
              <a:pPr/>
              <a:t>8</a:t>
            </a:fld>
            <a:endParaRPr lang="en-AU" altLang="zh-CN" smtClean="0"/>
          </a:p>
        </p:txBody>
      </p:sp>
      <p:sp>
        <p:nvSpPr>
          <p:cNvPr id="4" name="TextBox 3"/>
          <p:cNvSpPr txBox="1"/>
          <p:nvPr/>
        </p:nvSpPr>
        <p:spPr>
          <a:xfrm>
            <a:off x="1199408" y="843148"/>
            <a:ext cx="6346609" cy="707886"/>
          </a:xfrm>
          <a:prstGeom prst="rect">
            <a:avLst/>
          </a:prstGeom>
          <a:noFill/>
        </p:spPr>
        <p:txBody>
          <a:bodyPr wrap="none" rtlCol="0">
            <a:spAutoFit/>
          </a:bodyPr>
          <a:lstStyle/>
          <a:p>
            <a:pPr fontAlgn="base">
              <a:spcBef>
                <a:spcPct val="0"/>
              </a:spcBef>
              <a:spcAft>
                <a:spcPct val="0"/>
              </a:spcAft>
            </a:pPr>
            <a:r>
              <a:rPr lang="en-AU" sz="4000" dirty="0" smtClean="0">
                <a:solidFill>
                  <a:srgbClr val="1F497D"/>
                </a:solidFill>
                <a:latin typeface="Tahoma" pitchFamily="34" charset="0"/>
              </a:rPr>
              <a:t>….the distribution of height</a:t>
            </a:r>
            <a:endParaRPr lang="en-AU" sz="4000" dirty="0">
              <a:solidFill>
                <a:srgbClr val="1F497D"/>
              </a:solidFill>
              <a:latin typeface="Tahoma" pitchFamily="34" charset="0"/>
            </a:endParaRPr>
          </a:p>
        </p:txBody>
      </p:sp>
    </p:spTree>
    <p:extLst>
      <p:ext uri="{BB962C8B-B14F-4D97-AF65-F5344CB8AC3E}">
        <p14:creationId xmlns:p14="http://schemas.microsoft.com/office/powerpoint/2010/main" val="106838743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Scanned Images\laboratory.jpg"/>
          <p:cNvPicPr>
            <a:picLocks noChangeAspect="1" noChangeArrowheads="1"/>
          </p:cNvPicPr>
          <p:nvPr/>
        </p:nvPicPr>
        <p:blipFill>
          <a:blip r:embed="rId3" cstate="print"/>
          <a:srcRect/>
          <a:stretch>
            <a:fillRect/>
          </a:stretch>
        </p:blipFill>
        <p:spPr bwMode="auto">
          <a:xfrm>
            <a:off x="1109662" y="666750"/>
            <a:ext cx="6924675" cy="5524500"/>
          </a:xfrm>
          <a:prstGeom prst="rect">
            <a:avLst/>
          </a:prstGeom>
          <a:noFill/>
        </p:spPr>
      </p:pic>
    </p:spTree>
    <p:extLst>
      <p:ext uri="{BB962C8B-B14F-4D97-AF65-F5344CB8AC3E}">
        <p14:creationId xmlns:p14="http://schemas.microsoft.com/office/powerpoint/2010/main" val="157497002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www.gap-system.org/~history/BigPictures/Pearson_3.jpeg"/>
          <p:cNvPicPr>
            <a:picLocks noChangeAspect="1" noChangeArrowheads="1"/>
          </p:cNvPicPr>
          <p:nvPr/>
        </p:nvPicPr>
        <p:blipFill>
          <a:blip r:embed="rId3" cstate="print"/>
          <a:srcRect/>
          <a:stretch>
            <a:fillRect/>
          </a:stretch>
        </p:blipFill>
        <p:spPr bwMode="auto">
          <a:xfrm>
            <a:off x="4419600" y="1143000"/>
            <a:ext cx="3666949" cy="4038600"/>
          </a:xfrm>
          <a:prstGeom prst="rect">
            <a:avLst/>
          </a:prstGeom>
          <a:noFill/>
        </p:spPr>
      </p:pic>
      <p:pic>
        <p:nvPicPr>
          <p:cNvPr id="19462" name="Picture 6" descr="http://upload.wikimedia.org/wikipedia/commons/2/21/Karl_Pearson_2.jpg"/>
          <p:cNvPicPr>
            <a:picLocks noChangeAspect="1" noChangeArrowheads="1"/>
          </p:cNvPicPr>
          <p:nvPr/>
        </p:nvPicPr>
        <p:blipFill>
          <a:blip r:embed="rId4" cstate="print"/>
          <a:srcRect/>
          <a:stretch>
            <a:fillRect/>
          </a:stretch>
        </p:blipFill>
        <p:spPr bwMode="auto">
          <a:xfrm>
            <a:off x="533400" y="1219200"/>
            <a:ext cx="3276600" cy="3985715"/>
          </a:xfrm>
          <a:prstGeom prst="rect">
            <a:avLst/>
          </a:prstGeom>
          <a:noFill/>
        </p:spPr>
      </p:pic>
      <p:sp>
        <p:nvSpPr>
          <p:cNvPr id="4" name="TextBox 3"/>
          <p:cNvSpPr txBox="1"/>
          <p:nvPr/>
        </p:nvSpPr>
        <p:spPr>
          <a:xfrm>
            <a:off x="1524000" y="381000"/>
            <a:ext cx="545879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Karl Pearson (1857-1936)</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p:cNvSpPr txBox="1"/>
          <p:nvPr/>
        </p:nvSpPr>
        <p:spPr>
          <a:xfrm>
            <a:off x="228600" y="5181600"/>
            <a:ext cx="8804313" cy="156966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1903: On the Laws of Inheritance in Man: I Physical Characteristics  (with Alice Lee)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1904: II Mental and Moral Characteristics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1914: The Life, Letters and </a:t>
            </a:r>
            <a:r>
              <a:rPr kumimoji="0" lang="en-US" sz="2000" b="0" i="0" u="none" strike="noStrike" kern="1200" cap="none" spc="0" normalizeH="0" baseline="0" noProof="0" dirty="0" err="1" smtClean="0">
                <a:ln>
                  <a:noFill/>
                </a:ln>
                <a:solidFill>
                  <a:prstClr val="black"/>
                </a:solidFill>
                <a:effectLst/>
                <a:uLnTx/>
                <a:uFillTx/>
                <a:latin typeface="Calibri"/>
                <a:ea typeface="+mn-ea"/>
                <a:cs typeface="+mn-cs"/>
              </a:rPr>
              <a:t>Labours</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 of Francis Galton</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377552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348123" y="533400"/>
            <a:ext cx="8795877" cy="5181600"/>
          </a:xfrm>
          <a:prstGeom prst="rect">
            <a:avLst/>
          </a:prstGeom>
          <a:noFill/>
          <a:ln w="9525">
            <a:noFill/>
            <a:miter lim="800000"/>
            <a:headEnd/>
            <a:tailEnd/>
          </a:ln>
        </p:spPr>
      </p:pic>
    </p:spTree>
    <p:extLst>
      <p:ext uri="{BB962C8B-B14F-4D97-AF65-F5344CB8AC3E}">
        <p14:creationId xmlns:p14="http://schemas.microsoft.com/office/powerpoint/2010/main" val="321345745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533400" y="609600"/>
            <a:ext cx="6858000" cy="5849151"/>
          </a:xfrm>
          <a:prstGeom prst="rect">
            <a:avLst/>
          </a:prstGeom>
          <a:noFill/>
          <a:ln w="9525">
            <a:noFill/>
            <a:miter lim="800000"/>
            <a:headEnd/>
            <a:tailEnd/>
          </a:ln>
        </p:spPr>
      </p:pic>
      <p:sp>
        <p:nvSpPr>
          <p:cNvPr id="3" name="TextBox 2"/>
          <p:cNvSpPr txBox="1"/>
          <p:nvPr/>
        </p:nvSpPr>
        <p:spPr>
          <a:xfrm>
            <a:off x="228600" y="228600"/>
            <a:ext cx="82881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Pearson and Lee’s diagram for measurement of “span” (finger-tip to finger-tip distance)</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372154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1752600"/>
            <a:ext cx="9031450" cy="3811933"/>
          </a:xfrm>
          <a:prstGeom prst="rect">
            <a:avLst/>
          </a:prstGeom>
          <a:noFill/>
          <a:ln w="9525">
            <a:noFill/>
            <a:miter lim="800000"/>
            <a:headEnd/>
            <a:tailEnd/>
          </a:ln>
        </p:spPr>
      </p:pic>
      <p:sp>
        <p:nvSpPr>
          <p:cNvPr id="5" name="TextBox 4"/>
          <p:cNvSpPr txBox="1"/>
          <p:nvPr/>
        </p:nvSpPr>
        <p:spPr>
          <a:xfrm>
            <a:off x="2362200" y="5791200"/>
            <a:ext cx="467115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From Pearson and Lee (1903)  p.378</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34897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760217" y="838200"/>
            <a:ext cx="8383783" cy="5105400"/>
          </a:xfrm>
          <a:prstGeom prst="rect">
            <a:avLst/>
          </a:prstGeom>
          <a:noFill/>
          <a:ln w="9525">
            <a:noFill/>
            <a:miter lim="800000"/>
            <a:headEnd/>
            <a:tailEnd/>
          </a:ln>
        </p:spPr>
      </p:pic>
      <p:sp>
        <p:nvSpPr>
          <p:cNvPr id="3" name="TextBox 2"/>
          <p:cNvSpPr txBox="1"/>
          <p:nvPr/>
        </p:nvSpPr>
        <p:spPr>
          <a:xfrm>
            <a:off x="2362200" y="6019800"/>
            <a:ext cx="467115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From Pearson and Lee (1903)  p.387</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93529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0" y="2514600"/>
            <a:ext cx="8997578" cy="2438400"/>
          </a:xfrm>
          <a:prstGeom prst="rect">
            <a:avLst/>
          </a:prstGeom>
          <a:noFill/>
          <a:ln w="9525">
            <a:noFill/>
            <a:miter lim="800000"/>
            <a:headEnd/>
            <a:tailEnd/>
          </a:ln>
        </p:spPr>
      </p:pic>
      <p:sp>
        <p:nvSpPr>
          <p:cNvPr id="3" name="TextBox 2"/>
          <p:cNvSpPr txBox="1"/>
          <p:nvPr/>
        </p:nvSpPr>
        <p:spPr>
          <a:xfrm>
            <a:off x="2286000" y="5105400"/>
            <a:ext cx="47400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From Pearson and Lee (1903)  p. 373</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621547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838200"/>
            <a:ext cx="7772400" cy="1470025"/>
          </a:xfrm>
        </p:spPr>
        <p:txBody>
          <a:bodyPr>
            <a:normAutofit/>
          </a:bodyPr>
          <a:lstStyle/>
          <a:p>
            <a:r>
              <a:rPr lang="en-US" sz="5400" dirty="0" smtClean="0"/>
              <a:t>Modern Data</a:t>
            </a:r>
            <a:endParaRPr lang="en-US" sz="5400" dirty="0"/>
          </a:p>
        </p:txBody>
      </p:sp>
      <p:sp>
        <p:nvSpPr>
          <p:cNvPr id="5" name="Subtitle 4"/>
          <p:cNvSpPr>
            <a:spLocks noGrp="1"/>
          </p:cNvSpPr>
          <p:nvPr>
            <p:ph type="subTitle" idx="1"/>
          </p:nvPr>
        </p:nvSpPr>
        <p:spPr>
          <a:xfrm>
            <a:off x="1447800" y="2209800"/>
            <a:ext cx="6400800" cy="1752600"/>
          </a:xfrm>
        </p:spPr>
        <p:txBody>
          <a:bodyPr>
            <a:noAutofit/>
          </a:bodyPr>
          <a:lstStyle/>
          <a:p>
            <a:r>
              <a:rPr lang="en-US" sz="4000" dirty="0" smtClean="0">
                <a:solidFill>
                  <a:schemeClr val="tx1"/>
                </a:solidFill>
              </a:rPr>
              <a:t>The Virginia 30,000 (N=29691)</a:t>
            </a:r>
          </a:p>
          <a:p>
            <a:r>
              <a:rPr lang="en-US" sz="4000" dirty="0" smtClean="0">
                <a:solidFill>
                  <a:schemeClr val="tx1"/>
                </a:solidFill>
              </a:rPr>
              <a:t>The Australia 22,000</a:t>
            </a:r>
          </a:p>
          <a:p>
            <a:r>
              <a:rPr lang="en-US" sz="4000" dirty="0" smtClean="0">
                <a:solidFill>
                  <a:schemeClr val="tx1"/>
                </a:solidFill>
              </a:rPr>
              <a:t>(N=20480)</a:t>
            </a:r>
          </a:p>
        </p:txBody>
      </p:sp>
    </p:spTree>
    <p:extLst>
      <p:ext uri="{BB962C8B-B14F-4D97-AF65-F5344CB8AC3E}">
        <p14:creationId xmlns:p14="http://schemas.microsoft.com/office/powerpoint/2010/main" val="36288234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229600" cy="1143000"/>
          </a:xfrm>
        </p:spPr>
        <p:txBody>
          <a:bodyPr>
            <a:normAutofit/>
          </a:bodyPr>
          <a:lstStyle/>
          <a:p>
            <a:r>
              <a:rPr lang="en-US" dirty="0" smtClean="0"/>
              <a:t>Overall sample sizes</a:t>
            </a:r>
            <a:endParaRPr lang="en-US" dirty="0"/>
          </a:p>
        </p:txBody>
      </p:sp>
      <p:graphicFrame>
        <p:nvGraphicFramePr>
          <p:cNvPr id="3" name="Table 2"/>
          <p:cNvGraphicFramePr>
            <a:graphicFrameLocks noGrp="1"/>
          </p:cNvGraphicFramePr>
          <p:nvPr/>
        </p:nvGraphicFramePr>
        <p:xfrm>
          <a:off x="1600200" y="1828800"/>
          <a:ext cx="6096000" cy="3667760"/>
        </p:xfrm>
        <a:graphic>
          <a:graphicData uri="http://schemas.openxmlformats.org/drawingml/2006/table">
            <a:tbl>
              <a:tblPr firstRow="1" bandRow="1">
                <a:tableStyleId>{5C22544A-7EE6-4342-B048-85BDC9FD1C3A}</a:tableStyleId>
              </a:tblPr>
              <a:tblGrid>
                <a:gridCol w="3048000">
                  <a:extLst>
                    <a:ext uri="{9D8B030D-6E8A-4147-A177-3AD203B41FA5}">
                      <a16:colId xmlns="" xmlns:a16="http://schemas.microsoft.com/office/drawing/2014/main" val="20000"/>
                    </a:ext>
                  </a:extLst>
                </a:gridCol>
                <a:gridCol w="3048000">
                  <a:extLst>
                    <a:ext uri="{9D8B030D-6E8A-4147-A177-3AD203B41FA5}">
                      <a16:colId xmlns="" xmlns:a16="http://schemas.microsoft.com/office/drawing/2014/main" val="20001"/>
                    </a:ext>
                  </a:extLst>
                </a:gridCol>
              </a:tblGrid>
              <a:tr h="370840">
                <a:tc>
                  <a:txBody>
                    <a:bodyPr/>
                    <a:lstStyle/>
                    <a:p>
                      <a:r>
                        <a:rPr lang="en-US" sz="2800" baseline="0" dirty="0" smtClean="0">
                          <a:solidFill>
                            <a:schemeClr val="lt1"/>
                          </a:solidFill>
                        </a:rPr>
                        <a:t>            </a:t>
                      </a:r>
                      <a:r>
                        <a:rPr lang="en-US" sz="2800" dirty="0" smtClean="0">
                          <a:solidFill>
                            <a:schemeClr val="tx1"/>
                          </a:solidFill>
                        </a:rPr>
                        <a:t>Relationship</a:t>
                      </a:r>
                      <a:endParaRPr lang="en-US" sz="2800" dirty="0"/>
                    </a:p>
                  </a:txBody>
                  <a:tcPr>
                    <a:solidFill>
                      <a:schemeClr val="bg1"/>
                    </a:solidFill>
                  </a:tcPr>
                </a:tc>
                <a:tc>
                  <a:txBody>
                    <a:bodyPr/>
                    <a:lstStyle/>
                    <a:p>
                      <a:r>
                        <a:rPr lang="en-US" sz="2800" dirty="0" smtClean="0">
                          <a:solidFill>
                            <a:schemeClr val="tx1"/>
                          </a:solidFill>
                        </a:rPr>
                        <a:t>   #</a:t>
                      </a:r>
                      <a:r>
                        <a:rPr lang="en-US" sz="2800" baseline="0" dirty="0" smtClean="0">
                          <a:solidFill>
                            <a:schemeClr val="tx1"/>
                          </a:solidFill>
                        </a:rPr>
                        <a:t> of  pairs</a:t>
                      </a:r>
                      <a:endParaRPr lang="en-US" sz="2800" dirty="0">
                        <a:solidFill>
                          <a:schemeClr val="tx1"/>
                        </a:solidFill>
                      </a:endParaRPr>
                    </a:p>
                  </a:txBody>
                  <a:tcPr>
                    <a:solidFill>
                      <a:schemeClr val="bg1"/>
                    </a:solidFill>
                  </a:tcPr>
                </a:tc>
                <a:extLst>
                  <a:ext uri="{0D108BD9-81ED-4DB2-BD59-A6C34878D82A}">
                    <a16:rowId xmlns="" xmlns:a16="http://schemas.microsoft.com/office/drawing/2014/main" val="10000"/>
                  </a:ext>
                </a:extLst>
              </a:tr>
              <a:tr h="370840">
                <a:tc>
                  <a:txBody>
                    <a:bodyPr/>
                    <a:lstStyle/>
                    <a:p>
                      <a:r>
                        <a:rPr lang="en-US" sz="2800" b="1" dirty="0" smtClean="0"/>
                        <a:t>    Parent-offspring</a:t>
                      </a:r>
                    </a:p>
                    <a:p>
                      <a:r>
                        <a:rPr lang="en-US" sz="2800" b="1" dirty="0" smtClean="0"/>
                        <a:t>    Siblings</a:t>
                      </a:r>
                    </a:p>
                  </a:txBody>
                  <a:tcPr>
                    <a:solidFill>
                      <a:schemeClr val="bg1"/>
                    </a:solidFill>
                  </a:tcPr>
                </a:tc>
                <a:tc>
                  <a:txBody>
                    <a:bodyPr/>
                    <a:lstStyle/>
                    <a:p>
                      <a:r>
                        <a:rPr lang="en-US" sz="2800" b="1" dirty="0" smtClean="0"/>
                        <a:t>      25018</a:t>
                      </a:r>
                    </a:p>
                    <a:p>
                      <a:r>
                        <a:rPr lang="en-US" sz="2800" b="1" dirty="0" smtClean="0"/>
                        <a:t>      18697</a:t>
                      </a:r>
                      <a:endParaRPr lang="en-US" sz="2800" b="1" dirty="0"/>
                    </a:p>
                  </a:txBody>
                  <a:tcPr>
                    <a:solidFill>
                      <a:schemeClr val="bg1"/>
                    </a:solidFill>
                  </a:tcPr>
                </a:tc>
                <a:extLst>
                  <a:ext uri="{0D108BD9-81ED-4DB2-BD59-A6C34878D82A}">
                    <a16:rowId xmlns="" xmlns:a16="http://schemas.microsoft.com/office/drawing/2014/main" val="10001"/>
                  </a:ext>
                </a:extLst>
              </a:tr>
              <a:tr h="370840">
                <a:tc>
                  <a:txBody>
                    <a:bodyPr/>
                    <a:lstStyle/>
                    <a:p>
                      <a:r>
                        <a:rPr lang="en-US" sz="2800" b="1" dirty="0" smtClean="0"/>
                        <a:t>    Spouses</a:t>
                      </a:r>
                      <a:endParaRPr lang="en-US" sz="2800" b="1" dirty="0"/>
                    </a:p>
                  </a:txBody>
                  <a:tcPr>
                    <a:solidFill>
                      <a:schemeClr val="bg1"/>
                    </a:solidFill>
                  </a:tcPr>
                </a:tc>
                <a:tc>
                  <a:txBody>
                    <a:bodyPr/>
                    <a:lstStyle/>
                    <a:p>
                      <a:r>
                        <a:rPr lang="en-US" sz="2800" b="1" dirty="0" smtClean="0"/>
                        <a:t>        8287</a:t>
                      </a:r>
                      <a:endParaRPr lang="en-US" sz="2800" b="1" dirty="0"/>
                    </a:p>
                  </a:txBody>
                  <a:tcPr>
                    <a:solidFill>
                      <a:schemeClr val="bg1"/>
                    </a:solidFill>
                  </a:tcPr>
                </a:tc>
                <a:extLst>
                  <a:ext uri="{0D108BD9-81ED-4DB2-BD59-A6C34878D82A}">
                    <a16:rowId xmlns="" xmlns:a16="http://schemas.microsoft.com/office/drawing/2014/main" val="10002"/>
                  </a:ext>
                </a:extLst>
              </a:tr>
              <a:tr h="370840">
                <a:tc>
                  <a:txBody>
                    <a:bodyPr/>
                    <a:lstStyle/>
                    <a:p>
                      <a:r>
                        <a:rPr lang="en-US" sz="2800" b="1" dirty="0" smtClean="0"/>
                        <a:t>    DZ Twins</a:t>
                      </a:r>
                    </a:p>
                    <a:p>
                      <a:r>
                        <a:rPr lang="en-US" sz="2800" b="1" dirty="0" smtClean="0"/>
                        <a:t>    MZ Twins</a:t>
                      </a:r>
                      <a:endParaRPr lang="en-US" sz="2800" b="1" dirty="0"/>
                    </a:p>
                  </a:txBody>
                  <a:tcPr>
                    <a:solidFill>
                      <a:schemeClr val="bg1"/>
                    </a:solidFill>
                  </a:tcPr>
                </a:tc>
                <a:tc>
                  <a:txBody>
                    <a:bodyPr/>
                    <a:lstStyle/>
                    <a:p>
                      <a:r>
                        <a:rPr lang="en-US" sz="2800" b="1" dirty="0" smtClean="0"/>
                        <a:t>        5120</a:t>
                      </a:r>
                    </a:p>
                    <a:p>
                      <a:r>
                        <a:rPr lang="en-US" sz="2800" b="1" dirty="0" smtClean="0"/>
                        <a:t>        4623</a:t>
                      </a:r>
                      <a:endParaRPr lang="en-US" sz="2800" b="1" dirty="0"/>
                    </a:p>
                  </a:txBody>
                  <a:tcPr>
                    <a:solidFill>
                      <a:schemeClr val="bg1"/>
                    </a:solidFill>
                  </a:tcPr>
                </a:tc>
                <a:extLst>
                  <a:ext uri="{0D108BD9-81ED-4DB2-BD59-A6C34878D82A}">
                    <a16:rowId xmlns="" xmlns:a16="http://schemas.microsoft.com/office/drawing/2014/main" val="10003"/>
                  </a:ext>
                </a:extLst>
              </a:tr>
              <a:tr h="370840">
                <a:tc>
                  <a:txBody>
                    <a:bodyPr/>
                    <a:lstStyle/>
                    <a:p>
                      <a:endParaRPr lang="en-US" dirty="0"/>
                    </a:p>
                  </a:txBody>
                  <a:tcPr>
                    <a:solidFill>
                      <a:schemeClr val="bg1"/>
                    </a:solidFill>
                  </a:tcPr>
                </a:tc>
                <a:tc>
                  <a:txBody>
                    <a:bodyPr/>
                    <a:lstStyle/>
                    <a:p>
                      <a:endParaRPr lang="en-US" dirty="0"/>
                    </a:p>
                  </a:txBody>
                  <a:tcPr>
                    <a:solidFill>
                      <a:schemeClr val="bg1"/>
                    </a:solidFill>
                  </a:tcPr>
                </a:tc>
                <a:extLst>
                  <a:ext uri="{0D108BD9-81ED-4DB2-BD59-A6C34878D82A}">
                    <a16:rowId xmlns="" xmlns:a16="http://schemas.microsoft.com/office/drawing/2014/main" val="10004"/>
                  </a:ext>
                </a:extLst>
              </a:tr>
              <a:tr h="370840">
                <a:tc>
                  <a:txBody>
                    <a:bodyPr/>
                    <a:lstStyle/>
                    <a:p>
                      <a:endParaRPr lang="en-US"/>
                    </a:p>
                  </a:txBody>
                  <a:tcPr>
                    <a:solidFill>
                      <a:schemeClr val="bg1"/>
                    </a:solidFill>
                  </a:tcPr>
                </a:tc>
                <a:tc>
                  <a:txBody>
                    <a:bodyPr/>
                    <a:lstStyle/>
                    <a:p>
                      <a:endParaRPr lang="en-US" dirty="0"/>
                    </a:p>
                  </a:txBody>
                  <a:tcPr>
                    <a:solidFill>
                      <a:schemeClr val="bg1"/>
                    </a:solidFill>
                  </a:tcP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91500507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2286000" y="685800"/>
            <a:ext cx="4314130"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a:ea typeface="+mn-ea"/>
                <a:cs typeface="+mn-cs"/>
              </a:rPr>
              <a:t>Nuclear Family Correlations for Stature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a:ea typeface="+mn-ea"/>
                <a:cs typeface="+mn-cs"/>
              </a:rPr>
              <a:t>(Virginia 30,000 and OZ 22,000)</a:t>
            </a: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9106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A:\fig9-4.tif"/>
          <p:cNvPicPr>
            <a:picLocks noChangeAspect="1" noChangeArrowheads="1"/>
          </p:cNvPicPr>
          <p:nvPr/>
        </p:nvPicPr>
        <p:blipFill>
          <a:blip r:embed="rId3" cstate="print"/>
          <a:srcRect/>
          <a:stretch>
            <a:fillRect/>
          </a:stretch>
        </p:blipFill>
        <p:spPr bwMode="auto">
          <a:xfrm>
            <a:off x="1219200" y="0"/>
            <a:ext cx="6740525"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533400" y="533400"/>
            <a:ext cx="7472110"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a:ea typeface="+mn-ea"/>
                <a:cs typeface="+mn-cs"/>
              </a:rPr>
              <a:t>Nuclear Family Correlations for Stature and Liberalism/Conservatism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a:ea typeface="+mn-ea"/>
                <a:cs typeface="+mn-cs"/>
              </a:rPr>
              <a:t>(Virginia 30,000)</a:t>
            </a: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029562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533400" y="533400"/>
            <a:ext cx="6445931"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a:ea typeface="+mn-ea"/>
                <a:cs typeface="+mn-cs"/>
              </a:rPr>
              <a:t>Nuclear Family Correlations for  Liberalism/Conservatism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a:ea typeface="+mn-ea"/>
                <a:cs typeface="+mn-cs"/>
              </a:rPr>
              <a:t>(Virginia 30,000 and Australia 22,000)</a:t>
            </a: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844054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www.economics.soton.ac.uk/staff/aldrich/fisherguide/Doc1_files/image001.gif"/>
          <p:cNvPicPr>
            <a:picLocks noChangeAspect="1" noChangeArrowheads="1"/>
          </p:cNvPicPr>
          <p:nvPr/>
        </p:nvPicPr>
        <p:blipFill>
          <a:blip r:embed="rId3" cstate="print"/>
          <a:srcRect/>
          <a:stretch>
            <a:fillRect/>
          </a:stretch>
        </p:blipFill>
        <p:spPr bwMode="auto">
          <a:xfrm>
            <a:off x="2209800" y="1066800"/>
            <a:ext cx="4010025" cy="4114800"/>
          </a:xfrm>
          <a:prstGeom prst="rect">
            <a:avLst/>
          </a:prstGeom>
          <a:noFill/>
        </p:spPr>
      </p:pic>
      <p:sp>
        <p:nvSpPr>
          <p:cNvPr id="3" name="TextBox 2"/>
          <p:cNvSpPr txBox="1"/>
          <p:nvPr/>
        </p:nvSpPr>
        <p:spPr>
          <a:xfrm>
            <a:off x="1981200" y="381000"/>
            <a:ext cx="457490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Ronald Fisher (1890-1962)</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p:cNvSpPr txBox="1"/>
          <p:nvPr/>
        </p:nvSpPr>
        <p:spPr>
          <a:xfrm>
            <a:off x="270336" y="5562600"/>
            <a:ext cx="8596841"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1918:  On the Correlation Between Relatives on the Supposition of </a:t>
            </a: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Mendelian</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Inheritance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1921: Introduced concept of “likelihood”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1930:  The </a:t>
            </a: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Genetical</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Theory of Natural Selection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1935:  The Design of Experiments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619365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895600"/>
            <a:ext cx="8229600" cy="1143000"/>
          </a:xfrm>
        </p:spPr>
        <p:txBody>
          <a:bodyPr>
            <a:normAutofit fontScale="90000"/>
          </a:bodyPr>
          <a:lstStyle/>
          <a:p>
            <a:r>
              <a:rPr lang="en-US" dirty="0" smtClean="0"/>
              <a:t>Fisher developed mathematical theory that reconciled Mendel’s work with Galton and Pearson’s correlations</a:t>
            </a:r>
            <a:endParaRPr lang="en-US" dirty="0"/>
          </a:p>
        </p:txBody>
      </p:sp>
    </p:spTree>
    <p:extLst>
      <p:ext uri="{BB962C8B-B14F-4D97-AF65-F5344CB8AC3E}">
        <p14:creationId xmlns:p14="http://schemas.microsoft.com/office/powerpoint/2010/main" val="9867584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228600" y="571500"/>
          <a:ext cx="8763000" cy="5764213"/>
        </p:xfrm>
        <a:graphic>
          <a:graphicData uri="http://schemas.openxmlformats.org/presentationml/2006/ole">
            <mc:AlternateContent xmlns:mc="http://schemas.openxmlformats.org/markup-compatibility/2006">
              <mc:Choice xmlns:v="urn:schemas-microsoft-com:vml" Requires="v">
                <p:oleObj spid="_x0000_s217107" name="Photo Editor Photo" r:id="rId3" imgW="17595131" imgH="11571429" progId="MSPhotoEd.3">
                  <p:embed/>
                </p:oleObj>
              </mc:Choice>
              <mc:Fallback>
                <p:oleObj name="Photo Editor Photo" r:id="rId3" imgW="17595131" imgH="11571429" progId="MSPhotoEd.3">
                  <p:embed/>
                  <p:pic>
                    <p:nvPicPr>
                      <p:cNvPr id="614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71500"/>
                        <a:ext cx="8763000" cy="576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extBox 1"/>
          <p:cNvSpPr txBox="1"/>
          <p:nvPr/>
        </p:nvSpPr>
        <p:spPr>
          <a:xfrm>
            <a:off x="457200" y="5867400"/>
            <a:ext cx="22156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smtClean="0">
                <a:ln>
                  <a:noFill/>
                </a:ln>
                <a:solidFill>
                  <a:srgbClr val="000000"/>
                </a:solidFill>
                <a:effectLst/>
                <a:uLnTx/>
                <a:uFillTx/>
                <a:latin typeface="Tahoma"/>
                <a:ea typeface="+mn-ea"/>
                <a:cs typeface="+mn-cs"/>
              </a:rPr>
              <a:t>Lindon Eaves</a:t>
            </a:r>
            <a:endParaRPr kumimoji="0" lang="en-US" sz="2400" b="1"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93709439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140619" y="155793"/>
            <a:ext cx="8229600" cy="1143000"/>
          </a:xfrm>
        </p:spPr>
        <p:txBody>
          <a:bodyPr/>
          <a:lstStyle/>
          <a:p>
            <a:r>
              <a:rPr lang="en-US" dirty="0">
                <a:solidFill>
                  <a:srgbClr val="FF0000"/>
                </a:solidFill>
              </a:rPr>
              <a:t>The Extended Phenotype</a:t>
            </a:r>
          </a:p>
        </p:txBody>
      </p:sp>
      <p:sp>
        <p:nvSpPr>
          <p:cNvPr id="16387" name="Rectangle 3"/>
          <p:cNvSpPr>
            <a:spLocks noChangeArrowheads="1"/>
          </p:cNvSpPr>
          <p:nvPr/>
        </p:nvSpPr>
        <p:spPr bwMode="auto">
          <a:xfrm>
            <a:off x="3962400" y="3048000"/>
            <a:ext cx="914400" cy="914400"/>
          </a:xfrm>
          <a:prstGeom prst="rect">
            <a:avLst/>
          </a:prstGeom>
          <a:solidFill>
            <a:schemeClr val="accent1"/>
          </a:solidFill>
          <a:ln w="9525">
            <a:solidFill>
              <a:schemeClr val="tx1"/>
            </a:solidFill>
            <a:miter lim="800000"/>
            <a:headEnd/>
            <a:tailEnd/>
          </a:ln>
          <a:effectLst/>
        </p:spPr>
        <p:txBody>
          <a:bodyPr wrap="none" anchor="ctr"/>
          <a:lstStyle/>
          <a:p>
            <a:pPr algn="ctr"/>
            <a:r>
              <a:rPr lang="en-US" sz="2400" b="1">
                <a:solidFill>
                  <a:prstClr val="black"/>
                </a:solidFill>
              </a:rPr>
              <a:t>Me</a:t>
            </a:r>
          </a:p>
        </p:txBody>
      </p:sp>
      <p:sp>
        <p:nvSpPr>
          <p:cNvPr id="16388" name="Rectangle 4"/>
          <p:cNvSpPr>
            <a:spLocks noChangeArrowheads="1"/>
          </p:cNvSpPr>
          <p:nvPr/>
        </p:nvSpPr>
        <p:spPr bwMode="auto">
          <a:xfrm>
            <a:off x="1981200" y="1600200"/>
            <a:ext cx="914400" cy="914400"/>
          </a:xfrm>
          <a:prstGeom prst="rect">
            <a:avLst/>
          </a:prstGeom>
          <a:solidFill>
            <a:schemeClr val="accent1"/>
          </a:solidFill>
          <a:ln w="9525">
            <a:solidFill>
              <a:schemeClr val="tx1"/>
            </a:solidFill>
            <a:miter lim="800000"/>
            <a:headEnd/>
            <a:tailEnd/>
          </a:ln>
          <a:effectLst/>
        </p:spPr>
        <p:txBody>
          <a:bodyPr wrap="none" anchor="ctr"/>
          <a:lstStyle/>
          <a:p>
            <a:pPr algn="ctr"/>
            <a:r>
              <a:rPr lang="en-US" dirty="0">
                <a:solidFill>
                  <a:prstClr val="black"/>
                </a:solidFill>
              </a:rPr>
              <a:t>World</a:t>
            </a:r>
          </a:p>
        </p:txBody>
      </p:sp>
      <p:sp>
        <p:nvSpPr>
          <p:cNvPr id="16389" name="Rectangle 5"/>
          <p:cNvSpPr>
            <a:spLocks noChangeArrowheads="1"/>
          </p:cNvSpPr>
          <p:nvPr/>
        </p:nvSpPr>
        <p:spPr bwMode="auto">
          <a:xfrm>
            <a:off x="5867400" y="1524000"/>
            <a:ext cx="914400" cy="914400"/>
          </a:xfrm>
          <a:prstGeom prst="rect">
            <a:avLst/>
          </a:prstGeom>
          <a:solidFill>
            <a:schemeClr val="accent1"/>
          </a:solidFill>
          <a:ln w="9525">
            <a:solidFill>
              <a:schemeClr val="tx1"/>
            </a:solidFill>
            <a:miter lim="800000"/>
            <a:headEnd/>
            <a:tailEnd/>
          </a:ln>
          <a:effectLst/>
        </p:spPr>
        <p:txBody>
          <a:bodyPr wrap="none" anchor="ctr"/>
          <a:lstStyle/>
          <a:p>
            <a:pPr algn="ctr"/>
            <a:r>
              <a:rPr lang="en-US">
                <a:solidFill>
                  <a:prstClr val="black"/>
                </a:solidFill>
              </a:rPr>
              <a:t>Parents</a:t>
            </a:r>
          </a:p>
        </p:txBody>
      </p:sp>
      <p:sp>
        <p:nvSpPr>
          <p:cNvPr id="16390" name="Rectangle 6"/>
          <p:cNvSpPr>
            <a:spLocks noChangeArrowheads="1"/>
          </p:cNvSpPr>
          <p:nvPr/>
        </p:nvSpPr>
        <p:spPr bwMode="auto">
          <a:xfrm>
            <a:off x="1752600" y="4038600"/>
            <a:ext cx="914400" cy="914400"/>
          </a:xfrm>
          <a:prstGeom prst="rect">
            <a:avLst/>
          </a:prstGeom>
          <a:solidFill>
            <a:schemeClr val="accent1"/>
          </a:solidFill>
          <a:ln w="9525">
            <a:solidFill>
              <a:schemeClr val="tx1"/>
            </a:solidFill>
            <a:miter lim="800000"/>
            <a:headEnd/>
            <a:tailEnd/>
          </a:ln>
          <a:effectLst/>
        </p:spPr>
        <p:txBody>
          <a:bodyPr wrap="none" anchor="ctr"/>
          <a:lstStyle/>
          <a:p>
            <a:pPr algn="ctr"/>
            <a:r>
              <a:rPr lang="en-US">
                <a:solidFill>
                  <a:prstClr val="black"/>
                </a:solidFill>
              </a:rPr>
              <a:t>Siblings</a:t>
            </a:r>
          </a:p>
        </p:txBody>
      </p:sp>
      <p:sp>
        <p:nvSpPr>
          <p:cNvPr id="16391" name="Rectangle 7"/>
          <p:cNvSpPr>
            <a:spLocks noChangeArrowheads="1"/>
          </p:cNvSpPr>
          <p:nvPr/>
        </p:nvSpPr>
        <p:spPr bwMode="auto">
          <a:xfrm>
            <a:off x="3962400" y="5257800"/>
            <a:ext cx="914400" cy="914400"/>
          </a:xfrm>
          <a:prstGeom prst="rect">
            <a:avLst/>
          </a:prstGeom>
          <a:solidFill>
            <a:schemeClr val="accent1"/>
          </a:solidFill>
          <a:ln w="9525">
            <a:solidFill>
              <a:schemeClr val="tx1"/>
            </a:solidFill>
            <a:miter lim="800000"/>
            <a:headEnd/>
            <a:tailEnd/>
          </a:ln>
          <a:effectLst/>
        </p:spPr>
        <p:txBody>
          <a:bodyPr wrap="none" anchor="ctr"/>
          <a:lstStyle/>
          <a:p>
            <a:pPr algn="ctr"/>
            <a:r>
              <a:rPr lang="en-US">
                <a:solidFill>
                  <a:prstClr val="black"/>
                </a:solidFill>
              </a:rPr>
              <a:t>Child</a:t>
            </a:r>
          </a:p>
        </p:txBody>
      </p:sp>
      <p:sp>
        <p:nvSpPr>
          <p:cNvPr id="16392" name="Rectangle 8"/>
          <p:cNvSpPr>
            <a:spLocks noChangeArrowheads="1"/>
          </p:cNvSpPr>
          <p:nvPr/>
        </p:nvSpPr>
        <p:spPr bwMode="auto">
          <a:xfrm>
            <a:off x="6400800" y="3810000"/>
            <a:ext cx="914400" cy="914400"/>
          </a:xfrm>
          <a:prstGeom prst="rect">
            <a:avLst/>
          </a:prstGeom>
          <a:solidFill>
            <a:schemeClr val="accent1"/>
          </a:solidFill>
          <a:ln w="9525">
            <a:solidFill>
              <a:schemeClr val="tx1"/>
            </a:solidFill>
            <a:miter lim="800000"/>
            <a:headEnd/>
            <a:tailEnd/>
          </a:ln>
          <a:effectLst/>
        </p:spPr>
        <p:txBody>
          <a:bodyPr wrap="none" anchor="ctr"/>
          <a:lstStyle/>
          <a:p>
            <a:pPr algn="ctr"/>
            <a:r>
              <a:rPr lang="en-US">
                <a:solidFill>
                  <a:prstClr val="black"/>
                </a:solidFill>
              </a:rPr>
              <a:t>Spouse</a:t>
            </a:r>
          </a:p>
        </p:txBody>
      </p:sp>
      <p:sp>
        <p:nvSpPr>
          <p:cNvPr id="16393" name="AutoShape 9"/>
          <p:cNvSpPr>
            <a:spLocks noChangeArrowheads="1"/>
          </p:cNvSpPr>
          <p:nvPr/>
        </p:nvSpPr>
        <p:spPr bwMode="auto">
          <a:xfrm rot="-1564427">
            <a:off x="2722563" y="3810000"/>
            <a:ext cx="1214437" cy="685800"/>
          </a:xfrm>
          <a:prstGeom prst="leftRightArrow">
            <a:avLst>
              <a:gd name="adj1" fmla="val 50000"/>
              <a:gd name="adj2" fmla="val 35417"/>
            </a:avLst>
          </a:prstGeom>
          <a:solidFill>
            <a:schemeClr val="accent1"/>
          </a:solidFill>
          <a:ln w="9525">
            <a:solidFill>
              <a:schemeClr val="tx1"/>
            </a:solidFill>
            <a:miter lim="800000"/>
            <a:headEnd/>
            <a:tailEnd/>
          </a:ln>
          <a:effectLst/>
        </p:spPr>
        <p:txBody>
          <a:bodyPr wrap="none" anchor="ctr"/>
          <a:lstStyle/>
          <a:p>
            <a:endParaRPr lang="en-US">
              <a:solidFill>
                <a:prstClr val="black"/>
              </a:solidFill>
            </a:endParaRPr>
          </a:p>
        </p:txBody>
      </p:sp>
      <p:sp>
        <p:nvSpPr>
          <p:cNvPr id="16394" name="AutoShape 10"/>
          <p:cNvSpPr>
            <a:spLocks noChangeArrowheads="1"/>
          </p:cNvSpPr>
          <p:nvPr/>
        </p:nvSpPr>
        <p:spPr bwMode="auto">
          <a:xfrm rot="982555">
            <a:off x="5029200" y="3657600"/>
            <a:ext cx="1214438" cy="685800"/>
          </a:xfrm>
          <a:prstGeom prst="leftRightArrow">
            <a:avLst>
              <a:gd name="adj1" fmla="val 50000"/>
              <a:gd name="adj2" fmla="val 35417"/>
            </a:avLst>
          </a:prstGeom>
          <a:solidFill>
            <a:schemeClr val="accent1"/>
          </a:solidFill>
          <a:ln w="9525">
            <a:solidFill>
              <a:schemeClr val="tx1"/>
            </a:solidFill>
            <a:miter lim="800000"/>
            <a:headEnd/>
            <a:tailEnd/>
          </a:ln>
          <a:effectLst/>
        </p:spPr>
        <p:txBody>
          <a:bodyPr wrap="none" anchor="ctr"/>
          <a:lstStyle/>
          <a:p>
            <a:endParaRPr lang="en-US">
              <a:solidFill>
                <a:prstClr val="black"/>
              </a:solidFill>
            </a:endParaRPr>
          </a:p>
        </p:txBody>
      </p:sp>
      <p:sp>
        <p:nvSpPr>
          <p:cNvPr id="16395" name="AutoShape 11"/>
          <p:cNvSpPr>
            <a:spLocks noChangeArrowheads="1"/>
          </p:cNvSpPr>
          <p:nvPr/>
        </p:nvSpPr>
        <p:spPr bwMode="auto">
          <a:xfrm rot="16200000">
            <a:off x="3734594" y="4342607"/>
            <a:ext cx="1214437" cy="685800"/>
          </a:xfrm>
          <a:prstGeom prst="leftRightArrow">
            <a:avLst>
              <a:gd name="adj1" fmla="val 50000"/>
              <a:gd name="adj2" fmla="val 35417"/>
            </a:avLst>
          </a:prstGeom>
          <a:solidFill>
            <a:schemeClr val="accent1"/>
          </a:solidFill>
          <a:ln w="9525">
            <a:solidFill>
              <a:schemeClr val="tx1"/>
            </a:solidFill>
            <a:miter lim="800000"/>
            <a:headEnd/>
            <a:tailEnd/>
          </a:ln>
          <a:effectLst/>
        </p:spPr>
        <p:txBody>
          <a:bodyPr wrap="none" anchor="ctr"/>
          <a:lstStyle/>
          <a:p>
            <a:endParaRPr lang="en-US">
              <a:solidFill>
                <a:prstClr val="black"/>
              </a:solidFill>
            </a:endParaRPr>
          </a:p>
        </p:txBody>
      </p:sp>
      <p:sp>
        <p:nvSpPr>
          <p:cNvPr id="16396" name="AutoShape 12"/>
          <p:cNvSpPr>
            <a:spLocks noChangeArrowheads="1"/>
          </p:cNvSpPr>
          <p:nvPr/>
        </p:nvSpPr>
        <p:spPr bwMode="auto">
          <a:xfrm rot="1865387">
            <a:off x="2895600" y="2362200"/>
            <a:ext cx="1214438" cy="685800"/>
          </a:xfrm>
          <a:prstGeom prst="leftRightArrow">
            <a:avLst>
              <a:gd name="adj1" fmla="val 50000"/>
              <a:gd name="adj2" fmla="val 35417"/>
            </a:avLst>
          </a:prstGeom>
          <a:solidFill>
            <a:schemeClr val="accent1"/>
          </a:solidFill>
          <a:ln w="9525">
            <a:solidFill>
              <a:schemeClr val="tx1"/>
            </a:solidFill>
            <a:miter lim="800000"/>
            <a:headEnd/>
            <a:tailEnd/>
          </a:ln>
          <a:effectLst/>
        </p:spPr>
        <p:txBody>
          <a:bodyPr wrap="none" anchor="ctr"/>
          <a:lstStyle/>
          <a:p>
            <a:endParaRPr lang="en-US">
              <a:solidFill>
                <a:prstClr val="black"/>
              </a:solidFill>
            </a:endParaRPr>
          </a:p>
        </p:txBody>
      </p:sp>
      <p:sp>
        <p:nvSpPr>
          <p:cNvPr id="16397" name="AutoShape 13"/>
          <p:cNvSpPr>
            <a:spLocks noChangeArrowheads="1"/>
          </p:cNvSpPr>
          <p:nvPr/>
        </p:nvSpPr>
        <p:spPr bwMode="auto">
          <a:xfrm rot="-1564427">
            <a:off x="4648200" y="2362200"/>
            <a:ext cx="1214438" cy="685800"/>
          </a:xfrm>
          <a:prstGeom prst="leftRightArrow">
            <a:avLst>
              <a:gd name="adj1" fmla="val 50000"/>
              <a:gd name="adj2" fmla="val 35417"/>
            </a:avLst>
          </a:prstGeom>
          <a:solidFill>
            <a:schemeClr val="accent1"/>
          </a:solidFill>
          <a:ln w="9525">
            <a:solidFill>
              <a:schemeClr val="tx1"/>
            </a:solidFill>
            <a:miter lim="800000"/>
            <a:headEnd/>
            <a:tailEnd/>
          </a:ln>
          <a:effectLst/>
        </p:spPr>
        <p:txBody>
          <a:bodyPr wrap="none" anchor="ctr"/>
          <a:lstStyle/>
          <a:p>
            <a:endParaRPr lang="en-US">
              <a:solidFill>
                <a:prstClr val="black"/>
              </a:solidFill>
            </a:endParaRPr>
          </a:p>
        </p:txBody>
      </p:sp>
      <p:sp>
        <p:nvSpPr>
          <p:cNvPr id="16398" name="Oval 14"/>
          <p:cNvSpPr>
            <a:spLocks noChangeArrowheads="1"/>
          </p:cNvSpPr>
          <p:nvPr/>
        </p:nvSpPr>
        <p:spPr bwMode="auto">
          <a:xfrm rot="-3324271">
            <a:off x="1339057" y="329406"/>
            <a:ext cx="6375400" cy="6510337"/>
          </a:xfrm>
          <a:prstGeom prst="ellipse">
            <a:avLst/>
          </a:prstGeom>
          <a:noFill/>
          <a:ln w="28575">
            <a:solidFill>
              <a:schemeClr val="tx1"/>
            </a:solidFill>
            <a:round/>
            <a:headEnd/>
            <a:tailEnd/>
          </a:ln>
          <a:effectLst/>
        </p:spPr>
        <p:txBody>
          <a:bodyPr wrap="none" anchor="ctr"/>
          <a:lstStyle/>
          <a:p>
            <a:endParaRPr lang="en-US">
              <a:solidFill>
                <a:prstClr val="black"/>
              </a:solidFill>
            </a:endParaRPr>
          </a:p>
        </p:txBody>
      </p:sp>
      <p:sp>
        <p:nvSpPr>
          <p:cNvPr id="16399" name="Line 15"/>
          <p:cNvSpPr>
            <a:spLocks noChangeShapeType="1"/>
          </p:cNvSpPr>
          <p:nvPr/>
        </p:nvSpPr>
        <p:spPr bwMode="auto">
          <a:xfrm flipH="1" flipV="1">
            <a:off x="6629400" y="5257800"/>
            <a:ext cx="1447800" cy="838200"/>
          </a:xfrm>
          <a:prstGeom prst="line">
            <a:avLst/>
          </a:prstGeom>
          <a:noFill/>
          <a:ln w="57150">
            <a:solidFill>
              <a:schemeClr val="tx1"/>
            </a:solidFill>
            <a:round/>
            <a:headEnd/>
            <a:tailEnd type="triangle" w="med" len="med"/>
          </a:ln>
          <a:effectLst/>
        </p:spPr>
        <p:txBody>
          <a:bodyPr/>
          <a:lstStyle/>
          <a:p>
            <a:endParaRPr lang="en-US">
              <a:solidFill>
                <a:prstClr val="black"/>
              </a:solidFill>
            </a:endParaRPr>
          </a:p>
        </p:txBody>
      </p:sp>
      <p:sp>
        <p:nvSpPr>
          <p:cNvPr id="16400" name="Text Box 16"/>
          <p:cNvSpPr txBox="1">
            <a:spLocks noChangeArrowheads="1"/>
          </p:cNvSpPr>
          <p:nvPr/>
        </p:nvSpPr>
        <p:spPr bwMode="auto">
          <a:xfrm>
            <a:off x="6248400" y="6132513"/>
            <a:ext cx="3127375" cy="366712"/>
          </a:xfrm>
          <a:prstGeom prst="rect">
            <a:avLst/>
          </a:prstGeom>
          <a:noFill/>
          <a:ln w="9525">
            <a:noFill/>
            <a:miter lim="800000"/>
            <a:headEnd/>
            <a:tailEnd/>
          </a:ln>
          <a:effectLst/>
        </p:spPr>
        <p:txBody>
          <a:bodyPr>
            <a:spAutoFit/>
          </a:bodyPr>
          <a:lstStyle/>
          <a:p>
            <a:r>
              <a:rPr lang="en-US">
                <a:solidFill>
                  <a:prstClr val="black"/>
                </a:solidFill>
              </a:rPr>
              <a:t>Extended Phenotype</a:t>
            </a:r>
          </a:p>
        </p:txBody>
      </p:sp>
    </p:spTree>
    <p:extLst>
      <p:ext uri="{BB962C8B-B14F-4D97-AF65-F5344CB8AC3E}">
        <p14:creationId xmlns:p14="http://schemas.microsoft.com/office/powerpoint/2010/main" val="2785787406"/>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762000"/>
            <a:ext cx="7239000" cy="5333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8600" y="174171"/>
            <a:ext cx="8458200" cy="369332"/>
          </a:xfrm>
          <a:prstGeom prst="rect">
            <a:avLst/>
          </a:prstGeom>
        </p:spPr>
        <p:txBody>
          <a:bodyPr wrap="square">
            <a:spAutoFit/>
          </a:bodyPr>
          <a:lstStyle/>
          <a:p>
            <a:r>
              <a:rPr lang="en-AU" b="1" dirty="0" smtClean="0">
                <a:solidFill>
                  <a:srgbClr val="000000"/>
                </a:solidFill>
                <a:latin typeface="Cambria"/>
              </a:rPr>
              <a:t>Schizophrenia </a:t>
            </a:r>
            <a:r>
              <a:rPr lang="en-AU" b="1" dirty="0">
                <a:solidFill>
                  <a:srgbClr val="000000"/>
                </a:solidFill>
                <a:latin typeface="Cambria"/>
              </a:rPr>
              <a:t>GWAS associations from the meta-analysis of CLOZUK and PGC </a:t>
            </a:r>
            <a:endParaRPr lang="en-AU" b="1" dirty="0"/>
          </a:p>
        </p:txBody>
      </p:sp>
      <p:sp>
        <p:nvSpPr>
          <p:cNvPr id="4" name="Rectangle 3"/>
          <p:cNvSpPr/>
          <p:nvPr/>
        </p:nvSpPr>
        <p:spPr>
          <a:xfrm>
            <a:off x="4084311" y="1066800"/>
            <a:ext cx="4343400" cy="923330"/>
          </a:xfrm>
          <a:prstGeom prst="rect">
            <a:avLst/>
          </a:prstGeom>
        </p:spPr>
        <p:txBody>
          <a:bodyPr wrap="square">
            <a:spAutoFit/>
          </a:bodyPr>
          <a:lstStyle/>
          <a:p>
            <a:r>
              <a:rPr lang="en-AU" dirty="0" smtClean="0"/>
              <a:t>total </a:t>
            </a:r>
            <a:r>
              <a:rPr lang="en-AU" dirty="0"/>
              <a:t>40,675 cases and 64,643 </a:t>
            </a:r>
            <a:r>
              <a:rPr lang="en-AU" dirty="0" smtClean="0"/>
              <a:t>controls 179 </a:t>
            </a:r>
            <a:r>
              <a:rPr lang="en-AU" dirty="0"/>
              <a:t>independent GWS SNPs (</a:t>
            </a:r>
            <a:r>
              <a:rPr lang="en-AU" dirty="0" smtClean="0"/>
              <a:t>p&lt;5x10</a:t>
            </a:r>
            <a:r>
              <a:rPr lang="en-AU" baseline="30000" dirty="0" smtClean="0"/>
              <a:t>-8</a:t>
            </a:r>
            <a:r>
              <a:rPr lang="en-AU" dirty="0" smtClean="0"/>
              <a:t>) </a:t>
            </a:r>
            <a:r>
              <a:rPr lang="en-AU" dirty="0"/>
              <a:t>mapping to 145 independent loci </a:t>
            </a:r>
          </a:p>
        </p:txBody>
      </p:sp>
      <p:pic>
        <p:nvPicPr>
          <p:cNvPr id="3" name="Picture 2"/>
          <p:cNvPicPr>
            <a:picLocks noChangeAspect="1"/>
          </p:cNvPicPr>
          <p:nvPr/>
        </p:nvPicPr>
        <p:blipFill>
          <a:blip r:embed="rId3"/>
          <a:stretch>
            <a:fillRect/>
          </a:stretch>
        </p:blipFill>
        <p:spPr>
          <a:xfrm>
            <a:off x="4138750" y="6368677"/>
            <a:ext cx="5005250" cy="499915"/>
          </a:xfrm>
          <a:prstGeom prst="rect">
            <a:avLst/>
          </a:prstGeom>
        </p:spPr>
      </p:pic>
    </p:spTree>
    <p:extLst>
      <p:ext uri="{BB962C8B-B14F-4D97-AF65-F5344CB8AC3E}">
        <p14:creationId xmlns:p14="http://schemas.microsoft.com/office/powerpoint/2010/main" val="285707336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24290" name="Picture 2" descr="DS050726160601"/>
          <p:cNvPicPr>
            <a:picLocks noChangeAspect="1" noChangeArrowheads="1"/>
          </p:cNvPicPr>
          <p:nvPr/>
        </p:nvPicPr>
        <p:blipFill>
          <a:blip r:embed="rId2">
            <a:extLst>
              <a:ext uri="{28A0092B-C50C-407E-A947-70E740481C1C}">
                <a14:useLocalDpi xmlns:a14="http://schemas.microsoft.com/office/drawing/2010/main" val="0"/>
              </a:ext>
            </a:extLst>
          </a:blip>
          <a:srcRect b="1813"/>
          <a:stretch>
            <a:fillRect/>
          </a:stretch>
        </p:blipFill>
        <p:spPr bwMode="auto">
          <a:xfrm>
            <a:off x="1066800" y="1108075"/>
            <a:ext cx="7162800" cy="49879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781800" y="6065222"/>
            <a:ext cx="1589731" cy="400110"/>
          </a:xfrm>
          <a:prstGeom prst="rect">
            <a:avLst/>
          </a:prstGeom>
          <a:noFill/>
        </p:spPr>
        <p:txBody>
          <a:bodyPr wrap="none" rtlCol="0">
            <a:spAutoFit/>
          </a:bodyPr>
          <a:lstStyle/>
          <a:p>
            <a:r>
              <a:rPr lang="en-AU" sz="2000" dirty="0" smtClean="0">
                <a:solidFill>
                  <a:srgbClr val="000000"/>
                </a:solidFill>
              </a:rPr>
              <a:t>David </a:t>
            </a:r>
            <a:r>
              <a:rPr lang="en-AU" sz="2000" dirty="0" err="1" smtClean="0">
                <a:solidFill>
                  <a:srgbClr val="000000"/>
                </a:solidFill>
              </a:rPr>
              <a:t>Fulker</a:t>
            </a:r>
            <a:endParaRPr lang="en-US" sz="2000" dirty="0">
              <a:solidFill>
                <a:srgbClr val="000000"/>
              </a:solidFill>
            </a:endParaRPr>
          </a:p>
        </p:txBody>
      </p:sp>
      <p:sp>
        <p:nvSpPr>
          <p:cNvPr id="5" name="TextBox 4"/>
          <p:cNvSpPr txBox="1"/>
          <p:nvPr/>
        </p:nvSpPr>
        <p:spPr>
          <a:xfrm>
            <a:off x="5334000" y="738743"/>
            <a:ext cx="1522981" cy="369332"/>
          </a:xfrm>
          <a:prstGeom prst="rect">
            <a:avLst/>
          </a:prstGeom>
          <a:noFill/>
        </p:spPr>
        <p:txBody>
          <a:bodyPr wrap="none" rtlCol="0">
            <a:spAutoFit/>
          </a:bodyPr>
          <a:lstStyle/>
          <a:p>
            <a:r>
              <a:rPr lang="en-US" dirty="0" smtClean="0">
                <a:solidFill>
                  <a:srgbClr val="000000"/>
                </a:solidFill>
              </a:rPr>
              <a:t>Lindon Eaves</a:t>
            </a:r>
            <a:endParaRPr lang="en-GB" dirty="0">
              <a:solidFill>
                <a:srgbClr val="000000"/>
              </a:solidFill>
            </a:endParaRPr>
          </a:p>
        </p:txBody>
      </p:sp>
      <p:sp>
        <p:nvSpPr>
          <p:cNvPr id="6" name="TextBox 5"/>
          <p:cNvSpPr txBox="1"/>
          <p:nvPr/>
        </p:nvSpPr>
        <p:spPr>
          <a:xfrm>
            <a:off x="2293276" y="6096000"/>
            <a:ext cx="1631024" cy="369332"/>
          </a:xfrm>
          <a:prstGeom prst="rect">
            <a:avLst/>
          </a:prstGeom>
          <a:noFill/>
        </p:spPr>
        <p:txBody>
          <a:bodyPr wrap="none" rtlCol="0">
            <a:spAutoFit/>
          </a:bodyPr>
          <a:lstStyle/>
          <a:p>
            <a:r>
              <a:rPr lang="en-US" dirty="0" smtClean="0">
                <a:solidFill>
                  <a:srgbClr val="000000"/>
                </a:solidFill>
              </a:rPr>
              <a:t>Andrew Heath</a:t>
            </a:r>
            <a:endParaRPr lang="en-GB" dirty="0">
              <a:solidFill>
                <a:srgbClr val="000000"/>
              </a:solidFill>
            </a:endParaRPr>
          </a:p>
        </p:txBody>
      </p:sp>
    </p:spTree>
    <p:extLst>
      <p:ext uri="{BB962C8B-B14F-4D97-AF65-F5344CB8AC3E}">
        <p14:creationId xmlns:p14="http://schemas.microsoft.com/office/powerpoint/2010/main" val="395352265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16548"/>
            <a:ext cx="8856984" cy="996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95536" y="1582341"/>
            <a:ext cx="8424936"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a:ea typeface="+mn-ea"/>
                <a:cs typeface="+mn-cs"/>
              </a:rPr>
              <a:t>Compared with women in the middle quintile, those in the highest 1% of risk had 4.37- and 2.78-fold </a:t>
            </a:r>
            <a:r>
              <a:rPr kumimoji="0" lang="en-AU" sz="1800" b="0" i="0" u="none" strike="noStrike" kern="1200" cap="none" spc="0" normalizeH="0" baseline="0" noProof="0" dirty="0" smtClean="0">
                <a:ln>
                  <a:noFill/>
                </a:ln>
                <a:solidFill>
                  <a:prstClr val="black"/>
                </a:solidFill>
                <a:effectLst/>
                <a:uLnTx/>
                <a:uFillTx/>
                <a:latin typeface="Calibri"/>
                <a:ea typeface="+mn-ea"/>
                <a:cs typeface="+mn-cs"/>
              </a:rPr>
              <a:t>risks, and </a:t>
            </a:r>
            <a:r>
              <a:rPr kumimoji="0" lang="en-AU" sz="1800" b="0" i="0" u="none" strike="noStrike" kern="1200" cap="none" spc="0" normalizeH="0" baseline="0" noProof="0" dirty="0">
                <a:ln>
                  <a:noFill/>
                </a:ln>
                <a:solidFill>
                  <a:prstClr val="black"/>
                </a:solidFill>
                <a:effectLst/>
                <a:uLnTx/>
                <a:uFillTx/>
                <a:latin typeface="Calibri"/>
                <a:ea typeface="+mn-ea"/>
                <a:cs typeface="+mn-cs"/>
              </a:rPr>
              <a:t>those in the lowest 1% of risk had 0.16- and 0.27-fold risks, of developing ER-positive and ER-negative disease, respectively. </a:t>
            </a:r>
            <a:r>
              <a:rPr kumimoji="0" lang="en-AU" sz="1800" b="0" i="0" u="none" strike="noStrike" kern="1200" cap="none" spc="0" normalizeH="0" baseline="0" noProof="0" dirty="0" smtClean="0">
                <a:ln>
                  <a:noFill/>
                </a:ln>
                <a:solidFill>
                  <a:prstClr val="black"/>
                </a:solidFill>
                <a:effectLst/>
                <a:uLnTx/>
                <a:uFillTx/>
                <a:latin typeface="Calibri"/>
                <a:ea typeface="+mn-ea"/>
                <a:cs typeface="+mn-cs"/>
              </a:rPr>
              <a:t>This </a:t>
            </a:r>
            <a:r>
              <a:rPr kumimoji="0" lang="en-AU" sz="1800" b="0" i="0" u="none" strike="noStrike" kern="1200" cap="none" spc="0" normalizeH="0" baseline="0" noProof="0" dirty="0">
                <a:ln>
                  <a:noFill/>
                </a:ln>
                <a:solidFill>
                  <a:prstClr val="black"/>
                </a:solidFill>
                <a:effectLst/>
                <a:uLnTx/>
                <a:uFillTx/>
                <a:latin typeface="Calibri"/>
                <a:ea typeface="+mn-ea"/>
                <a:cs typeface="+mn-cs"/>
              </a:rPr>
              <a:t>PRS is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a:ea typeface="+mn-ea"/>
                <a:cs typeface="+mn-cs"/>
              </a:rPr>
              <a:t>powerful and reliable predictor of breast cancer risk that may improve breast cancer prevention programs.</a:t>
            </a:r>
          </a:p>
        </p:txBody>
      </p:sp>
      <p:sp>
        <p:nvSpPr>
          <p:cNvPr id="5" name="Rectangle 4"/>
          <p:cNvSpPr/>
          <p:nvPr/>
        </p:nvSpPr>
        <p:spPr>
          <a:xfrm>
            <a:off x="2646040" y="6309320"/>
            <a:ext cx="631844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a:ea typeface="+mn-ea"/>
                <a:cs typeface="+mn-cs"/>
              </a:rPr>
              <a:t>American Journal of Human Genetics 104, 21–34, January 3, 2019</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3059670"/>
            <a:ext cx="4864160" cy="3054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96507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8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Stropdas">
  <a:themeElements>
    <a:clrScheme name="1_Stropdas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fontScheme name="1_Stropdas">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1_Stropdas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1_Stropdas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1_Stropdas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tropdas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1_Stropdas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1_Stropdas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9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University of Queensland">
  <a:themeElements>
    <a:clrScheme name="UQ">
      <a:dk1>
        <a:sysClr val="windowText" lastClr="000000"/>
      </a:dk1>
      <a:lt1>
        <a:sysClr val="window" lastClr="FFFFFF"/>
      </a:lt1>
      <a:dk2>
        <a:srgbClr val="44546A"/>
      </a:dk2>
      <a:lt2>
        <a:srgbClr val="E7E6E6"/>
      </a:lt2>
      <a:accent1>
        <a:srgbClr val="51247A"/>
      </a:accent1>
      <a:accent2>
        <a:srgbClr val="E62645"/>
      </a:accent2>
      <a:accent3>
        <a:srgbClr val="00A2C7"/>
      </a:accent3>
      <a:accent4>
        <a:srgbClr val="EB602B"/>
      </a:accent4>
      <a:accent5>
        <a:srgbClr val="4085C6"/>
      </a:accent5>
      <a:accent6>
        <a:srgbClr val="2EA836"/>
      </a:accent6>
      <a:hlink>
        <a:srgbClr val="51247A"/>
      </a:hlink>
      <a:folHlink>
        <a:srgbClr val="51247A"/>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UQ PowerPoint Template v4.potx" id="{EB40B91F-2F7C-4628-893D-3539496D6C6A}" vid="{691CE4A2-4C6F-4895-A94C-37E246F52C87}"/>
    </a:ext>
  </a:extLst>
</a:theme>
</file>

<file path=ppt/theme/theme22.xml><?xml version="1.0" encoding="utf-8"?>
<a:theme xmlns:a="http://schemas.openxmlformats.org/drawingml/2006/main" name="1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4_Stropdas">
  <a:themeElements>
    <a:clrScheme name="1_Stropdas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fontScheme name="1_Stropdas">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1_Stropdas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1_Stropdas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1_Stropdas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tropdas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1_Stropdas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1_Stropdas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Eclipse">
  <a:themeElements>
    <a:clrScheme name="Eclip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fontScheme name="Eclipse">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clip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Eclipse 2">
        <a:dk1>
          <a:srgbClr val="000000"/>
        </a:dk1>
        <a:lt1>
          <a:srgbClr val="FFFFFF"/>
        </a:lt1>
        <a:dk2>
          <a:srgbClr val="333366"/>
        </a:dk2>
        <a:lt2>
          <a:srgbClr val="5F5F5F"/>
        </a:lt2>
        <a:accent1>
          <a:srgbClr val="CC99FF"/>
        </a:accent1>
        <a:accent2>
          <a:srgbClr val="99CCCC"/>
        </a:accent2>
        <a:accent3>
          <a:srgbClr val="FFFFFF"/>
        </a:accent3>
        <a:accent4>
          <a:srgbClr val="000000"/>
        </a:accent4>
        <a:accent5>
          <a:srgbClr val="E2CAFF"/>
        </a:accent5>
        <a:accent6>
          <a:srgbClr val="8AB9B9"/>
        </a:accent6>
        <a:hlink>
          <a:srgbClr val="666699"/>
        </a:hlink>
        <a:folHlink>
          <a:srgbClr val="660066"/>
        </a:folHlink>
      </a:clrScheme>
      <a:clrMap bg1="lt1" tx1="dk1" bg2="lt2" tx2="dk2" accent1="accent1" accent2="accent2" accent3="accent3" accent4="accent4" accent5="accent5" accent6="accent6" hlink="hlink" folHlink="folHlink"/>
    </a:extraClrScheme>
    <a:extraClrScheme>
      <a:clrScheme name="Eclipse 3">
        <a:dk1>
          <a:srgbClr val="000000"/>
        </a:dk1>
        <a:lt1>
          <a:srgbClr val="FFFFFF"/>
        </a:lt1>
        <a:dk2>
          <a:srgbClr val="0000CC"/>
        </a:dk2>
        <a:lt2>
          <a:srgbClr val="434343"/>
        </a:lt2>
        <a:accent1>
          <a:srgbClr val="99CC00"/>
        </a:accent1>
        <a:accent2>
          <a:srgbClr val="FFCC00"/>
        </a:accent2>
        <a:accent3>
          <a:srgbClr val="FFFFFF"/>
        </a:accent3>
        <a:accent4>
          <a:srgbClr val="000000"/>
        </a:accent4>
        <a:accent5>
          <a:srgbClr val="CAE2AA"/>
        </a:accent5>
        <a:accent6>
          <a:srgbClr val="E7B900"/>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Eclipse 4">
        <a:dk1>
          <a:srgbClr val="000000"/>
        </a:dk1>
        <a:lt1>
          <a:srgbClr val="64AAAE"/>
        </a:lt1>
        <a:dk2>
          <a:srgbClr val="FFFFCC"/>
        </a:dk2>
        <a:lt2>
          <a:srgbClr val="5F5F5F"/>
        </a:lt2>
        <a:accent1>
          <a:srgbClr val="B4B1DB"/>
        </a:accent1>
        <a:accent2>
          <a:srgbClr val="61C1D7"/>
        </a:accent2>
        <a:accent3>
          <a:srgbClr val="B8D2D3"/>
        </a:accent3>
        <a:accent4>
          <a:srgbClr val="000000"/>
        </a:accent4>
        <a:accent5>
          <a:srgbClr val="D6D5EA"/>
        </a:accent5>
        <a:accent6>
          <a:srgbClr val="57AFC3"/>
        </a:accent6>
        <a:hlink>
          <a:srgbClr val="257177"/>
        </a:hlink>
        <a:folHlink>
          <a:srgbClr val="CCCCCC"/>
        </a:folHlink>
      </a:clrScheme>
      <a:clrMap bg1="lt1" tx1="dk1" bg2="lt2" tx2="dk2" accent1="accent1" accent2="accent2" accent3="accent3" accent4="accent4" accent5="accent5" accent6="accent6" hlink="hlink" folHlink="folHlink"/>
    </a:extraClrScheme>
    <a:extraClrScheme>
      <a:clrScheme name="Eclipse 5">
        <a:dk1>
          <a:srgbClr val="5F5F5F"/>
        </a:dk1>
        <a:lt1>
          <a:srgbClr val="F8F8F8"/>
        </a:lt1>
        <a:dk2>
          <a:srgbClr val="2A285A"/>
        </a:dk2>
        <a:lt2>
          <a:srgbClr val="FFFFFF"/>
        </a:lt2>
        <a:accent1>
          <a:srgbClr val="999966"/>
        </a:accent1>
        <a:accent2>
          <a:srgbClr val="8C8B9D"/>
        </a:accent2>
        <a:accent3>
          <a:srgbClr val="ACACB5"/>
        </a:accent3>
        <a:accent4>
          <a:srgbClr val="D4D4D4"/>
        </a:accent4>
        <a:accent5>
          <a:srgbClr val="CACAB8"/>
        </a:accent5>
        <a:accent6>
          <a:srgbClr val="7E7D8E"/>
        </a:accent6>
        <a:hlink>
          <a:srgbClr val="465174"/>
        </a:hlink>
        <a:folHlink>
          <a:srgbClr val="C0C0C0"/>
        </a:folHlink>
      </a:clrScheme>
      <a:clrMap bg1="dk2" tx1="lt1" bg2="dk1" tx2="lt2" accent1="accent1" accent2="accent2" accent3="accent3" accent4="accent4" accent5="accent5" accent6="accent6" hlink="hlink" folHlink="folHlink"/>
    </a:extraClrScheme>
    <a:extraClrScheme>
      <a:clrScheme name="Eclipse 6">
        <a:dk1>
          <a:srgbClr val="434343"/>
        </a:dk1>
        <a:lt1>
          <a:srgbClr val="FFFFFF"/>
        </a:lt1>
        <a:dk2>
          <a:srgbClr val="360404"/>
        </a:dk2>
        <a:lt2>
          <a:srgbClr val="FFFFFF"/>
        </a:lt2>
        <a:accent1>
          <a:srgbClr val="669900"/>
        </a:accent1>
        <a:accent2>
          <a:srgbClr val="CC6600"/>
        </a:accent2>
        <a:accent3>
          <a:srgbClr val="AEAAAA"/>
        </a:accent3>
        <a:accent4>
          <a:srgbClr val="DADADA"/>
        </a:accent4>
        <a:accent5>
          <a:srgbClr val="B8CAAA"/>
        </a:accent5>
        <a:accent6>
          <a:srgbClr val="B95C00"/>
        </a:accent6>
        <a:hlink>
          <a:srgbClr val="CC3300"/>
        </a:hlink>
        <a:folHlink>
          <a:srgbClr val="808080"/>
        </a:folHlink>
      </a:clrScheme>
      <a:clrMap bg1="dk2" tx1="lt1" bg2="dk1" tx2="lt2" accent1="accent1" accent2="accent2" accent3="accent3" accent4="accent4" accent5="accent5" accent6="accent6" hlink="hlink" folHlink="folHlink"/>
    </a:extraClrScheme>
    <a:extraClrScheme>
      <a:clrScheme name="Eclipse 7">
        <a:dk1>
          <a:srgbClr val="434343"/>
        </a:dk1>
        <a:lt1>
          <a:srgbClr val="FFFFFF"/>
        </a:lt1>
        <a:dk2>
          <a:srgbClr val="000000"/>
        </a:dk2>
        <a:lt2>
          <a:srgbClr val="8285FE"/>
        </a:lt2>
        <a:accent1>
          <a:srgbClr val="669900"/>
        </a:accent1>
        <a:accent2>
          <a:srgbClr val="9900FF"/>
        </a:accent2>
        <a:accent3>
          <a:srgbClr val="AAAAAA"/>
        </a:accent3>
        <a:accent4>
          <a:srgbClr val="DADADA"/>
        </a:accent4>
        <a:accent5>
          <a:srgbClr val="B8CAAA"/>
        </a:accent5>
        <a:accent6>
          <a:srgbClr val="8A00E7"/>
        </a:accent6>
        <a:hlink>
          <a:srgbClr val="6600CC"/>
        </a:hlink>
        <a:folHlink>
          <a:srgbClr val="808080"/>
        </a:folHlink>
      </a:clrScheme>
      <a:clrMap bg1="dk2" tx1="lt1" bg2="dk1" tx2="lt2" accent1="accent1" accent2="accent2" accent3="accent3" accent4="accent4" accent5="accent5" accent6="accent6" hlink="hlink" folHlink="folHlink"/>
    </a:extraClrScheme>
    <a:extraClrScheme>
      <a:clrScheme name="Eclipse 8">
        <a:dk1>
          <a:srgbClr val="434343"/>
        </a:dk1>
        <a:lt1>
          <a:srgbClr val="FFFFFF"/>
        </a:lt1>
        <a:dk2>
          <a:srgbClr val="000000"/>
        </a:dk2>
        <a:lt2>
          <a:srgbClr val="0066FF"/>
        </a:lt2>
        <a:accent1>
          <a:srgbClr val="339966"/>
        </a:accent1>
        <a:accent2>
          <a:srgbClr val="FFCC00"/>
        </a:accent2>
        <a:accent3>
          <a:srgbClr val="AAAAAA"/>
        </a:accent3>
        <a:accent4>
          <a:srgbClr val="DADADA"/>
        </a:accent4>
        <a:accent5>
          <a:srgbClr val="ADCAB8"/>
        </a:accent5>
        <a:accent6>
          <a:srgbClr val="E7B900"/>
        </a:accent6>
        <a:hlink>
          <a:srgbClr val="CC0000"/>
        </a:hlink>
        <a:folHlink>
          <a:srgbClr val="808080"/>
        </a:folHlink>
      </a:clrScheme>
      <a:clrMap bg1="dk2" tx1="lt1" bg2="dk1" tx2="lt2" accent1="accent1" accent2="accent2" accent3="accent3" accent4="accent4" accent5="accent5" accent6="accent6" hlink="hlink" folHlink="folHlink"/>
    </a:extraClrScheme>
    <a:extraClrScheme>
      <a:clrScheme name="Eclipse 9">
        <a:dk1>
          <a:srgbClr val="333300"/>
        </a:dk1>
        <a:lt1>
          <a:srgbClr val="FFFFFF"/>
        </a:lt1>
        <a:dk2>
          <a:srgbClr val="669900"/>
        </a:dk2>
        <a:lt2>
          <a:srgbClr val="FFFFCC"/>
        </a:lt2>
        <a:accent1>
          <a:srgbClr val="CCCC00"/>
        </a:accent1>
        <a:accent2>
          <a:srgbClr val="99CC00"/>
        </a:accent2>
        <a:accent3>
          <a:srgbClr val="B8CAAA"/>
        </a:accent3>
        <a:accent4>
          <a:srgbClr val="DADADA"/>
        </a:accent4>
        <a:accent5>
          <a:srgbClr val="E2E2AA"/>
        </a:accent5>
        <a:accent6>
          <a:srgbClr val="8AB900"/>
        </a:accent6>
        <a:hlink>
          <a:srgbClr val="336600"/>
        </a:hlink>
        <a:folHlink>
          <a:srgbClr val="FFFF66"/>
        </a:folHlink>
      </a:clrScheme>
      <a:clrMap bg1="dk2" tx1="lt1" bg2="dk1" tx2="lt2" accent1="accent1" accent2="accent2" accent3="accent3" accent4="accent4" accent5="accent5" accent6="accent6" hlink="hlink" folHlink="folHlink"/>
    </a:extraClrScheme>
    <a:extraClrScheme>
      <a:clrScheme name="Eclipse 10">
        <a:dk1>
          <a:srgbClr val="333333"/>
        </a:dk1>
        <a:lt1>
          <a:srgbClr val="FFFFCC"/>
        </a:lt1>
        <a:dk2>
          <a:srgbClr val="660000"/>
        </a:dk2>
        <a:lt2>
          <a:srgbClr val="CCCCCC"/>
        </a:lt2>
        <a:accent1>
          <a:srgbClr val="FF6600"/>
        </a:accent1>
        <a:accent2>
          <a:srgbClr val="CC3300"/>
        </a:accent2>
        <a:accent3>
          <a:srgbClr val="B8AAAA"/>
        </a:accent3>
        <a:accent4>
          <a:srgbClr val="DADAAE"/>
        </a:accent4>
        <a:accent5>
          <a:srgbClr val="FFB8AA"/>
        </a:accent5>
        <a:accent6>
          <a:srgbClr val="B92D00"/>
        </a:accent6>
        <a:hlink>
          <a:srgbClr val="9900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20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4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6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5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2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2466</TotalTime>
  <Words>3001</Words>
  <Application>Microsoft Office PowerPoint</Application>
  <PresentationFormat>On-screen Show (4:3)</PresentationFormat>
  <Paragraphs>595</Paragraphs>
  <Slides>98</Slides>
  <Notes>39</Notes>
  <HiddenSlides>0</HiddenSlides>
  <MMClips>1</MMClips>
  <ScaleCrop>false</ScaleCrop>
  <HeadingPairs>
    <vt:vector size="6" baseType="variant">
      <vt:variant>
        <vt:lpstr>Theme</vt:lpstr>
      </vt:variant>
      <vt:variant>
        <vt:i4>30</vt:i4>
      </vt:variant>
      <vt:variant>
        <vt:lpstr>Embedded OLE Servers</vt:lpstr>
      </vt:variant>
      <vt:variant>
        <vt:i4>3</vt:i4>
      </vt:variant>
      <vt:variant>
        <vt:lpstr>Slide Titles</vt:lpstr>
      </vt:variant>
      <vt:variant>
        <vt:i4>98</vt:i4>
      </vt:variant>
    </vt:vector>
  </HeadingPairs>
  <TitlesOfParts>
    <vt:vector size="131" baseType="lpstr">
      <vt:lpstr>Office Theme</vt:lpstr>
      <vt:lpstr>5_Blends</vt:lpstr>
      <vt:lpstr>7_Blends</vt:lpstr>
      <vt:lpstr>14_Blends</vt:lpstr>
      <vt:lpstr>16_Blends</vt:lpstr>
      <vt:lpstr>2_Default Design</vt:lpstr>
      <vt:lpstr>15_Blends</vt:lpstr>
      <vt:lpstr>Default Design</vt:lpstr>
      <vt:lpstr>22_Blends</vt:lpstr>
      <vt:lpstr>6_Office Theme</vt:lpstr>
      <vt:lpstr>9_Blends</vt:lpstr>
      <vt:lpstr>18_Blends</vt:lpstr>
      <vt:lpstr>2_Stropdas</vt:lpstr>
      <vt:lpstr>1_Office Theme</vt:lpstr>
      <vt:lpstr>1_Blends</vt:lpstr>
      <vt:lpstr>3_Office Theme</vt:lpstr>
      <vt:lpstr>9_Default Design</vt:lpstr>
      <vt:lpstr>11_Office Theme</vt:lpstr>
      <vt:lpstr>4_Office Theme</vt:lpstr>
      <vt:lpstr>5_Office Theme</vt:lpstr>
      <vt:lpstr>University of Queensland</vt:lpstr>
      <vt:lpstr>14_Office Theme</vt:lpstr>
      <vt:lpstr>15_Office Theme</vt:lpstr>
      <vt:lpstr>20_Office Theme</vt:lpstr>
      <vt:lpstr>9_Office Theme</vt:lpstr>
      <vt:lpstr>4_Stropdas</vt:lpstr>
      <vt:lpstr>1_Eclipse</vt:lpstr>
      <vt:lpstr>2_Office Theme</vt:lpstr>
      <vt:lpstr>20_Blends</vt:lpstr>
      <vt:lpstr>7_Office Theme</vt:lpstr>
      <vt:lpstr>Photo House</vt:lpstr>
      <vt:lpstr>Chart</vt:lpstr>
      <vt:lpstr>Photo Editor Photo</vt:lpstr>
      <vt:lpstr>34th International Workshop on Statistical Genetic Methods for Human Complex Traits - 2020</vt:lpstr>
      <vt:lpstr>The Causes of Variation </vt:lpstr>
      <vt:lpstr>GOALS </vt:lpstr>
      <vt:lpstr>Genetics</vt:lpstr>
      <vt:lpstr>PowerPoint Presentation</vt:lpstr>
      <vt:lpstr>PowerPoint Presentation</vt:lpstr>
      <vt:lpstr>PowerPoint Presentation</vt:lpstr>
      <vt:lpstr>PowerPoint Presentation</vt:lpstr>
      <vt:lpstr>PowerPoint Presentation</vt:lpstr>
      <vt:lpstr>“Liberalism”</vt:lpstr>
      <vt:lpstr>PowerPoint Presentation</vt:lpstr>
      <vt:lpstr>PowerPoint Presentation</vt:lpstr>
      <vt:lpstr>Fisher (1918): Basic Ideas</vt:lpstr>
      <vt:lpstr>PowerPoint Presentation</vt:lpstr>
      <vt:lpstr>PowerPoint Presentation</vt:lpstr>
      <vt:lpstr>The (Really!) BIG Problem</vt:lpstr>
      <vt:lpstr>PowerPoint Presentation</vt:lpstr>
      <vt:lpstr>Galton’s Solution:</vt:lpstr>
      <vt:lpstr>One (?ideal) solution</vt:lpstr>
      <vt:lpstr>PowerPoint Presentation</vt:lpstr>
      <vt:lpstr>PowerPoint Presentation</vt:lpstr>
      <vt:lpstr>But separated MZs are rare</vt:lpstr>
      <vt:lpstr>An easier alternative:</vt:lpstr>
      <vt:lpstr>PowerPoint Presentation</vt:lpstr>
      <vt:lpstr>Twin correlations for total mole count</vt:lpstr>
      <vt:lpstr>Three scenarios</vt:lpstr>
      <vt:lpstr>PowerPoint Presentation</vt:lpstr>
      <vt:lpstr>Structural equation modeling</vt:lpstr>
      <vt:lpstr>PowerPoint Presentation</vt:lpstr>
      <vt:lpstr>PowerPoint Presentation</vt:lpstr>
      <vt:lpstr> </vt:lpstr>
      <vt:lpstr>PowerPoint Presentation</vt:lpstr>
      <vt:lpstr>Problems with the ACE model (in the classical twin design)</vt:lpstr>
      <vt:lpstr>Other problems (2)</vt:lpstr>
      <vt:lpstr>Other problems (3)</vt:lpstr>
      <vt:lpstr>How twin studies changed research agendas</vt:lpstr>
      <vt:lpstr>PowerPoint Presentation</vt:lpstr>
      <vt:lpstr>Genetic variation in developmental change: time series with common genes and time-specific environmental “innovations”</vt:lpstr>
      <vt:lpstr> </vt:lpstr>
      <vt:lpstr>PowerPoint Presentation</vt:lpstr>
      <vt:lpstr>PowerPoint Presentation</vt:lpstr>
      <vt:lpstr>PowerPoint Presentation</vt:lpstr>
      <vt:lpstr>Finding the genes - association</vt:lpstr>
      <vt:lpstr>PowerPoint Presentation</vt:lpstr>
      <vt:lpstr>PowerPoint Presentation</vt:lpstr>
      <vt:lpstr>The success of GWAS</vt:lpstr>
      <vt:lpstr>PowerPoint Presentation</vt:lpstr>
      <vt:lpstr>PowerPoint Presentation</vt:lpstr>
      <vt:lpstr>Polygenic Risk Scores</vt:lpstr>
      <vt:lpstr>PowerPoint Presentation</vt:lpstr>
      <vt:lpstr>PowerPoint Presentation</vt:lpstr>
      <vt:lpstr>PowerPoint Presentation</vt:lpstr>
      <vt:lpstr>PowerPoint Presentation</vt:lpstr>
      <vt:lpstr>GxE Interaction and Correlation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Inference on heritability and selection from WGS data</vt:lpstr>
      <vt:lpstr>Investigation using TOPMed WGS</vt:lpstr>
      <vt:lpstr>GREML-LDMS using WGS data: recovery of pedigree heritability?</vt:lpstr>
      <vt:lpstr>We also run two journals (1)</vt:lpstr>
      <vt:lpstr>PowerPoint Presentation</vt:lpstr>
      <vt:lpstr>PowerPoint Presentation</vt:lpstr>
      <vt:lpstr>PowerPoint Presentation</vt:lpstr>
      <vt:lpstr>European ancestry selection</vt:lpstr>
      <vt:lpstr>Dataset</vt:lpstr>
      <vt:lpstr>PowerPoint Presentation</vt:lpstr>
      <vt:lpstr>PowerPoint Presentation</vt:lpstr>
      <vt:lpstr>PowerPoint Presentation</vt:lpstr>
      <vt:lpstr>“Heredity”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Modern Data</vt:lpstr>
      <vt:lpstr>Overall sample sizes</vt:lpstr>
      <vt:lpstr>PowerPoint Presentation</vt:lpstr>
      <vt:lpstr>PowerPoint Presentation</vt:lpstr>
      <vt:lpstr>PowerPoint Presentation</vt:lpstr>
      <vt:lpstr>PowerPoint Presentation</vt:lpstr>
      <vt:lpstr>Fisher developed mathematical theory that reconciled Mendel’s work with Galton and Pearson’s correlations</vt:lpstr>
      <vt:lpstr>PowerPoint Presentation</vt:lpstr>
      <vt:lpstr>The Extended Phenotype</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Lindon Eaves</dc:creator>
  <cp:lastModifiedBy>Nick Martin</cp:lastModifiedBy>
  <cp:revision>233</cp:revision>
  <dcterms:created xsi:type="dcterms:W3CDTF">2010-01-04T17:02:45Z</dcterms:created>
  <dcterms:modified xsi:type="dcterms:W3CDTF">2020-03-01T22:56:33Z</dcterms:modified>
</cp:coreProperties>
</file>