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3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9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3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7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4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1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7D07-DECB-D64A-BB12-6438F8718AF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69EC-14DD-CE46-A3AC-1DC359C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ea typeface="ＭＳ Ｐゴシック" charset="-128"/>
              </a:rPr>
              <a:t>METAL Practical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Copy files from </a:t>
            </a:r>
            <a:r>
              <a:rPr lang="en-US" sz="2400" b="1" dirty="0"/>
              <a:t>faculty/</a:t>
            </a:r>
            <a:r>
              <a:rPr lang="en-US" sz="2400" b="1" dirty="0" err="1"/>
              <a:t>meike</a:t>
            </a:r>
            <a:r>
              <a:rPr lang="en-US" sz="2400" b="1" dirty="0"/>
              <a:t>/2019/metal</a:t>
            </a:r>
            <a:r>
              <a:rPr lang="en-US" sz="2400" dirty="0"/>
              <a:t> to your own folder</a:t>
            </a:r>
          </a:p>
          <a:p>
            <a:pPr algn="ctr"/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Open Metal_prac_Boulder2019.pdf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follow along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run the meta-analysis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create Manhattan plots</a:t>
            </a:r>
          </a:p>
        </p:txBody>
      </p:sp>
    </p:spTree>
    <p:extLst>
      <p:ext uri="{BB962C8B-B14F-4D97-AF65-F5344CB8AC3E}">
        <p14:creationId xmlns:p14="http://schemas.microsoft.com/office/powerpoint/2010/main" val="364003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METAL Practical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Practical</dc:title>
  <dc:creator>Meike Bartels</dc:creator>
  <cp:lastModifiedBy>Meike Bartels</cp:lastModifiedBy>
  <cp:revision>1</cp:revision>
  <dcterms:created xsi:type="dcterms:W3CDTF">2019-03-06T16:26:33Z</dcterms:created>
  <dcterms:modified xsi:type="dcterms:W3CDTF">2019-03-06T16:27:51Z</dcterms:modified>
</cp:coreProperties>
</file>