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6" r:id="rId3"/>
    <p:sldId id="257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44CBF-452E-4AF2-B04F-339FD7F6179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7CB53-AA83-49D8-8789-DC8809D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AF918-9D21-43BF-A1EB-E36891F539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30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4104456" y="6309320"/>
            <a:ext cx="5004048" cy="432048"/>
          </a:xfrm>
          <a:prstGeom prst="rect">
            <a:avLst/>
          </a:prstGeom>
          <a:solidFill>
            <a:srgbClr val="A6A6A6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algn="ctr"/>
            <a:r>
              <a:rPr lang="it-IT" sz="1600" dirty="0">
                <a:latin typeface="Calibri" pitchFamily="34" charset="0"/>
              </a:rPr>
              <a:t>                </a:t>
            </a:r>
            <a:endParaRPr lang="it-IT" sz="1600" i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51520" y="3501009"/>
            <a:ext cx="8640960" cy="2664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 i="1" baseline="0">
                <a:latin typeface="Book Antiqua" pitchFamily="18" charset="0"/>
              </a:defRPr>
            </a:lvl1pPr>
          </a:lstStyle>
          <a:p>
            <a:r>
              <a:rPr lang="it-IT" dirty="0"/>
              <a:t>Speaker’s </a:t>
            </a:r>
            <a:r>
              <a:rPr lang="it-IT" dirty="0" err="1"/>
              <a:t>name</a:t>
            </a:r>
            <a:r>
              <a:rPr lang="it-IT" dirty="0"/>
              <a:t>, </a:t>
            </a:r>
            <a:br>
              <a:rPr lang="it-IT" dirty="0"/>
            </a:br>
            <a:r>
              <a:rPr lang="it-IT" dirty="0" err="1"/>
              <a:t>Partner’s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, </a:t>
            </a:r>
            <a:br>
              <a:rPr lang="it-IT" dirty="0"/>
            </a:br>
            <a:r>
              <a:rPr lang="it-IT" dirty="0" err="1"/>
              <a:t>Partner’s</a:t>
            </a:r>
            <a:r>
              <a:rPr lang="it-IT" dirty="0"/>
              <a:t> logo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9512" y="2060849"/>
            <a:ext cx="8784976" cy="1227425"/>
          </a:xfrm>
        </p:spPr>
        <p:txBody>
          <a:bodyPr>
            <a:noAutofit/>
          </a:bodyPr>
          <a:lstStyle>
            <a:lvl1pPr marL="0" indent="0" algn="ctr">
              <a:buNone/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Title (E.g. WP2)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2"/>
          <a:srcRect l="18255" t="13170" r="29568" b="68014"/>
          <a:stretch/>
        </p:blipFill>
        <p:spPr>
          <a:xfrm>
            <a:off x="0" y="0"/>
            <a:ext cx="9144000" cy="1827495"/>
          </a:xfrm>
          <a:prstGeom prst="rect">
            <a:avLst/>
          </a:prstGeom>
        </p:spPr>
      </p:pic>
      <p:pic>
        <p:nvPicPr>
          <p:cNvPr id="18" name="Immagine 17" descr="EU-logo_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00392" y="476672"/>
            <a:ext cx="936104" cy="624069"/>
          </a:xfrm>
          <a:prstGeom prst="rect">
            <a:avLst/>
          </a:prstGeom>
        </p:spPr>
      </p:pic>
      <p:sp>
        <p:nvSpPr>
          <p:cNvPr id="19" name="Rettangolo 18"/>
          <p:cNvSpPr/>
          <p:nvPr userDrawn="1"/>
        </p:nvSpPr>
        <p:spPr>
          <a:xfrm>
            <a:off x="6858000" y="1311151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European Commission</a:t>
            </a:r>
            <a:r>
              <a:rPr lang="en-US" sz="1200" baseline="0" dirty="0"/>
              <a:t> </a:t>
            </a:r>
          </a:p>
          <a:p>
            <a:pPr algn="r"/>
            <a:r>
              <a:rPr lang="en-US" sz="1200" dirty="0"/>
              <a:t>Seventh Framework </a:t>
            </a:r>
            <a:r>
              <a:rPr lang="en-US" sz="1200" dirty="0" err="1"/>
              <a:t>Programme</a:t>
            </a:r>
            <a:endParaRPr lang="it-IT" sz="1200" dirty="0"/>
          </a:p>
        </p:txBody>
      </p:sp>
      <p:sp>
        <p:nvSpPr>
          <p:cNvPr id="17" name="Rectangle 4"/>
          <p:cNvSpPr>
            <a:spLocks noChangeArrowheads="1" noChangeShapeType="1"/>
          </p:cNvSpPr>
          <p:nvPr userDrawn="1"/>
        </p:nvSpPr>
        <p:spPr bwMode="auto">
          <a:xfrm>
            <a:off x="0" y="1827495"/>
            <a:ext cx="9144000" cy="89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58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/>
          <p:cNvSpPr txBox="1"/>
          <p:nvPr/>
        </p:nvSpPr>
        <p:spPr>
          <a:xfrm>
            <a:off x="4572000" y="6381328"/>
            <a:ext cx="442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Sardinia meeting  MAY 6-8 2019</a:t>
            </a:r>
            <a:endParaRPr lang="it-IT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564904"/>
            <a:ext cx="820891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ACTION: Aggression in Children: Unraveling gene-environment interplay to inform Treatment and </a:t>
            </a:r>
            <a:r>
              <a:rPr lang="en-US" sz="2400" b="1" dirty="0" err="1"/>
              <a:t>InterventiON</a:t>
            </a:r>
            <a:r>
              <a:rPr lang="en-US" sz="2400" b="1" dirty="0"/>
              <a:t>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509120"/>
            <a:ext cx="8208912" cy="1554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Including GWA meta-analysis of longitudinal Aggression and Attention Problems</a:t>
            </a:r>
          </a:p>
          <a:p>
            <a:r>
              <a:rPr lang="en-US" sz="1900" dirty="0" smtClean="0"/>
              <a:t>Including meta-analyses  of epigenetics data</a:t>
            </a:r>
          </a:p>
          <a:p>
            <a:r>
              <a:rPr lang="en-US" sz="1900" dirty="0" smtClean="0"/>
              <a:t>Including </a:t>
            </a:r>
            <a:r>
              <a:rPr lang="en-US" sz="1900" dirty="0" err="1" smtClean="0"/>
              <a:t>GxE</a:t>
            </a:r>
            <a:r>
              <a:rPr lang="en-US" sz="1900" dirty="0" smtClean="0"/>
              <a:t> studies</a:t>
            </a:r>
          </a:p>
          <a:p>
            <a:r>
              <a:rPr lang="en-US" sz="1900" dirty="0" smtClean="0"/>
              <a:t>Including  </a:t>
            </a:r>
            <a:r>
              <a:rPr lang="en-US" sz="1900" dirty="0" err="1" smtClean="0"/>
              <a:t>biomaker</a:t>
            </a:r>
            <a:r>
              <a:rPr lang="en-US" sz="1900" dirty="0" smtClean="0"/>
              <a:t> (metabolomics) studies</a:t>
            </a:r>
          </a:p>
          <a:p>
            <a:r>
              <a:rPr lang="en-US" sz="1900" dirty="0" smtClean="0"/>
              <a:t>Including (genetic) epidemiological and outcome studies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6595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Dissemination </a:t>
            </a:r>
            <a:r>
              <a:rPr lang="en-US" dirty="0" smtClean="0"/>
              <a:t>meeting Aggression studies in Sardinia: May 6-8 2019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host Prof Vassilios Fanos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22222" r="52697" b="40606"/>
          <a:stretch/>
        </p:blipFill>
        <p:spPr bwMode="auto">
          <a:xfrm>
            <a:off x="683568" y="3501008"/>
            <a:ext cx="7972176" cy="30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4752" r="57460" b="10707"/>
          <a:stretch/>
        </p:blipFill>
        <p:spPr bwMode="auto">
          <a:xfrm>
            <a:off x="323528" y="1576552"/>
            <a:ext cx="8709396" cy="44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725874"/>
            <a:ext cx="396044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Every one interested in the genetics of aggression is very WARMLY </a:t>
            </a:r>
            <a:r>
              <a:rPr lang="en-US" sz="2800" b="1" dirty="0" smtClean="0">
                <a:solidFill>
                  <a:schemeClr val="accent1"/>
                </a:solidFill>
              </a:rPr>
              <a:t>INVITED</a:t>
            </a:r>
          </a:p>
        </p:txBody>
      </p:sp>
    </p:spTree>
    <p:extLst>
      <p:ext uri="{BB962C8B-B14F-4D97-AF65-F5344CB8AC3E}">
        <p14:creationId xmlns:p14="http://schemas.microsoft.com/office/powerpoint/2010/main" val="34479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74</Words>
  <Application>Microsoft Office PowerPoint</Application>
  <PresentationFormat>On-screen Show (4:3)</PresentationFormat>
  <Paragraphs>10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Office-thema</vt:lpstr>
      <vt:lpstr>PowerPoint Presentation</vt:lpstr>
      <vt:lpstr>Dissemination meeting Aggression studies in Sardinia: May 6-8 2019 Local host Prof Vassilios Fanos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meeting Sardinia May 2019</dc:title>
  <dc:creator>dba400</dc:creator>
  <cp:lastModifiedBy>dba400</cp:lastModifiedBy>
  <cp:revision>8</cp:revision>
  <dcterms:created xsi:type="dcterms:W3CDTF">2018-02-06T10:49:41Z</dcterms:created>
  <dcterms:modified xsi:type="dcterms:W3CDTF">2018-03-09T09:48:47Z</dcterms:modified>
</cp:coreProperties>
</file>