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7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theme/theme8.xml" ContentType="application/vnd.openxmlformats-officedocument.theme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theme/theme9.xml" ContentType="application/vnd.openxmlformats-officedocument.theme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theme/theme10.xml" ContentType="application/vnd.openxmlformats-officedocument.theme+xml"/>
  <Override PartName="/ppt/theme/theme11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0" r:id="rId1"/>
    <p:sldMasterId id="2147483651" r:id="rId2"/>
    <p:sldMasterId id="2147483652" r:id="rId3"/>
    <p:sldMasterId id="2147483653" r:id="rId4"/>
    <p:sldMasterId id="2147483654" r:id="rId5"/>
    <p:sldMasterId id="2147483655" r:id="rId6"/>
    <p:sldMasterId id="2147483656" r:id="rId7"/>
    <p:sldMasterId id="2147483657" r:id="rId8"/>
    <p:sldMasterId id="2147483658" r:id="rId9"/>
    <p:sldMasterId id="2147483659" r:id="rId10"/>
  </p:sldMasterIdLst>
  <p:notesMasterIdLst>
    <p:notesMasterId r:id="rId12"/>
  </p:notesMasterIdLst>
  <p:sldIdLst>
    <p:sldId id="258" r:id="rId11"/>
  </p:sldIdLst>
  <p:sldSz cx="9144000" cy="6858000" type="screen4x3"/>
  <p:notesSz cx="6858000" cy="9144000"/>
  <p:defaultTextStyle>
    <a:defPPr>
      <a:defRPr lang="en-GB"/>
    </a:defPPr>
    <a:lvl1pPr algn="l" defTabSz="457200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charset="0"/>
      <a:defRPr sz="2400" kern="1200">
        <a:solidFill>
          <a:schemeClr val="bg1"/>
        </a:solidFill>
        <a:latin typeface="Arial" charset="0"/>
        <a:ea typeface="ＭＳ Ｐゴシック" charset="0"/>
        <a:cs typeface="ＭＳ Ｐゴシック" charset="0"/>
      </a:defRPr>
    </a:lvl1pPr>
    <a:lvl2pPr marL="742950" indent="-285750" algn="l" defTabSz="457200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charset="0"/>
      <a:defRPr sz="2400" kern="1200">
        <a:solidFill>
          <a:schemeClr val="bg1"/>
        </a:solidFill>
        <a:latin typeface="Arial" charset="0"/>
        <a:ea typeface="ＭＳ Ｐゴシック" charset="0"/>
        <a:cs typeface="ＭＳ Ｐゴシック" charset="0"/>
      </a:defRPr>
    </a:lvl2pPr>
    <a:lvl3pPr marL="1143000" indent="-228600" algn="l" defTabSz="457200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charset="0"/>
      <a:defRPr sz="2400" kern="1200">
        <a:solidFill>
          <a:schemeClr val="bg1"/>
        </a:solidFill>
        <a:latin typeface="Arial" charset="0"/>
        <a:ea typeface="ＭＳ Ｐゴシック" charset="0"/>
        <a:cs typeface="ＭＳ Ｐゴシック" charset="0"/>
      </a:defRPr>
    </a:lvl3pPr>
    <a:lvl4pPr marL="1600200" indent="-228600" algn="l" defTabSz="457200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charset="0"/>
      <a:defRPr sz="2400" kern="1200">
        <a:solidFill>
          <a:schemeClr val="bg1"/>
        </a:solidFill>
        <a:latin typeface="Arial" charset="0"/>
        <a:ea typeface="ＭＳ Ｐゴシック" charset="0"/>
        <a:cs typeface="ＭＳ Ｐゴシック" charset="0"/>
      </a:defRPr>
    </a:lvl4pPr>
    <a:lvl5pPr marL="2057400" indent="-228600" algn="l" defTabSz="457200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charset="0"/>
      <a:defRPr sz="2400" kern="1200">
        <a:solidFill>
          <a:schemeClr val="bg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bg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bg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bg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bg1"/>
        </a:solidFill>
        <a:latin typeface="Arial" charset="0"/>
        <a:ea typeface="ＭＳ Ｐゴシック" charset="0"/>
        <a:cs typeface="ＭＳ Ｐゴシック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768" y="-352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.xml"/><Relationship Id="rId12" Type="http://schemas.openxmlformats.org/officeDocument/2006/relationships/notesMaster" Target="notesMasters/notesMaster1.xml"/><Relationship Id="rId13" Type="http://schemas.openxmlformats.org/officeDocument/2006/relationships/printerSettings" Target="printerSettings/printerSettings1.bin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Master" Target="slideMasters/slideMaster3.xml"/><Relationship Id="rId4" Type="http://schemas.openxmlformats.org/officeDocument/2006/relationships/slideMaster" Target="slideMasters/slideMaster4.xml"/><Relationship Id="rId5" Type="http://schemas.openxmlformats.org/officeDocument/2006/relationships/slideMaster" Target="slideMasters/slideMaster5.xml"/><Relationship Id="rId6" Type="http://schemas.openxmlformats.org/officeDocument/2006/relationships/slideMaster" Target="slideMasters/slideMaster6.xml"/><Relationship Id="rId7" Type="http://schemas.openxmlformats.org/officeDocument/2006/relationships/slideMaster" Target="slideMasters/slideMaster7.xml"/><Relationship Id="rId8" Type="http://schemas.openxmlformats.org/officeDocument/2006/relationships/slideMaster" Target="slideMasters/slideMaster8.xml"/><Relationship Id="rId9" Type="http://schemas.openxmlformats.org/officeDocument/2006/relationships/slideMaster" Target="slideMasters/slideMaster9.xml"/><Relationship Id="rId10" Type="http://schemas.openxmlformats.org/officeDocument/2006/relationships/slideMaster" Target="slideMasters/slideMaster1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AutoShape 1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3314" name="Text Box 2"/>
          <p:cNvSpPr txBox="1"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3315" name="Text Box 3"/>
          <p:cNvSpPr txBox="1"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3316" name="Rectangle 4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0413" cy="3427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3317" name="Rectangle 5"/>
          <p:cNvSpPr>
            <a:spLocks noGrp="1" noChangeArrowheads="1"/>
          </p:cNvSpPr>
          <p:nvPr>
            <p:ph type="body"/>
          </p:nvPr>
        </p:nvSpPr>
        <p:spPr bwMode="auto">
          <a:xfrm>
            <a:off x="914400" y="4343400"/>
            <a:ext cx="5027613" cy="4113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noProof="0" smtClean="0"/>
          </a:p>
        </p:txBody>
      </p:sp>
      <p:sp>
        <p:nvSpPr>
          <p:cNvPr id="13318" name="Text Box 6"/>
          <p:cNvSpPr txBox="1"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3319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3886200" y="8686800"/>
            <a:ext cx="2970213" cy="455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r" eaLnBrk="1">
              <a:lnSpc>
                <a:spcPct val="93000"/>
              </a:lnSpc>
              <a:buClr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200" smtClean="0">
                <a:solidFill>
                  <a:srgbClr val="000000"/>
                </a:solidFill>
                <a:latin typeface="Times New Roman" charset="0"/>
                <a:cs typeface="Arial Unicode MS" charset="0"/>
              </a:defRPr>
            </a:lvl1pPr>
          </a:lstStyle>
          <a:p>
            <a:pPr>
              <a:defRPr/>
            </a:pPr>
            <a:fld id="{1F5EEC3A-76C1-B54F-BEFC-D07441CA4E2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60168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ＭＳ Ｐゴシック" charset="0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85111939-955F-1F44-8DBB-2B9A0DB065D1}" type="slidenum">
              <a:rPr lang="en-US"/>
              <a:pPr>
                <a:defRPr/>
              </a:pPr>
              <a:t>1</a:t>
            </a:fld>
            <a:endParaRPr lang="en-US"/>
          </a:p>
        </p:txBody>
      </p:sp>
      <p:sp>
        <p:nvSpPr>
          <p:cNvPr id="65537" name="Text Box 1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65538" name="Text Box 2"/>
          <p:cNvSpPr txBox="1"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smtClean="0">
              <a:cs typeface="+mn-cs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F83F82-BEDE-444F-B801-4ABD779BA82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4955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E5AD4B-D6B5-D14B-B6B0-53550AA3663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1015778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5D0280-6E30-AD4C-A1A3-C4B23E573E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5218170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0252E0-CEC3-F849-95A8-F5C2255861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8515744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7CEDD7-EA7E-CC4E-9934-2950B03ACC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3858423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19200"/>
            <a:ext cx="4037013" cy="46180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6613" y="1219200"/>
            <a:ext cx="4038600" cy="46180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E2DE64-1BD6-0649-91D4-779E7FA64F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286113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8F02A2-772C-DB43-8A54-ACF90FD7AA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6176733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E15776-F32F-2B4F-9961-C095312252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277547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43E11C-BD67-BB47-8018-64DE8EB812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1530404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E8E501-EDB5-5E4A-A331-8F30775B031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68989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5359B7-DC6B-A847-B149-DC937B77AF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7918915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4E67E8-3622-964A-AA37-773B7126C21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13186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2400"/>
            <a:ext cx="2055813" cy="5684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2400"/>
            <a:ext cx="6019800" cy="5684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64D135-2D8C-5D47-9907-5C31B599D3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613267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2400"/>
            <a:ext cx="2055813" cy="5684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2400"/>
            <a:ext cx="6019800" cy="5684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51CDA0-7D9F-5048-887F-3DE3010B22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472330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8DE49B-4A5E-5D43-BFD7-56BE2510B7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815602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CC1265-195E-F143-8ADB-4EF4A9F7F4B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363597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7388CC-D310-964F-A2F5-914B754556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676576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19200"/>
            <a:ext cx="4037013" cy="46180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6613" y="1219200"/>
            <a:ext cx="4038600" cy="46180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569A84-374E-6349-8BA1-FBED24B536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600433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ABDCF1-F2C2-EC4C-8A98-3322FCF7DF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653068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56DC92-3FF4-0D4F-A02A-F785B4E26F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81694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DACA94-0949-A04F-BEE2-787299599E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974314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718B48-D916-8C40-AE87-0B5C8E487A2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71546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FFCCFA-403D-8740-9F92-3F8EB51179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978014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90FD6B-1E3B-544B-BFC6-7330BAF414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45909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959BE7-EE58-884B-99EC-D823D63B8E5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831665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2400"/>
            <a:ext cx="2055813" cy="5684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2400"/>
            <a:ext cx="6019800" cy="5684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2DC3A3-281E-6E48-8070-89B836B7BBF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829435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BCF3E4-7E4D-0349-A16D-CDB3172609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351425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E6797B-3E85-7A46-978D-3D7DB11FC5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145291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F765FE-5AAE-E749-806C-B3B458DF45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87160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19200"/>
            <a:ext cx="4037013" cy="46180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6613" y="1219200"/>
            <a:ext cx="4038600" cy="46180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23B006-A525-9047-AA90-C6A1374440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174035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BC4902-1C66-6A44-BF4B-44A304A3614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264420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27AF4F-4316-DE4A-84BE-1648C1249E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535472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146416-C507-2344-BDDA-1AEB7AB451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69348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B04139-ADCA-C34D-AAD7-E5291518F3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631190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DAA2EE-DC80-B543-87DD-D54AA33B43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252503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01D4CE-3B59-7442-AC05-CDA4E37DDBC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071182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F47614-16A3-F244-AC50-05E86930ED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246319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2400"/>
            <a:ext cx="2055813" cy="5684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2400"/>
            <a:ext cx="6019800" cy="5684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392C64-FC2D-A247-8081-0348C281C0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202717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2EF34A-1ECC-3E44-B603-E8A1CCF806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846620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287E07-2BB2-6049-9E40-D4CCE6242B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1150086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679D9E-36F7-B744-BB97-BEC4E34B40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729702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19200"/>
            <a:ext cx="4037013" cy="46180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6613" y="1219200"/>
            <a:ext cx="4038600" cy="46180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F352DA-D0E1-7C4A-BFE9-F7F6F88365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0870517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E8D9A7-8F9D-9A4E-9304-F1247B8F38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4104452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CAEC7F-091B-AF43-849A-77A9EE39CF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89297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19200"/>
            <a:ext cx="4037013" cy="46180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6613" y="1219200"/>
            <a:ext cx="4038600" cy="46180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A93D6E-C54D-C44F-81B5-0D3B0F8E16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5047219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A2BF48-3630-824C-BD1B-F8FA76E9F4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9887443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9ED05E-201F-814A-A226-151DB86721B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1093194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C47604-CBD1-2B40-B392-70F353D3B51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6733419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8C1AA1-3194-E84F-86CF-35187CB62E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383237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2400"/>
            <a:ext cx="2055813" cy="5684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2400"/>
            <a:ext cx="6019800" cy="5684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0F5D6C-982B-9448-B6CE-B47140173A0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3273540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220C67-E480-C24A-94A3-AE99484CF9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8493446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213082-F0B6-9942-8089-72E2F71325D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1034551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787541-2A8B-9F44-97C7-BF5B5112666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3305084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19200"/>
            <a:ext cx="4037013" cy="46180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6613" y="1219200"/>
            <a:ext cx="4038600" cy="46180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945BB8-5EA7-1440-9441-A71D8B0B96D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2002214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6DD66E-875F-9D48-83FE-7BCB3F6030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61970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425110-F9AC-7947-BA63-88821893131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6103620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59F018-965C-4345-BE25-09D31AB95E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3124448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9C10F5-E8D1-464D-96AB-21E0193472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7105837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059C23-F37F-CB42-9CF6-F8948B4493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5946392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14A343-2E2C-3F42-A119-0E53DFE56A4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2220956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60765A-B104-4C41-B555-EA3614CE80F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0590396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2400"/>
            <a:ext cx="2055813" cy="5684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2400"/>
            <a:ext cx="6019800" cy="5684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DAFCC4-B1B8-204A-AC69-57AB0B2E04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7123757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D2FFF3-4775-B24C-8D96-7A89F1756AE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5473120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89E023-9594-D243-A318-45426128DD2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5058213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5F84E2-E6FF-1C4E-A273-27BE758FA94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8039020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19200"/>
            <a:ext cx="4037013" cy="46180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6613" y="1219200"/>
            <a:ext cx="4038600" cy="46180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4A4823-E659-8045-AE2F-3347E07E052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56742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2F0B33-FDB5-5A4D-B2A4-015E1E7B52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4655855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8AC36F-0B60-424B-9A26-B957BB3C0B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7706676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7F7C28-F5D4-D149-9E45-5C13A8DE192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766296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5540C0-D062-2A44-B2CD-76942C2D25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7999612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7BC9AD-A9CD-F24B-8DBD-A50E6EEA205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0796498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613022-55DD-0245-86FC-1D670AF9FFC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6840293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C6F9D3-3918-6A40-AC17-2E49A58A8C1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7925363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2400"/>
            <a:ext cx="2055813" cy="5684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2400"/>
            <a:ext cx="6019800" cy="5684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F590D0-1BF3-0742-9B86-500938EC46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7434288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D6A207-4595-D94E-A19E-B11CB3764A8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3598099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E6E401-03C0-9344-A970-4DC5F1608E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1302816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8BC3AE-7F99-D341-A762-231BD84892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98236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DC0907-09C8-7541-9785-1EB76A64FD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5956454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19200"/>
            <a:ext cx="4037013" cy="46180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6613" y="1219200"/>
            <a:ext cx="4038600" cy="46180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9C9BD1-74CE-6F4F-8589-5CAE1A01B8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3018222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A92186-0CBF-324A-ABDD-0FF542B97E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6380643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2D815A-8268-294F-A967-3FC9FB8132F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2062583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3B1BD7-A9AB-7340-9A41-EE00330DFD3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7775569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D42F26-3F01-5E46-9CB1-10777CA6BE8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8035733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7FF3A9-3EA7-014D-9BE4-B2D53DA313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8709243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B4FC27-FC9D-5047-91F5-D723BA3780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1972658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2400"/>
            <a:ext cx="2055813" cy="5684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2400"/>
            <a:ext cx="6019800" cy="5684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4BBE7D-8DD1-0E48-B144-D7B9F3D884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9814662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529CDF-399C-2048-9077-3B666B5D86B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3723204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8A0022-A90F-154B-8DA2-4009D0329F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72142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014861-C54C-574D-A029-95752EE79B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0184129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5EBF5B-F9DB-E643-B3FD-A27CFAFA75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838361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19200"/>
            <a:ext cx="4037013" cy="46180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6613" y="1219200"/>
            <a:ext cx="4038600" cy="46180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2850E9-7B21-B348-BB98-4553CEEDE4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4127287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B9C18D-ABB8-E34E-BC36-D56034593D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1806546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96E872-9A6C-E34A-9418-20716E4088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571142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E23510-D20C-264D-A576-CA5A19E1BB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9244911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2B9853-2DCA-AA4D-B355-28547C9FA0A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654742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CDA7E8-A7E6-CE49-A4D8-E7EBB3BBC6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6147526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2023C6-33A6-A042-9B62-DA20012E4F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6613644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2400"/>
            <a:ext cx="2055813" cy="5684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2400"/>
            <a:ext cx="6019800" cy="5684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0CF6D0-1236-8940-85ED-46EF20E1D2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2507225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FC8F8B-7674-D341-83B2-4F128094CD6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81855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24AE04-E1DB-CE4B-8D2E-F4B847A2671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2810954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6A28B4-7F36-284A-8FAF-E59981AA67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5289844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212E46-769D-0B4A-9A3E-971F73104A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9156920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19200"/>
            <a:ext cx="4037013" cy="46180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6613" y="1219200"/>
            <a:ext cx="4038600" cy="46180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9D1F4E-B94A-9F46-8BDF-E41C1326BF7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0729360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57FF80-8473-E94D-9519-D2415593AE1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9170773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25FC8C-75FF-5A4E-89B1-AA2F723D72C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8460217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09ACBE-96CC-DF49-9E56-8F92E0186DF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3691991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F16222-1395-D342-AB81-24DF63D3C93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9247909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4BEE88-D7E1-F74D-A04D-FF9D3C7E8C1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2658668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A658D4-689E-1648-BA97-1F5FD419BC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9500504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2400"/>
            <a:ext cx="2055813" cy="5684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2400"/>
            <a:ext cx="6019800" cy="5684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E09AE9-6CA3-5046-B23E-5125AB1A88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87675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10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0.xml"/><Relationship Id="rId12" Type="http://schemas.openxmlformats.org/officeDocument/2006/relationships/theme" Target="../theme/theme10.xml"/><Relationship Id="rId1" Type="http://schemas.openxmlformats.org/officeDocument/2006/relationships/slideLayout" Target="../slideLayouts/slideLayout100.xml"/><Relationship Id="rId2" Type="http://schemas.openxmlformats.org/officeDocument/2006/relationships/slideLayout" Target="../slideLayouts/slideLayout101.xml"/><Relationship Id="rId3" Type="http://schemas.openxmlformats.org/officeDocument/2006/relationships/slideLayout" Target="../slideLayouts/slideLayout102.xml"/><Relationship Id="rId4" Type="http://schemas.openxmlformats.org/officeDocument/2006/relationships/slideLayout" Target="../slideLayouts/slideLayout103.xml"/><Relationship Id="rId5" Type="http://schemas.openxmlformats.org/officeDocument/2006/relationships/slideLayout" Target="../slideLayouts/slideLayout104.xml"/><Relationship Id="rId6" Type="http://schemas.openxmlformats.org/officeDocument/2006/relationships/slideLayout" Target="../slideLayouts/slideLayout105.xml"/><Relationship Id="rId7" Type="http://schemas.openxmlformats.org/officeDocument/2006/relationships/slideLayout" Target="../slideLayouts/slideLayout106.xml"/><Relationship Id="rId8" Type="http://schemas.openxmlformats.org/officeDocument/2006/relationships/slideLayout" Target="../slideLayouts/slideLayout107.xml"/><Relationship Id="rId9" Type="http://schemas.openxmlformats.org/officeDocument/2006/relationships/slideLayout" Target="../slideLayouts/slideLayout108.xml"/><Relationship Id="rId10" Type="http://schemas.openxmlformats.org/officeDocument/2006/relationships/slideLayout" Target="../slideLayouts/slideLayout109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33.xml"/><Relationship Id="rId12" Type="http://schemas.openxmlformats.org/officeDocument/2006/relationships/theme" Target="../theme/theme3.xml"/><Relationship Id="rId1" Type="http://schemas.openxmlformats.org/officeDocument/2006/relationships/slideLayout" Target="../slideLayouts/slideLayout23.xml"/><Relationship Id="rId2" Type="http://schemas.openxmlformats.org/officeDocument/2006/relationships/slideLayout" Target="../slideLayouts/slideLayout24.xml"/><Relationship Id="rId3" Type="http://schemas.openxmlformats.org/officeDocument/2006/relationships/slideLayout" Target="../slideLayouts/slideLayout25.xml"/><Relationship Id="rId4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7.xml"/><Relationship Id="rId6" Type="http://schemas.openxmlformats.org/officeDocument/2006/relationships/slideLayout" Target="../slideLayouts/slideLayout28.xml"/><Relationship Id="rId7" Type="http://schemas.openxmlformats.org/officeDocument/2006/relationships/slideLayout" Target="../slideLayouts/slideLayout29.xml"/><Relationship Id="rId8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2.xml"/></Relationships>
</file>

<file path=ppt/slideMasters/_rels/slideMaster4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44.xml"/><Relationship Id="rId12" Type="http://schemas.openxmlformats.org/officeDocument/2006/relationships/theme" Target="../theme/theme4.xml"/><Relationship Id="rId1" Type="http://schemas.openxmlformats.org/officeDocument/2006/relationships/slideLayout" Target="../slideLayouts/slideLayout34.xml"/><Relationship Id="rId2" Type="http://schemas.openxmlformats.org/officeDocument/2006/relationships/slideLayout" Target="../slideLayouts/slideLayout35.xml"/><Relationship Id="rId3" Type="http://schemas.openxmlformats.org/officeDocument/2006/relationships/slideLayout" Target="../slideLayouts/slideLayout36.xml"/><Relationship Id="rId4" Type="http://schemas.openxmlformats.org/officeDocument/2006/relationships/slideLayout" Target="../slideLayouts/slideLayout37.xml"/><Relationship Id="rId5" Type="http://schemas.openxmlformats.org/officeDocument/2006/relationships/slideLayout" Target="../slideLayouts/slideLayout38.xml"/><Relationship Id="rId6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0.xml"/><Relationship Id="rId8" Type="http://schemas.openxmlformats.org/officeDocument/2006/relationships/slideLayout" Target="../slideLayouts/slideLayout41.xml"/><Relationship Id="rId9" Type="http://schemas.openxmlformats.org/officeDocument/2006/relationships/slideLayout" Target="../slideLayouts/slideLayout42.xml"/><Relationship Id="rId10" Type="http://schemas.openxmlformats.org/officeDocument/2006/relationships/slideLayout" Target="../slideLayouts/slideLayout43.xml"/></Relationships>
</file>

<file path=ppt/slideMasters/_rels/slideMaster5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55.xml"/><Relationship Id="rId12" Type="http://schemas.openxmlformats.org/officeDocument/2006/relationships/theme" Target="../theme/theme5.xml"/><Relationship Id="rId1" Type="http://schemas.openxmlformats.org/officeDocument/2006/relationships/slideLayout" Target="../slideLayouts/slideLayout45.xml"/><Relationship Id="rId2" Type="http://schemas.openxmlformats.org/officeDocument/2006/relationships/slideLayout" Target="../slideLayouts/slideLayout46.xml"/><Relationship Id="rId3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9.xml"/><Relationship Id="rId6" Type="http://schemas.openxmlformats.org/officeDocument/2006/relationships/slideLayout" Target="../slideLayouts/slideLayout50.xml"/><Relationship Id="rId7" Type="http://schemas.openxmlformats.org/officeDocument/2006/relationships/slideLayout" Target="../slideLayouts/slideLayout51.xml"/><Relationship Id="rId8" Type="http://schemas.openxmlformats.org/officeDocument/2006/relationships/slideLayout" Target="../slideLayouts/slideLayout52.xml"/><Relationship Id="rId9" Type="http://schemas.openxmlformats.org/officeDocument/2006/relationships/slideLayout" Target="../slideLayouts/slideLayout53.xml"/><Relationship Id="rId10" Type="http://schemas.openxmlformats.org/officeDocument/2006/relationships/slideLayout" Target="../slideLayouts/slideLayout54.xml"/></Relationships>
</file>

<file path=ppt/slideMasters/_rels/slideMaster6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66.xml"/><Relationship Id="rId12" Type="http://schemas.openxmlformats.org/officeDocument/2006/relationships/theme" Target="../theme/theme6.xml"/><Relationship Id="rId1" Type="http://schemas.openxmlformats.org/officeDocument/2006/relationships/slideLayout" Target="../slideLayouts/slideLayout56.xml"/><Relationship Id="rId2" Type="http://schemas.openxmlformats.org/officeDocument/2006/relationships/slideLayout" Target="../slideLayouts/slideLayout57.xml"/><Relationship Id="rId3" Type="http://schemas.openxmlformats.org/officeDocument/2006/relationships/slideLayout" Target="../slideLayouts/slideLayout58.xml"/><Relationship Id="rId4" Type="http://schemas.openxmlformats.org/officeDocument/2006/relationships/slideLayout" Target="../slideLayouts/slideLayout59.xml"/><Relationship Id="rId5" Type="http://schemas.openxmlformats.org/officeDocument/2006/relationships/slideLayout" Target="../slideLayouts/slideLayout60.xml"/><Relationship Id="rId6" Type="http://schemas.openxmlformats.org/officeDocument/2006/relationships/slideLayout" Target="../slideLayouts/slideLayout61.xml"/><Relationship Id="rId7" Type="http://schemas.openxmlformats.org/officeDocument/2006/relationships/slideLayout" Target="../slideLayouts/slideLayout62.xml"/><Relationship Id="rId8" Type="http://schemas.openxmlformats.org/officeDocument/2006/relationships/slideLayout" Target="../slideLayouts/slideLayout63.xml"/><Relationship Id="rId9" Type="http://schemas.openxmlformats.org/officeDocument/2006/relationships/slideLayout" Target="../slideLayouts/slideLayout64.xml"/><Relationship Id="rId10" Type="http://schemas.openxmlformats.org/officeDocument/2006/relationships/slideLayout" Target="../slideLayouts/slideLayout65.xml"/></Relationships>
</file>

<file path=ppt/slideMasters/_rels/slideMaster7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77.xml"/><Relationship Id="rId12" Type="http://schemas.openxmlformats.org/officeDocument/2006/relationships/theme" Target="../theme/theme7.xml"/><Relationship Id="rId1" Type="http://schemas.openxmlformats.org/officeDocument/2006/relationships/slideLayout" Target="../slideLayouts/slideLayout67.xml"/><Relationship Id="rId2" Type="http://schemas.openxmlformats.org/officeDocument/2006/relationships/slideLayout" Target="../slideLayouts/slideLayout68.xml"/><Relationship Id="rId3" Type="http://schemas.openxmlformats.org/officeDocument/2006/relationships/slideLayout" Target="../slideLayouts/slideLayout69.xml"/><Relationship Id="rId4" Type="http://schemas.openxmlformats.org/officeDocument/2006/relationships/slideLayout" Target="../slideLayouts/slideLayout70.xml"/><Relationship Id="rId5" Type="http://schemas.openxmlformats.org/officeDocument/2006/relationships/slideLayout" Target="../slideLayouts/slideLayout71.xml"/><Relationship Id="rId6" Type="http://schemas.openxmlformats.org/officeDocument/2006/relationships/slideLayout" Target="../slideLayouts/slideLayout72.xml"/><Relationship Id="rId7" Type="http://schemas.openxmlformats.org/officeDocument/2006/relationships/slideLayout" Target="../slideLayouts/slideLayout73.xml"/><Relationship Id="rId8" Type="http://schemas.openxmlformats.org/officeDocument/2006/relationships/slideLayout" Target="../slideLayouts/slideLayout74.xml"/><Relationship Id="rId9" Type="http://schemas.openxmlformats.org/officeDocument/2006/relationships/slideLayout" Target="../slideLayouts/slideLayout75.xml"/><Relationship Id="rId10" Type="http://schemas.openxmlformats.org/officeDocument/2006/relationships/slideLayout" Target="../slideLayouts/slideLayout76.xml"/></Relationships>
</file>

<file path=ppt/slideMasters/_rels/slideMaster8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88.xml"/><Relationship Id="rId12" Type="http://schemas.openxmlformats.org/officeDocument/2006/relationships/theme" Target="../theme/theme8.xml"/><Relationship Id="rId1" Type="http://schemas.openxmlformats.org/officeDocument/2006/relationships/slideLayout" Target="../slideLayouts/slideLayout78.xml"/><Relationship Id="rId2" Type="http://schemas.openxmlformats.org/officeDocument/2006/relationships/slideLayout" Target="../slideLayouts/slideLayout79.xml"/><Relationship Id="rId3" Type="http://schemas.openxmlformats.org/officeDocument/2006/relationships/slideLayout" Target="../slideLayouts/slideLayout80.xml"/><Relationship Id="rId4" Type="http://schemas.openxmlformats.org/officeDocument/2006/relationships/slideLayout" Target="../slideLayouts/slideLayout81.xml"/><Relationship Id="rId5" Type="http://schemas.openxmlformats.org/officeDocument/2006/relationships/slideLayout" Target="../slideLayouts/slideLayout82.xml"/><Relationship Id="rId6" Type="http://schemas.openxmlformats.org/officeDocument/2006/relationships/slideLayout" Target="../slideLayouts/slideLayout83.xml"/><Relationship Id="rId7" Type="http://schemas.openxmlformats.org/officeDocument/2006/relationships/slideLayout" Target="../slideLayouts/slideLayout84.xml"/><Relationship Id="rId8" Type="http://schemas.openxmlformats.org/officeDocument/2006/relationships/slideLayout" Target="../slideLayouts/slideLayout85.xml"/><Relationship Id="rId9" Type="http://schemas.openxmlformats.org/officeDocument/2006/relationships/slideLayout" Target="../slideLayouts/slideLayout86.xml"/><Relationship Id="rId10" Type="http://schemas.openxmlformats.org/officeDocument/2006/relationships/slideLayout" Target="../slideLayouts/slideLayout87.xml"/></Relationships>
</file>

<file path=ppt/slideMasters/_rels/slideMaster9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99.xml"/><Relationship Id="rId12" Type="http://schemas.openxmlformats.org/officeDocument/2006/relationships/theme" Target="../theme/theme9.xml"/><Relationship Id="rId1" Type="http://schemas.openxmlformats.org/officeDocument/2006/relationships/slideLayout" Target="../slideLayouts/slideLayout89.xml"/><Relationship Id="rId2" Type="http://schemas.openxmlformats.org/officeDocument/2006/relationships/slideLayout" Target="../slideLayouts/slideLayout90.xml"/><Relationship Id="rId3" Type="http://schemas.openxmlformats.org/officeDocument/2006/relationships/slideLayout" Target="../slideLayouts/slideLayout91.xml"/><Relationship Id="rId4" Type="http://schemas.openxmlformats.org/officeDocument/2006/relationships/slideLayout" Target="../slideLayouts/slideLayout92.xml"/><Relationship Id="rId5" Type="http://schemas.openxmlformats.org/officeDocument/2006/relationships/slideLayout" Target="../slideLayouts/slideLayout93.xml"/><Relationship Id="rId6" Type="http://schemas.openxmlformats.org/officeDocument/2006/relationships/slideLayout" Target="../slideLayouts/slideLayout94.xml"/><Relationship Id="rId7" Type="http://schemas.openxmlformats.org/officeDocument/2006/relationships/slideLayout" Target="../slideLayouts/slideLayout95.xml"/><Relationship Id="rId8" Type="http://schemas.openxmlformats.org/officeDocument/2006/relationships/slideLayout" Target="../slideLayouts/slideLayout96.xml"/><Relationship Id="rId9" Type="http://schemas.openxmlformats.org/officeDocument/2006/relationships/slideLayout" Target="../slideLayouts/slideLayout97.xml"/><Relationship Id="rId10" Type="http://schemas.openxmlformats.org/officeDocument/2006/relationships/slideLayout" Target="../slideLayouts/slideLayout9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6465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914400" y="2819400"/>
            <a:ext cx="7315200" cy="1279525"/>
          </a:xfrm>
          <a:prstGeom prst="rect">
            <a:avLst/>
          </a:prstGeom>
          <a:noFill/>
          <a:ln w="6480" cap="flat">
            <a:solidFill>
              <a:srgbClr val="727CA3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914400" y="2819400"/>
            <a:ext cx="228600" cy="1279525"/>
          </a:xfrm>
          <a:prstGeom prst="rect">
            <a:avLst/>
          </a:prstGeom>
          <a:solidFill>
            <a:srgbClr val="727CA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52400"/>
            <a:ext cx="8228013" cy="989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19200"/>
            <a:ext cx="8228013" cy="4618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0000" tIns="56628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6400800" y="6354763"/>
            <a:ext cx="22860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2898775" y="6354763"/>
            <a:ext cx="3475038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1069975" y="6354763"/>
            <a:ext cx="1519238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1" hangingPunct="1">
              <a:lnSpc>
                <a:spcPct val="93000"/>
              </a:lnSpc>
              <a:buClrTx/>
              <a:buFontTx/>
              <a:buNone/>
              <a:tabLst>
                <a:tab pos="723900" algn="l"/>
                <a:tab pos="1447800" algn="l"/>
              </a:tabLst>
              <a:defRPr sz="1400" smtClean="0">
                <a:solidFill>
                  <a:srgbClr val="DDE9EC"/>
                </a:solidFill>
                <a:latin typeface="Times New Roman" charset="0"/>
                <a:cs typeface="Arial Unicode MS" charset="0"/>
              </a:defRPr>
            </a:lvl1pPr>
          </a:lstStyle>
          <a:p>
            <a:pPr>
              <a:defRPr/>
            </a:pPr>
            <a:fld id="{A53E0AF8-D5B6-FC42-977F-1B921837E2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5" r:id="rId1"/>
    <p:sldLayoutId id="2147483796" r:id="rId2"/>
    <p:sldLayoutId id="2147483797" r:id="rId3"/>
    <p:sldLayoutId id="2147483798" r:id="rId4"/>
    <p:sldLayoutId id="2147483799" r:id="rId5"/>
    <p:sldLayoutId id="2147483800" r:id="rId6"/>
    <p:sldLayoutId id="2147483801" r:id="rId7"/>
    <p:sldLayoutId id="2147483802" r:id="rId8"/>
    <p:sldLayoutId id="2147483803" r:id="rId9"/>
    <p:sldLayoutId id="2147483804" r:id="rId10"/>
    <p:sldLayoutId id="2147483805" r:id="rId11"/>
  </p:sldLayoutIdLst>
  <p:txStyles>
    <p:titleStyle>
      <a:lvl1pPr algn="l" defTabSz="457200" rtl="0" eaLnBrk="0" fontAlgn="base" hangingPunct="0">
        <a:lnSpc>
          <a:spcPct val="9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3200">
          <a:solidFill>
            <a:srgbClr val="DDE9EC"/>
          </a:solidFill>
          <a:latin typeface="+mj-lt"/>
          <a:ea typeface="+mj-ea"/>
          <a:cs typeface="+mj-cs"/>
        </a:defRPr>
      </a:lvl1pPr>
      <a:lvl2pPr algn="l" defTabSz="457200" rtl="0" eaLnBrk="0" fontAlgn="base" hangingPunct="0">
        <a:lnSpc>
          <a:spcPct val="9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3200">
          <a:solidFill>
            <a:srgbClr val="DDE9EC"/>
          </a:solidFill>
          <a:latin typeface="Bookman Old Style" charset="0"/>
          <a:ea typeface="ＭＳ Ｐゴシック" charset="0"/>
          <a:cs typeface="ＭＳ Ｐゴシック" charset="0"/>
        </a:defRPr>
      </a:lvl2pPr>
      <a:lvl3pPr algn="l" defTabSz="457200" rtl="0" eaLnBrk="0" fontAlgn="base" hangingPunct="0">
        <a:lnSpc>
          <a:spcPct val="9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3200">
          <a:solidFill>
            <a:srgbClr val="DDE9EC"/>
          </a:solidFill>
          <a:latin typeface="Bookman Old Style" charset="0"/>
          <a:ea typeface="ＭＳ Ｐゴシック" charset="0"/>
          <a:cs typeface="ＭＳ Ｐゴシック" charset="0"/>
        </a:defRPr>
      </a:lvl3pPr>
      <a:lvl4pPr algn="l" defTabSz="457200" rtl="0" eaLnBrk="0" fontAlgn="base" hangingPunct="0">
        <a:lnSpc>
          <a:spcPct val="9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3200">
          <a:solidFill>
            <a:srgbClr val="DDE9EC"/>
          </a:solidFill>
          <a:latin typeface="Bookman Old Style" charset="0"/>
          <a:ea typeface="ＭＳ Ｐゴシック" charset="0"/>
          <a:cs typeface="ＭＳ Ｐゴシック" charset="0"/>
        </a:defRPr>
      </a:lvl4pPr>
      <a:lvl5pPr algn="l" defTabSz="457200" rtl="0" eaLnBrk="0" fontAlgn="base" hangingPunct="0">
        <a:lnSpc>
          <a:spcPct val="9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3200">
          <a:solidFill>
            <a:srgbClr val="DDE9EC"/>
          </a:solidFill>
          <a:latin typeface="Bookman Old Style" charset="0"/>
          <a:ea typeface="ＭＳ Ｐゴシック" charset="0"/>
          <a:cs typeface="ＭＳ Ｐゴシック" charset="0"/>
        </a:defRPr>
      </a:lvl5pPr>
      <a:lvl6pPr marL="2514600" indent="-228600" algn="l" defTabSz="457200" rtl="0" fontAlgn="base">
        <a:lnSpc>
          <a:spcPct val="9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3200">
          <a:solidFill>
            <a:srgbClr val="DDE9EC"/>
          </a:solidFill>
          <a:latin typeface="Bookman Old Style" charset="0"/>
          <a:ea typeface="ＭＳ Ｐゴシック" charset="0"/>
          <a:cs typeface="ＭＳ Ｐゴシック" charset="0"/>
        </a:defRPr>
      </a:lvl6pPr>
      <a:lvl7pPr marL="2971800" indent="-228600" algn="l" defTabSz="457200" rtl="0" fontAlgn="base">
        <a:lnSpc>
          <a:spcPct val="9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3200">
          <a:solidFill>
            <a:srgbClr val="DDE9EC"/>
          </a:solidFill>
          <a:latin typeface="Bookman Old Style" charset="0"/>
          <a:ea typeface="ＭＳ Ｐゴシック" charset="0"/>
          <a:cs typeface="ＭＳ Ｐゴシック" charset="0"/>
        </a:defRPr>
      </a:lvl7pPr>
      <a:lvl8pPr marL="3429000" indent="-228600" algn="l" defTabSz="457200" rtl="0" fontAlgn="base">
        <a:lnSpc>
          <a:spcPct val="9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3200">
          <a:solidFill>
            <a:srgbClr val="DDE9EC"/>
          </a:solidFill>
          <a:latin typeface="Bookman Old Style" charset="0"/>
          <a:ea typeface="ＭＳ Ｐゴシック" charset="0"/>
          <a:cs typeface="ＭＳ Ｐゴシック" charset="0"/>
        </a:defRPr>
      </a:lvl8pPr>
      <a:lvl9pPr marL="3886200" indent="-228600" algn="l" defTabSz="457200" rtl="0" fontAlgn="base">
        <a:lnSpc>
          <a:spcPct val="9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3200">
          <a:solidFill>
            <a:srgbClr val="DDE9EC"/>
          </a:solidFill>
          <a:latin typeface="Bookman Old Style" charset="0"/>
          <a:ea typeface="ＭＳ Ｐゴシック" charset="0"/>
          <a:cs typeface="ＭＳ Ｐゴシック" charset="0"/>
        </a:defRPr>
      </a:lvl9pPr>
    </p:titleStyle>
    <p:bodyStyle>
      <a:lvl1pPr marL="342900" indent="-342900" algn="l" defTabSz="457200" rtl="0" eaLnBrk="0" fontAlgn="base" hangingPunct="0">
        <a:lnSpc>
          <a:spcPct val="97000"/>
        </a:lnSpc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FFFFFF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lnSpc>
          <a:spcPct val="97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300">
          <a:solidFill>
            <a:srgbClr val="DDE9EC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lnSpc>
          <a:spcPct val="97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FFFFFF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lnSpc>
          <a:spcPct val="97000"/>
        </a:lnSpc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charset="0"/>
        <a:defRPr>
          <a:solidFill>
            <a:srgbClr val="FFFFFF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lnSpc>
          <a:spcPct val="97000"/>
        </a:lnSpc>
        <a:spcBef>
          <a:spcPts val="3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1600">
          <a:solidFill>
            <a:srgbClr val="FFFFFF"/>
          </a:solidFill>
          <a:latin typeface="+mn-lt"/>
          <a:ea typeface="+mn-ea"/>
          <a:cs typeface="+mn-cs"/>
        </a:defRPr>
      </a:lvl5pPr>
      <a:lvl6pPr marL="2514600" indent="-228600" algn="l" defTabSz="457200" rtl="0" fontAlgn="base">
        <a:lnSpc>
          <a:spcPct val="97000"/>
        </a:lnSpc>
        <a:spcBef>
          <a:spcPts val="3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1600">
          <a:solidFill>
            <a:srgbClr val="FFFFFF"/>
          </a:solidFill>
          <a:latin typeface="+mn-lt"/>
          <a:ea typeface="+mn-ea"/>
          <a:cs typeface="+mn-cs"/>
        </a:defRPr>
      </a:lvl6pPr>
      <a:lvl7pPr marL="2971800" indent="-228600" algn="l" defTabSz="457200" rtl="0" fontAlgn="base">
        <a:lnSpc>
          <a:spcPct val="97000"/>
        </a:lnSpc>
        <a:spcBef>
          <a:spcPts val="3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1600">
          <a:solidFill>
            <a:srgbClr val="FFFFFF"/>
          </a:solidFill>
          <a:latin typeface="+mn-lt"/>
          <a:ea typeface="+mn-ea"/>
          <a:cs typeface="+mn-cs"/>
        </a:defRPr>
      </a:lvl7pPr>
      <a:lvl8pPr marL="3429000" indent="-228600" algn="l" defTabSz="457200" rtl="0" fontAlgn="base">
        <a:lnSpc>
          <a:spcPct val="97000"/>
        </a:lnSpc>
        <a:spcBef>
          <a:spcPts val="3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1600">
          <a:solidFill>
            <a:srgbClr val="FFFFFF"/>
          </a:solidFill>
          <a:latin typeface="+mn-lt"/>
          <a:ea typeface="+mn-ea"/>
          <a:cs typeface="+mn-cs"/>
        </a:defRPr>
      </a:lvl8pPr>
      <a:lvl9pPr marL="3886200" indent="-228600" algn="l" defTabSz="457200" rtl="0" fontAlgn="base">
        <a:lnSpc>
          <a:spcPct val="97000"/>
        </a:lnSpc>
        <a:spcBef>
          <a:spcPts val="3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1600">
          <a:solidFill>
            <a:srgbClr val="FFFFFF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Line 1"/>
          <p:cNvSpPr>
            <a:spLocks noChangeShapeType="1"/>
          </p:cNvSpPr>
          <p:nvPr/>
        </p:nvSpPr>
        <p:spPr bwMode="auto">
          <a:xfrm>
            <a:off x="457200" y="6353175"/>
            <a:ext cx="8229600" cy="1588"/>
          </a:xfrm>
          <a:prstGeom prst="line">
            <a:avLst/>
          </a:prstGeom>
          <a:noFill/>
          <a:ln w="9360" cap="flat">
            <a:solidFill>
              <a:srgbClr val="9FB8CD"/>
            </a:solidFill>
            <a:prstDash val="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290" name="Line 2"/>
          <p:cNvSpPr>
            <a:spLocks noChangeShapeType="1"/>
          </p:cNvSpPr>
          <p:nvPr/>
        </p:nvSpPr>
        <p:spPr bwMode="auto">
          <a:xfrm>
            <a:off x="457200" y="1143000"/>
            <a:ext cx="8229600" cy="1588"/>
          </a:xfrm>
          <a:prstGeom prst="line">
            <a:avLst/>
          </a:prstGeom>
          <a:noFill/>
          <a:ln w="9360" cap="flat">
            <a:solidFill>
              <a:srgbClr val="9FB8CD"/>
            </a:solidFill>
            <a:prstDash val="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291" name="AutoShape 3"/>
          <p:cNvSpPr>
            <a:spLocks noChangeArrowheads="1"/>
          </p:cNvSpPr>
          <p:nvPr/>
        </p:nvSpPr>
        <p:spPr bwMode="auto">
          <a:xfrm rot="5400000">
            <a:off x="420688" y="6467475"/>
            <a:ext cx="190500" cy="120650"/>
          </a:xfrm>
          <a:prstGeom prst="triangle">
            <a:avLst>
              <a:gd name="adj" fmla="val 50000"/>
            </a:avLst>
          </a:prstGeom>
          <a:solidFill>
            <a:srgbClr val="9FB8C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2292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52400"/>
            <a:ext cx="8228013" cy="989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2293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19200"/>
            <a:ext cx="8228013" cy="4618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0000" tIns="56628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12294" name="Text Box 6"/>
          <p:cNvSpPr txBox="1"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2295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8400"/>
            <a:ext cx="2132013" cy="455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1" hangingPunct="1">
              <a:lnSpc>
                <a:spcPct val="93000"/>
              </a:lnSpc>
              <a:buClrTx/>
              <a:buFontTx/>
              <a:buNone/>
              <a:tabLst>
                <a:tab pos="723900" algn="l"/>
                <a:tab pos="1447800" algn="l"/>
              </a:tabLst>
              <a:defRPr sz="1400" smtClean="0">
                <a:solidFill>
                  <a:srgbClr val="464653"/>
                </a:solidFill>
                <a:latin typeface="Times New Roman" charset="0"/>
                <a:cs typeface="Arial Unicode MS" charset="0"/>
              </a:defRPr>
            </a:lvl1pPr>
          </a:lstStyle>
          <a:p>
            <a:pPr>
              <a:defRPr/>
            </a:pPr>
            <a:fld id="{E4E82EA5-F28B-B34C-8D33-DB695A9EE62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2296" name="Text Box 8"/>
          <p:cNvSpPr txBox="1">
            <a:spLocks noChangeArrowheads="1"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94" r:id="rId1"/>
    <p:sldLayoutId id="2147483895" r:id="rId2"/>
    <p:sldLayoutId id="2147483896" r:id="rId3"/>
    <p:sldLayoutId id="2147483897" r:id="rId4"/>
    <p:sldLayoutId id="2147483898" r:id="rId5"/>
    <p:sldLayoutId id="2147483899" r:id="rId6"/>
    <p:sldLayoutId id="2147483900" r:id="rId7"/>
    <p:sldLayoutId id="2147483901" r:id="rId8"/>
    <p:sldLayoutId id="2147483902" r:id="rId9"/>
    <p:sldLayoutId id="2147483903" r:id="rId10"/>
    <p:sldLayoutId id="2147483904" r:id="rId11"/>
  </p:sldLayoutIdLst>
  <p:txStyles>
    <p:titleStyle>
      <a:lvl1pPr algn="l" defTabSz="457200" rtl="0" eaLnBrk="0" fontAlgn="base" hangingPunct="0">
        <a:lnSpc>
          <a:spcPct val="9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3200">
          <a:solidFill>
            <a:srgbClr val="464653"/>
          </a:solidFill>
          <a:latin typeface="+mj-lt"/>
          <a:ea typeface="+mj-ea"/>
          <a:cs typeface="+mj-cs"/>
        </a:defRPr>
      </a:lvl1pPr>
      <a:lvl2pPr algn="l" defTabSz="457200" rtl="0" eaLnBrk="0" fontAlgn="base" hangingPunct="0">
        <a:lnSpc>
          <a:spcPct val="9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3200">
          <a:solidFill>
            <a:srgbClr val="464653"/>
          </a:solidFill>
          <a:latin typeface="Bookman Old Style" charset="0"/>
          <a:ea typeface="ＭＳ Ｐゴシック" charset="0"/>
          <a:cs typeface="ＭＳ Ｐゴシック" charset="0"/>
        </a:defRPr>
      </a:lvl2pPr>
      <a:lvl3pPr algn="l" defTabSz="457200" rtl="0" eaLnBrk="0" fontAlgn="base" hangingPunct="0">
        <a:lnSpc>
          <a:spcPct val="9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3200">
          <a:solidFill>
            <a:srgbClr val="464653"/>
          </a:solidFill>
          <a:latin typeface="Bookman Old Style" charset="0"/>
          <a:ea typeface="ＭＳ Ｐゴシック" charset="0"/>
          <a:cs typeface="ＭＳ Ｐゴシック" charset="0"/>
        </a:defRPr>
      </a:lvl3pPr>
      <a:lvl4pPr algn="l" defTabSz="457200" rtl="0" eaLnBrk="0" fontAlgn="base" hangingPunct="0">
        <a:lnSpc>
          <a:spcPct val="9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3200">
          <a:solidFill>
            <a:srgbClr val="464653"/>
          </a:solidFill>
          <a:latin typeface="Bookman Old Style" charset="0"/>
          <a:ea typeface="ＭＳ Ｐゴシック" charset="0"/>
          <a:cs typeface="ＭＳ Ｐゴシック" charset="0"/>
        </a:defRPr>
      </a:lvl4pPr>
      <a:lvl5pPr algn="l" defTabSz="457200" rtl="0" eaLnBrk="0" fontAlgn="base" hangingPunct="0">
        <a:lnSpc>
          <a:spcPct val="9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3200">
          <a:solidFill>
            <a:srgbClr val="464653"/>
          </a:solidFill>
          <a:latin typeface="Bookman Old Style" charset="0"/>
          <a:ea typeface="ＭＳ Ｐゴシック" charset="0"/>
          <a:cs typeface="ＭＳ Ｐゴシック" charset="0"/>
        </a:defRPr>
      </a:lvl5pPr>
      <a:lvl6pPr marL="2514600" indent="-228600" algn="l" defTabSz="457200" rtl="0" fontAlgn="base">
        <a:lnSpc>
          <a:spcPct val="9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3200">
          <a:solidFill>
            <a:srgbClr val="464653"/>
          </a:solidFill>
          <a:latin typeface="Bookman Old Style" charset="0"/>
          <a:ea typeface="ＭＳ Ｐゴシック" charset="0"/>
          <a:cs typeface="ＭＳ Ｐゴシック" charset="0"/>
        </a:defRPr>
      </a:lvl6pPr>
      <a:lvl7pPr marL="2971800" indent="-228600" algn="l" defTabSz="457200" rtl="0" fontAlgn="base">
        <a:lnSpc>
          <a:spcPct val="9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3200">
          <a:solidFill>
            <a:srgbClr val="464653"/>
          </a:solidFill>
          <a:latin typeface="Bookman Old Style" charset="0"/>
          <a:ea typeface="ＭＳ Ｐゴシック" charset="0"/>
          <a:cs typeface="ＭＳ Ｐゴシック" charset="0"/>
        </a:defRPr>
      </a:lvl7pPr>
      <a:lvl8pPr marL="3429000" indent="-228600" algn="l" defTabSz="457200" rtl="0" fontAlgn="base">
        <a:lnSpc>
          <a:spcPct val="9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3200">
          <a:solidFill>
            <a:srgbClr val="464653"/>
          </a:solidFill>
          <a:latin typeface="Bookman Old Style" charset="0"/>
          <a:ea typeface="ＭＳ Ｐゴシック" charset="0"/>
          <a:cs typeface="ＭＳ Ｐゴシック" charset="0"/>
        </a:defRPr>
      </a:lvl8pPr>
      <a:lvl9pPr marL="3886200" indent="-228600" algn="l" defTabSz="457200" rtl="0" fontAlgn="base">
        <a:lnSpc>
          <a:spcPct val="9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3200">
          <a:solidFill>
            <a:srgbClr val="464653"/>
          </a:solidFill>
          <a:latin typeface="Bookman Old Style" charset="0"/>
          <a:ea typeface="ＭＳ Ｐゴシック" charset="0"/>
          <a:cs typeface="ＭＳ Ｐゴシック" charset="0"/>
        </a:defRPr>
      </a:lvl9pPr>
    </p:titleStyle>
    <p:bodyStyle>
      <a:lvl1pPr marL="342900" indent="-342900" algn="l" defTabSz="457200" rtl="0" eaLnBrk="0" fontAlgn="base" hangingPunct="0">
        <a:lnSpc>
          <a:spcPct val="97000"/>
        </a:lnSpc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lnSpc>
          <a:spcPct val="97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300">
          <a:solidFill>
            <a:srgbClr val="464653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lnSpc>
          <a:spcPct val="97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lnSpc>
          <a:spcPct val="97000"/>
        </a:lnSpc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charset="0"/>
        <a:defRPr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lnSpc>
          <a:spcPct val="97000"/>
        </a:lnSpc>
        <a:spcBef>
          <a:spcPts val="3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16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457200" rtl="0" fontAlgn="base">
        <a:lnSpc>
          <a:spcPct val="97000"/>
        </a:lnSpc>
        <a:spcBef>
          <a:spcPts val="3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1600"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457200" rtl="0" fontAlgn="base">
        <a:lnSpc>
          <a:spcPct val="97000"/>
        </a:lnSpc>
        <a:spcBef>
          <a:spcPts val="3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1600"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457200" rtl="0" fontAlgn="base">
        <a:lnSpc>
          <a:spcPct val="97000"/>
        </a:lnSpc>
        <a:spcBef>
          <a:spcPts val="3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1600"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457200" rtl="0" fontAlgn="base">
        <a:lnSpc>
          <a:spcPct val="97000"/>
        </a:lnSpc>
        <a:spcBef>
          <a:spcPts val="3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16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Line 1"/>
          <p:cNvSpPr>
            <a:spLocks noChangeShapeType="1"/>
          </p:cNvSpPr>
          <p:nvPr/>
        </p:nvSpPr>
        <p:spPr bwMode="auto">
          <a:xfrm>
            <a:off x="457200" y="6353175"/>
            <a:ext cx="8229600" cy="1588"/>
          </a:xfrm>
          <a:prstGeom prst="line">
            <a:avLst/>
          </a:prstGeom>
          <a:noFill/>
          <a:ln w="9360" cap="flat">
            <a:solidFill>
              <a:srgbClr val="9FB8CD"/>
            </a:solidFill>
            <a:prstDash val="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098" name="Line 2"/>
          <p:cNvSpPr>
            <a:spLocks noChangeShapeType="1"/>
          </p:cNvSpPr>
          <p:nvPr/>
        </p:nvSpPr>
        <p:spPr bwMode="auto">
          <a:xfrm>
            <a:off x="457200" y="1143000"/>
            <a:ext cx="8229600" cy="1588"/>
          </a:xfrm>
          <a:prstGeom prst="line">
            <a:avLst/>
          </a:prstGeom>
          <a:noFill/>
          <a:ln w="9360" cap="flat">
            <a:solidFill>
              <a:srgbClr val="9FB8CD"/>
            </a:solidFill>
            <a:prstDash val="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099" name="AutoShape 3"/>
          <p:cNvSpPr>
            <a:spLocks noChangeArrowheads="1"/>
          </p:cNvSpPr>
          <p:nvPr/>
        </p:nvSpPr>
        <p:spPr bwMode="auto">
          <a:xfrm rot="5400000">
            <a:off x="420688" y="6467475"/>
            <a:ext cx="190500" cy="120650"/>
          </a:xfrm>
          <a:prstGeom prst="triangle">
            <a:avLst>
              <a:gd name="adj" fmla="val 50000"/>
            </a:avLst>
          </a:prstGeom>
          <a:solidFill>
            <a:srgbClr val="9FB8C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4100" name="AutoShape 4"/>
          <p:cNvSpPr>
            <a:spLocks noChangeArrowheads="1"/>
          </p:cNvSpPr>
          <p:nvPr/>
        </p:nvSpPr>
        <p:spPr bwMode="auto">
          <a:xfrm rot="5400000">
            <a:off x="420688" y="6467475"/>
            <a:ext cx="190500" cy="120650"/>
          </a:xfrm>
          <a:prstGeom prst="triangle">
            <a:avLst>
              <a:gd name="adj" fmla="val 50000"/>
            </a:avLst>
          </a:prstGeom>
          <a:solidFill>
            <a:srgbClr val="9FB8C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52400"/>
            <a:ext cx="8228013" cy="989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19200"/>
            <a:ext cx="8228013" cy="4618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0000" tIns="56628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4103" name="Text Box 7"/>
          <p:cNvSpPr txBox="1">
            <a:spLocks noChangeArrowheads="1"/>
          </p:cNvSpPr>
          <p:nvPr/>
        </p:nvSpPr>
        <p:spPr bwMode="auto">
          <a:xfrm>
            <a:off x="6400800" y="6356350"/>
            <a:ext cx="2289175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4104" name="Text Box 8"/>
          <p:cNvSpPr txBox="1">
            <a:spLocks noChangeArrowheads="1"/>
          </p:cNvSpPr>
          <p:nvPr/>
        </p:nvSpPr>
        <p:spPr bwMode="auto">
          <a:xfrm>
            <a:off x="2898775" y="6356350"/>
            <a:ext cx="350520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4105" name="Rectangle 9"/>
          <p:cNvSpPr>
            <a:spLocks noGrp="1" noChangeArrowheads="1"/>
          </p:cNvSpPr>
          <p:nvPr>
            <p:ph type="sldNum"/>
          </p:nvPr>
        </p:nvSpPr>
        <p:spPr bwMode="auto">
          <a:xfrm>
            <a:off x="612775" y="6356350"/>
            <a:ext cx="1979613" cy="363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1" hangingPunct="1">
              <a:lnSpc>
                <a:spcPct val="93000"/>
              </a:lnSpc>
              <a:buClrTx/>
              <a:buFontTx/>
              <a:buNone/>
              <a:tabLst>
                <a:tab pos="723900" algn="l"/>
                <a:tab pos="1447800" algn="l"/>
              </a:tabLst>
              <a:defRPr sz="1400" smtClean="0">
                <a:solidFill>
                  <a:srgbClr val="464653"/>
                </a:solidFill>
                <a:latin typeface="Times New Roman" charset="0"/>
                <a:cs typeface="Arial Unicode MS" charset="0"/>
              </a:defRPr>
            </a:lvl1pPr>
          </a:lstStyle>
          <a:p>
            <a:pPr>
              <a:defRPr/>
            </a:pPr>
            <a:fld id="{EBC339E8-E076-7B46-959F-313CC35D50B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6" r:id="rId1"/>
    <p:sldLayoutId id="2147483807" r:id="rId2"/>
    <p:sldLayoutId id="2147483808" r:id="rId3"/>
    <p:sldLayoutId id="2147483809" r:id="rId4"/>
    <p:sldLayoutId id="2147483810" r:id="rId5"/>
    <p:sldLayoutId id="2147483811" r:id="rId6"/>
    <p:sldLayoutId id="2147483812" r:id="rId7"/>
    <p:sldLayoutId id="2147483813" r:id="rId8"/>
    <p:sldLayoutId id="2147483814" r:id="rId9"/>
    <p:sldLayoutId id="2147483815" r:id="rId10"/>
    <p:sldLayoutId id="2147483816" r:id="rId11"/>
  </p:sldLayoutIdLst>
  <p:txStyles>
    <p:titleStyle>
      <a:lvl1pPr algn="l" defTabSz="457200" rtl="0" eaLnBrk="0" fontAlgn="base" hangingPunct="0">
        <a:lnSpc>
          <a:spcPct val="9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3200">
          <a:solidFill>
            <a:srgbClr val="464653"/>
          </a:solidFill>
          <a:latin typeface="+mj-lt"/>
          <a:ea typeface="+mj-ea"/>
          <a:cs typeface="+mj-cs"/>
        </a:defRPr>
      </a:lvl1pPr>
      <a:lvl2pPr algn="l" defTabSz="457200" rtl="0" eaLnBrk="0" fontAlgn="base" hangingPunct="0">
        <a:lnSpc>
          <a:spcPct val="9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3200">
          <a:solidFill>
            <a:srgbClr val="464653"/>
          </a:solidFill>
          <a:latin typeface="Bookman Old Style" charset="0"/>
          <a:ea typeface="ＭＳ Ｐゴシック" charset="0"/>
          <a:cs typeface="ＭＳ Ｐゴシック" charset="0"/>
        </a:defRPr>
      </a:lvl2pPr>
      <a:lvl3pPr algn="l" defTabSz="457200" rtl="0" eaLnBrk="0" fontAlgn="base" hangingPunct="0">
        <a:lnSpc>
          <a:spcPct val="9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3200">
          <a:solidFill>
            <a:srgbClr val="464653"/>
          </a:solidFill>
          <a:latin typeface="Bookman Old Style" charset="0"/>
          <a:ea typeface="ＭＳ Ｐゴシック" charset="0"/>
          <a:cs typeface="ＭＳ Ｐゴシック" charset="0"/>
        </a:defRPr>
      </a:lvl3pPr>
      <a:lvl4pPr algn="l" defTabSz="457200" rtl="0" eaLnBrk="0" fontAlgn="base" hangingPunct="0">
        <a:lnSpc>
          <a:spcPct val="9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3200">
          <a:solidFill>
            <a:srgbClr val="464653"/>
          </a:solidFill>
          <a:latin typeface="Bookman Old Style" charset="0"/>
          <a:ea typeface="ＭＳ Ｐゴシック" charset="0"/>
          <a:cs typeface="ＭＳ Ｐゴシック" charset="0"/>
        </a:defRPr>
      </a:lvl4pPr>
      <a:lvl5pPr algn="l" defTabSz="457200" rtl="0" eaLnBrk="0" fontAlgn="base" hangingPunct="0">
        <a:lnSpc>
          <a:spcPct val="9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3200">
          <a:solidFill>
            <a:srgbClr val="464653"/>
          </a:solidFill>
          <a:latin typeface="Bookman Old Style" charset="0"/>
          <a:ea typeface="ＭＳ Ｐゴシック" charset="0"/>
          <a:cs typeface="ＭＳ Ｐゴシック" charset="0"/>
        </a:defRPr>
      </a:lvl5pPr>
      <a:lvl6pPr marL="2514600" indent="-228600" algn="l" defTabSz="457200" rtl="0" fontAlgn="base">
        <a:lnSpc>
          <a:spcPct val="9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3200">
          <a:solidFill>
            <a:srgbClr val="464653"/>
          </a:solidFill>
          <a:latin typeface="Bookman Old Style" charset="0"/>
          <a:ea typeface="ＭＳ Ｐゴシック" charset="0"/>
          <a:cs typeface="ＭＳ Ｐゴシック" charset="0"/>
        </a:defRPr>
      </a:lvl6pPr>
      <a:lvl7pPr marL="2971800" indent="-228600" algn="l" defTabSz="457200" rtl="0" fontAlgn="base">
        <a:lnSpc>
          <a:spcPct val="9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3200">
          <a:solidFill>
            <a:srgbClr val="464653"/>
          </a:solidFill>
          <a:latin typeface="Bookman Old Style" charset="0"/>
          <a:ea typeface="ＭＳ Ｐゴシック" charset="0"/>
          <a:cs typeface="ＭＳ Ｐゴシック" charset="0"/>
        </a:defRPr>
      </a:lvl7pPr>
      <a:lvl8pPr marL="3429000" indent="-228600" algn="l" defTabSz="457200" rtl="0" fontAlgn="base">
        <a:lnSpc>
          <a:spcPct val="9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3200">
          <a:solidFill>
            <a:srgbClr val="464653"/>
          </a:solidFill>
          <a:latin typeface="Bookman Old Style" charset="0"/>
          <a:ea typeface="ＭＳ Ｐゴシック" charset="0"/>
          <a:cs typeface="ＭＳ Ｐゴシック" charset="0"/>
        </a:defRPr>
      </a:lvl8pPr>
      <a:lvl9pPr marL="3886200" indent="-228600" algn="l" defTabSz="457200" rtl="0" fontAlgn="base">
        <a:lnSpc>
          <a:spcPct val="9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3200">
          <a:solidFill>
            <a:srgbClr val="464653"/>
          </a:solidFill>
          <a:latin typeface="Bookman Old Style" charset="0"/>
          <a:ea typeface="ＭＳ Ｐゴシック" charset="0"/>
          <a:cs typeface="ＭＳ Ｐゴシック" charset="0"/>
        </a:defRPr>
      </a:lvl9pPr>
    </p:titleStyle>
    <p:bodyStyle>
      <a:lvl1pPr marL="342900" indent="-342900" algn="l" defTabSz="457200" rtl="0" eaLnBrk="0" fontAlgn="base" hangingPunct="0">
        <a:lnSpc>
          <a:spcPct val="97000"/>
        </a:lnSpc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lnSpc>
          <a:spcPct val="97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300">
          <a:solidFill>
            <a:srgbClr val="464653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lnSpc>
          <a:spcPct val="97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lnSpc>
          <a:spcPct val="97000"/>
        </a:lnSpc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charset="0"/>
        <a:defRPr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lnSpc>
          <a:spcPct val="97000"/>
        </a:lnSpc>
        <a:spcBef>
          <a:spcPts val="3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16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457200" rtl="0" fontAlgn="base">
        <a:lnSpc>
          <a:spcPct val="97000"/>
        </a:lnSpc>
        <a:spcBef>
          <a:spcPts val="3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1600"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457200" rtl="0" fontAlgn="base">
        <a:lnSpc>
          <a:spcPct val="97000"/>
        </a:lnSpc>
        <a:spcBef>
          <a:spcPts val="3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1600"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457200" rtl="0" fontAlgn="base">
        <a:lnSpc>
          <a:spcPct val="97000"/>
        </a:lnSpc>
        <a:spcBef>
          <a:spcPts val="3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1600"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457200" rtl="0" fontAlgn="base">
        <a:lnSpc>
          <a:spcPct val="97000"/>
        </a:lnSpc>
        <a:spcBef>
          <a:spcPts val="3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16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Line 1"/>
          <p:cNvSpPr>
            <a:spLocks noChangeShapeType="1"/>
          </p:cNvSpPr>
          <p:nvPr/>
        </p:nvSpPr>
        <p:spPr bwMode="auto">
          <a:xfrm>
            <a:off x="457200" y="6353175"/>
            <a:ext cx="8229600" cy="1588"/>
          </a:xfrm>
          <a:prstGeom prst="line">
            <a:avLst/>
          </a:prstGeom>
          <a:noFill/>
          <a:ln w="9360" cap="flat">
            <a:solidFill>
              <a:srgbClr val="9FB8CD"/>
            </a:solidFill>
            <a:prstDash val="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122" name="AutoShape 2"/>
          <p:cNvSpPr>
            <a:spLocks noChangeArrowheads="1"/>
          </p:cNvSpPr>
          <p:nvPr/>
        </p:nvSpPr>
        <p:spPr bwMode="auto">
          <a:xfrm rot="5400000">
            <a:off x="420688" y="6467475"/>
            <a:ext cx="190500" cy="120650"/>
          </a:xfrm>
          <a:prstGeom prst="triangle">
            <a:avLst>
              <a:gd name="adj" fmla="val 50000"/>
            </a:avLst>
          </a:prstGeom>
          <a:solidFill>
            <a:srgbClr val="9FB8C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52400"/>
            <a:ext cx="8228013" cy="989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19200"/>
            <a:ext cx="8228013" cy="4618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0000" tIns="56628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5125" name="Text Box 5"/>
          <p:cNvSpPr txBox="1">
            <a:spLocks noChangeArrowheads="1"/>
          </p:cNvSpPr>
          <p:nvPr/>
        </p:nvSpPr>
        <p:spPr bwMode="auto">
          <a:xfrm>
            <a:off x="6400800" y="6356350"/>
            <a:ext cx="2289175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5126" name="Text Box 6"/>
          <p:cNvSpPr txBox="1">
            <a:spLocks noChangeArrowheads="1"/>
          </p:cNvSpPr>
          <p:nvPr/>
        </p:nvSpPr>
        <p:spPr bwMode="auto">
          <a:xfrm>
            <a:off x="2898775" y="6356350"/>
            <a:ext cx="350520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612775" y="6356350"/>
            <a:ext cx="1979613" cy="363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1" hangingPunct="1">
              <a:lnSpc>
                <a:spcPct val="93000"/>
              </a:lnSpc>
              <a:buClrTx/>
              <a:buFontTx/>
              <a:buNone/>
              <a:tabLst>
                <a:tab pos="723900" algn="l"/>
                <a:tab pos="1447800" algn="l"/>
              </a:tabLst>
              <a:defRPr sz="1400" smtClean="0">
                <a:solidFill>
                  <a:srgbClr val="464653"/>
                </a:solidFill>
                <a:latin typeface="Times New Roman" charset="0"/>
                <a:cs typeface="Arial Unicode MS" charset="0"/>
              </a:defRPr>
            </a:lvl1pPr>
          </a:lstStyle>
          <a:p>
            <a:pPr>
              <a:defRPr/>
            </a:pPr>
            <a:fld id="{38B07112-6BEB-0A48-90C3-CA946F98C3C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xStyles>
    <p:titleStyle>
      <a:lvl1pPr algn="l" defTabSz="457200" rtl="0" eaLnBrk="0" fontAlgn="base" hangingPunct="0">
        <a:lnSpc>
          <a:spcPct val="9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3200">
          <a:solidFill>
            <a:srgbClr val="464653"/>
          </a:solidFill>
          <a:latin typeface="+mj-lt"/>
          <a:ea typeface="+mj-ea"/>
          <a:cs typeface="+mj-cs"/>
        </a:defRPr>
      </a:lvl1pPr>
      <a:lvl2pPr algn="l" defTabSz="457200" rtl="0" eaLnBrk="0" fontAlgn="base" hangingPunct="0">
        <a:lnSpc>
          <a:spcPct val="9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3200">
          <a:solidFill>
            <a:srgbClr val="464653"/>
          </a:solidFill>
          <a:latin typeface="Bookman Old Style" charset="0"/>
          <a:ea typeface="ＭＳ Ｐゴシック" charset="0"/>
          <a:cs typeface="ＭＳ Ｐゴシック" charset="0"/>
        </a:defRPr>
      </a:lvl2pPr>
      <a:lvl3pPr algn="l" defTabSz="457200" rtl="0" eaLnBrk="0" fontAlgn="base" hangingPunct="0">
        <a:lnSpc>
          <a:spcPct val="9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3200">
          <a:solidFill>
            <a:srgbClr val="464653"/>
          </a:solidFill>
          <a:latin typeface="Bookman Old Style" charset="0"/>
          <a:ea typeface="ＭＳ Ｐゴシック" charset="0"/>
          <a:cs typeface="ＭＳ Ｐゴシック" charset="0"/>
        </a:defRPr>
      </a:lvl3pPr>
      <a:lvl4pPr algn="l" defTabSz="457200" rtl="0" eaLnBrk="0" fontAlgn="base" hangingPunct="0">
        <a:lnSpc>
          <a:spcPct val="9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3200">
          <a:solidFill>
            <a:srgbClr val="464653"/>
          </a:solidFill>
          <a:latin typeface="Bookman Old Style" charset="0"/>
          <a:ea typeface="ＭＳ Ｐゴシック" charset="0"/>
          <a:cs typeface="ＭＳ Ｐゴシック" charset="0"/>
        </a:defRPr>
      </a:lvl4pPr>
      <a:lvl5pPr algn="l" defTabSz="457200" rtl="0" eaLnBrk="0" fontAlgn="base" hangingPunct="0">
        <a:lnSpc>
          <a:spcPct val="9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3200">
          <a:solidFill>
            <a:srgbClr val="464653"/>
          </a:solidFill>
          <a:latin typeface="Bookman Old Style" charset="0"/>
          <a:ea typeface="ＭＳ Ｐゴシック" charset="0"/>
          <a:cs typeface="ＭＳ Ｐゴシック" charset="0"/>
        </a:defRPr>
      </a:lvl5pPr>
      <a:lvl6pPr marL="2514600" indent="-228600" algn="l" defTabSz="457200" rtl="0" fontAlgn="base">
        <a:lnSpc>
          <a:spcPct val="9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3200">
          <a:solidFill>
            <a:srgbClr val="464653"/>
          </a:solidFill>
          <a:latin typeface="Bookman Old Style" charset="0"/>
          <a:ea typeface="ＭＳ Ｐゴシック" charset="0"/>
          <a:cs typeface="ＭＳ Ｐゴシック" charset="0"/>
        </a:defRPr>
      </a:lvl6pPr>
      <a:lvl7pPr marL="2971800" indent="-228600" algn="l" defTabSz="457200" rtl="0" fontAlgn="base">
        <a:lnSpc>
          <a:spcPct val="9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3200">
          <a:solidFill>
            <a:srgbClr val="464653"/>
          </a:solidFill>
          <a:latin typeface="Bookman Old Style" charset="0"/>
          <a:ea typeface="ＭＳ Ｐゴシック" charset="0"/>
          <a:cs typeface="ＭＳ Ｐゴシック" charset="0"/>
        </a:defRPr>
      </a:lvl7pPr>
      <a:lvl8pPr marL="3429000" indent="-228600" algn="l" defTabSz="457200" rtl="0" fontAlgn="base">
        <a:lnSpc>
          <a:spcPct val="9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3200">
          <a:solidFill>
            <a:srgbClr val="464653"/>
          </a:solidFill>
          <a:latin typeface="Bookman Old Style" charset="0"/>
          <a:ea typeface="ＭＳ Ｐゴシック" charset="0"/>
          <a:cs typeface="ＭＳ Ｐゴシック" charset="0"/>
        </a:defRPr>
      </a:lvl8pPr>
      <a:lvl9pPr marL="3886200" indent="-228600" algn="l" defTabSz="457200" rtl="0" fontAlgn="base">
        <a:lnSpc>
          <a:spcPct val="9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3200">
          <a:solidFill>
            <a:srgbClr val="464653"/>
          </a:solidFill>
          <a:latin typeface="Bookman Old Style" charset="0"/>
          <a:ea typeface="ＭＳ Ｐゴシック" charset="0"/>
          <a:cs typeface="ＭＳ Ｐゴシック" charset="0"/>
        </a:defRPr>
      </a:lvl9pPr>
    </p:titleStyle>
    <p:bodyStyle>
      <a:lvl1pPr marL="342900" indent="-342900" algn="l" defTabSz="457200" rtl="0" eaLnBrk="0" fontAlgn="base" hangingPunct="0">
        <a:lnSpc>
          <a:spcPct val="97000"/>
        </a:lnSpc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lnSpc>
          <a:spcPct val="97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300">
          <a:solidFill>
            <a:srgbClr val="464653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lnSpc>
          <a:spcPct val="97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lnSpc>
          <a:spcPct val="97000"/>
        </a:lnSpc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charset="0"/>
        <a:defRPr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lnSpc>
          <a:spcPct val="97000"/>
        </a:lnSpc>
        <a:spcBef>
          <a:spcPts val="3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16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457200" rtl="0" fontAlgn="base">
        <a:lnSpc>
          <a:spcPct val="97000"/>
        </a:lnSpc>
        <a:spcBef>
          <a:spcPts val="3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1600"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457200" rtl="0" fontAlgn="base">
        <a:lnSpc>
          <a:spcPct val="97000"/>
        </a:lnSpc>
        <a:spcBef>
          <a:spcPts val="3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1600"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457200" rtl="0" fontAlgn="base">
        <a:lnSpc>
          <a:spcPct val="97000"/>
        </a:lnSpc>
        <a:spcBef>
          <a:spcPts val="3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1600"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457200" rtl="0" fontAlgn="base">
        <a:lnSpc>
          <a:spcPct val="97000"/>
        </a:lnSpc>
        <a:spcBef>
          <a:spcPts val="3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16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Line 1"/>
          <p:cNvSpPr>
            <a:spLocks noChangeShapeType="1"/>
          </p:cNvSpPr>
          <p:nvPr/>
        </p:nvSpPr>
        <p:spPr bwMode="auto">
          <a:xfrm>
            <a:off x="457200" y="6353175"/>
            <a:ext cx="8229600" cy="1588"/>
          </a:xfrm>
          <a:prstGeom prst="line">
            <a:avLst/>
          </a:prstGeom>
          <a:noFill/>
          <a:ln w="9360" cap="flat">
            <a:solidFill>
              <a:srgbClr val="9FB8CD"/>
            </a:solidFill>
            <a:prstDash val="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146" name="Line 2"/>
          <p:cNvSpPr>
            <a:spLocks noChangeShapeType="1"/>
          </p:cNvSpPr>
          <p:nvPr/>
        </p:nvSpPr>
        <p:spPr bwMode="auto">
          <a:xfrm>
            <a:off x="6178550" y="306388"/>
            <a:ext cx="1588" cy="6035675"/>
          </a:xfrm>
          <a:prstGeom prst="line">
            <a:avLst/>
          </a:prstGeom>
          <a:noFill/>
          <a:ln w="9360" cap="flat">
            <a:solidFill>
              <a:srgbClr val="9FB8CD"/>
            </a:solidFill>
            <a:prstDash val="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147" name="AutoShape 3"/>
          <p:cNvSpPr>
            <a:spLocks noChangeArrowheads="1"/>
          </p:cNvSpPr>
          <p:nvPr/>
        </p:nvSpPr>
        <p:spPr bwMode="auto">
          <a:xfrm rot="5400000">
            <a:off x="420688" y="6467475"/>
            <a:ext cx="190500" cy="120650"/>
          </a:xfrm>
          <a:prstGeom prst="triangle">
            <a:avLst>
              <a:gd name="adj" fmla="val 50000"/>
            </a:avLst>
          </a:prstGeom>
          <a:solidFill>
            <a:srgbClr val="9FB8C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52400"/>
            <a:ext cx="8228013" cy="989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19200"/>
            <a:ext cx="8228013" cy="4618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0000" tIns="56628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6150" name="Text Box 6"/>
          <p:cNvSpPr txBox="1">
            <a:spLocks noChangeArrowheads="1"/>
          </p:cNvSpPr>
          <p:nvPr/>
        </p:nvSpPr>
        <p:spPr bwMode="auto">
          <a:xfrm>
            <a:off x="6400800" y="6356350"/>
            <a:ext cx="2289175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6151" name="Text Box 7"/>
          <p:cNvSpPr txBox="1">
            <a:spLocks noChangeArrowheads="1"/>
          </p:cNvSpPr>
          <p:nvPr/>
        </p:nvSpPr>
        <p:spPr bwMode="auto">
          <a:xfrm>
            <a:off x="2898775" y="6356350"/>
            <a:ext cx="350520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6152" name="Rectangle 8"/>
          <p:cNvSpPr>
            <a:spLocks noGrp="1" noChangeArrowheads="1"/>
          </p:cNvSpPr>
          <p:nvPr>
            <p:ph type="sldNum"/>
          </p:nvPr>
        </p:nvSpPr>
        <p:spPr bwMode="auto">
          <a:xfrm>
            <a:off x="612775" y="6356350"/>
            <a:ext cx="1979613" cy="363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1" hangingPunct="1">
              <a:lnSpc>
                <a:spcPct val="93000"/>
              </a:lnSpc>
              <a:buClrTx/>
              <a:buFontTx/>
              <a:buNone/>
              <a:tabLst>
                <a:tab pos="723900" algn="l"/>
                <a:tab pos="1447800" algn="l"/>
              </a:tabLst>
              <a:defRPr sz="1400" smtClean="0">
                <a:solidFill>
                  <a:srgbClr val="464653"/>
                </a:solidFill>
                <a:latin typeface="Times New Roman" charset="0"/>
                <a:cs typeface="Arial Unicode MS" charset="0"/>
              </a:defRPr>
            </a:lvl1pPr>
          </a:lstStyle>
          <a:p>
            <a:pPr>
              <a:defRPr/>
            </a:pPr>
            <a:fld id="{6A3D58A6-0E8F-EF4B-BC14-D65D593898E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8" r:id="rId1"/>
    <p:sldLayoutId id="2147483829" r:id="rId2"/>
    <p:sldLayoutId id="2147483830" r:id="rId3"/>
    <p:sldLayoutId id="2147483831" r:id="rId4"/>
    <p:sldLayoutId id="2147483832" r:id="rId5"/>
    <p:sldLayoutId id="2147483833" r:id="rId6"/>
    <p:sldLayoutId id="2147483834" r:id="rId7"/>
    <p:sldLayoutId id="2147483835" r:id="rId8"/>
    <p:sldLayoutId id="2147483836" r:id="rId9"/>
    <p:sldLayoutId id="2147483837" r:id="rId10"/>
    <p:sldLayoutId id="2147483838" r:id="rId11"/>
  </p:sldLayoutIdLst>
  <p:txStyles>
    <p:titleStyle>
      <a:lvl1pPr algn="l" defTabSz="457200" rtl="0" eaLnBrk="0" fontAlgn="base" hangingPunct="0">
        <a:lnSpc>
          <a:spcPct val="9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3200">
          <a:solidFill>
            <a:srgbClr val="464653"/>
          </a:solidFill>
          <a:latin typeface="+mj-lt"/>
          <a:ea typeface="+mj-ea"/>
          <a:cs typeface="+mj-cs"/>
        </a:defRPr>
      </a:lvl1pPr>
      <a:lvl2pPr algn="l" defTabSz="457200" rtl="0" eaLnBrk="0" fontAlgn="base" hangingPunct="0">
        <a:lnSpc>
          <a:spcPct val="9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3200">
          <a:solidFill>
            <a:srgbClr val="464653"/>
          </a:solidFill>
          <a:latin typeface="Bookman Old Style" charset="0"/>
          <a:ea typeface="ＭＳ Ｐゴシック" charset="0"/>
          <a:cs typeface="ＭＳ Ｐゴシック" charset="0"/>
        </a:defRPr>
      </a:lvl2pPr>
      <a:lvl3pPr algn="l" defTabSz="457200" rtl="0" eaLnBrk="0" fontAlgn="base" hangingPunct="0">
        <a:lnSpc>
          <a:spcPct val="9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3200">
          <a:solidFill>
            <a:srgbClr val="464653"/>
          </a:solidFill>
          <a:latin typeface="Bookman Old Style" charset="0"/>
          <a:ea typeface="ＭＳ Ｐゴシック" charset="0"/>
          <a:cs typeface="ＭＳ Ｐゴシック" charset="0"/>
        </a:defRPr>
      </a:lvl3pPr>
      <a:lvl4pPr algn="l" defTabSz="457200" rtl="0" eaLnBrk="0" fontAlgn="base" hangingPunct="0">
        <a:lnSpc>
          <a:spcPct val="9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3200">
          <a:solidFill>
            <a:srgbClr val="464653"/>
          </a:solidFill>
          <a:latin typeface="Bookman Old Style" charset="0"/>
          <a:ea typeface="ＭＳ Ｐゴシック" charset="0"/>
          <a:cs typeface="ＭＳ Ｐゴシック" charset="0"/>
        </a:defRPr>
      </a:lvl4pPr>
      <a:lvl5pPr algn="l" defTabSz="457200" rtl="0" eaLnBrk="0" fontAlgn="base" hangingPunct="0">
        <a:lnSpc>
          <a:spcPct val="9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3200">
          <a:solidFill>
            <a:srgbClr val="464653"/>
          </a:solidFill>
          <a:latin typeface="Bookman Old Style" charset="0"/>
          <a:ea typeface="ＭＳ Ｐゴシック" charset="0"/>
          <a:cs typeface="ＭＳ Ｐゴシック" charset="0"/>
        </a:defRPr>
      </a:lvl5pPr>
      <a:lvl6pPr marL="2514600" indent="-228600" algn="l" defTabSz="457200" rtl="0" fontAlgn="base">
        <a:lnSpc>
          <a:spcPct val="9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3200">
          <a:solidFill>
            <a:srgbClr val="464653"/>
          </a:solidFill>
          <a:latin typeface="Bookman Old Style" charset="0"/>
          <a:ea typeface="ＭＳ Ｐゴシック" charset="0"/>
          <a:cs typeface="ＭＳ Ｐゴシック" charset="0"/>
        </a:defRPr>
      </a:lvl6pPr>
      <a:lvl7pPr marL="2971800" indent="-228600" algn="l" defTabSz="457200" rtl="0" fontAlgn="base">
        <a:lnSpc>
          <a:spcPct val="9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3200">
          <a:solidFill>
            <a:srgbClr val="464653"/>
          </a:solidFill>
          <a:latin typeface="Bookman Old Style" charset="0"/>
          <a:ea typeface="ＭＳ Ｐゴシック" charset="0"/>
          <a:cs typeface="ＭＳ Ｐゴシック" charset="0"/>
        </a:defRPr>
      </a:lvl7pPr>
      <a:lvl8pPr marL="3429000" indent="-228600" algn="l" defTabSz="457200" rtl="0" fontAlgn="base">
        <a:lnSpc>
          <a:spcPct val="9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3200">
          <a:solidFill>
            <a:srgbClr val="464653"/>
          </a:solidFill>
          <a:latin typeface="Bookman Old Style" charset="0"/>
          <a:ea typeface="ＭＳ Ｐゴシック" charset="0"/>
          <a:cs typeface="ＭＳ Ｐゴシック" charset="0"/>
        </a:defRPr>
      </a:lvl8pPr>
      <a:lvl9pPr marL="3886200" indent="-228600" algn="l" defTabSz="457200" rtl="0" fontAlgn="base">
        <a:lnSpc>
          <a:spcPct val="9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3200">
          <a:solidFill>
            <a:srgbClr val="464653"/>
          </a:solidFill>
          <a:latin typeface="Bookman Old Style" charset="0"/>
          <a:ea typeface="ＭＳ Ｐゴシック" charset="0"/>
          <a:cs typeface="ＭＳ Ｐゴシック" charset="0"/>
        </a:defRPr>
      </a:lvl9pPr>
    </p:titleStyle>
    <p:bodyStyle>
      <a:lvl1pPr marL="342900" indent="-342900" algn="l" defTabSz="457200" rtl="0" eaLnBrk="0" fontAlgn="base" hangingPunct="0">
        <a:lnSpc>
          <a:spcPct val="97000"/>
        </a:lnSpc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lnSpc>
          <a:spcPct val="97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300">
          <a:solidFill>
            <a:srgbClr val="464653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lnSpc>
          <a:spcPct val="97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lnSpc>
          <a:spcPct val="97000"/>
        </a:lnSpc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charset="0"/>
        <a:defRPr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lnSpc>
          <a:spcPct val="97000"/>
        </a:lnSpc>
        <a:spcBef>
          <a:spcPts val="3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16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457200" rtl="0" fontAlgn="base">
        <a:lnSpc>
          <a:spcPct val="97000"/>
        </a:lnSpc>
        <a:spcBef>
          <a:spcPts val="3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1600"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457200" rtl="0" fontAlgn="base">
        <a:lnSpc>
          <a:spcPct val="97000"/>
        </a:lnSpc>
        <a:spcBef>
          <a:spcPts val="3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1600"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457200" rtl="0" fontAlgn="base">
        <a:lnSpc>
          <a:spcPct val="97000"/>
        </a:lnSpc>
        <a:spcBef>
          <a:spcPts val="3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1600"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457200" rtl="0" fontAlgn="base">
        <a:lnSpc>
          <a:spcPct val="97000"/>
        </a:lnSpc>
        <a:spcBef>
          <a:spcPts val="3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16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6465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Line 1"/>
          <p:cNvSpPr>
            <a:spLocks noChangeShapeType="1"/>
          </p:cNvSpPr>
          <p:nvPr/>
        </p:nvSpPr>
        <p:spPr bwMode="auto">
          <a:xfrm>
            <a:off x="457200" y="6353175"/>
            <a:ext cx="8229600" cy="1588"/>
          </a:xfrm>
          <a:prstGeom prst="line">
            <a:avLst/>
          </a:prstGeom>
          <a:noFill/>
          <a:ln w="9360" cap="flat">
            <a:solidFill>
              <a:srgbClr val="9FB8CD"/>
            </a:solidFill>
            <a:prstDash val="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170" name="AutoShape 2"/>
          <p:cNvSpPr>
            <a:spLocks noChangeArrowheads="1"/>
          </p:cNvSpPr>
          <p:nvPr/>
        </p:nvSpPr>
        <p:spPr bwMode="auto">
          <a:xfrm rot="5400000">
            <a:off x="420688" y="6467475"/>
            <a:ext cx="190500" cy="120650"/>
          </a:xfrm>
          <a:prstGeom prst="triangle">
            <a:avLst>
              <a:gd name="adj" fmla="val 50000"/>
            </a:avLst>
          </a:prstGeom>
          <a:solidFill>
            <a:srgbClr val="9FB8C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7171" name="Rectangle 3"/>
          <p:cNvSpPr>
            <a:spLocks noChangeArrowheads="1"/>
          </p:cNvSpPr>
          <p:nvPr/>
        </p:nvSpPr>
        <p:spPr bwMode="auto">
          <a:xfrm>
            <a:off x="457200" y="500063"/>
            <a:ext cx="182563" cy="685800"/>
          </a:xfrm>
          <a:prstGeom prst="rect">
            <a:avLst/>
          </a:prstGeom>
          <a:solidFill>
            <a:srgbClr val="727CA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52400"/>
            <a:ext cx="8228013" cy="989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19200"/>
            <a:ext cx="8228013" cy="4618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0000" tIns="56628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7174" name="Text Box 6"/>
          <p:cNvSpPr txBox="1">
            <a:spLocks noChangeArrowheads="1"/>
          </p:cNvSpPr>
          <p:nvPr/>
        </p:nvSpPr>
        <p:spPr bwMode="auto">
          <a:xfrm>
            <a:off x="6400800" y="6356350"/>
            <a:ext cx="2289175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7175" name="Text Box 7"/>
          <p:cNvSpPr txBox="1">
            <a:spLocks noChangeArrowheads="1"/>
          </p:cNvSpPr>
          <p:nvPr/>
        </p:nvSpPr>
        <p:spPr bwMode="auto">
          <a:xfrm>
            <a:off x="2898775" y="6356350"/>
            <a:ext cx="350520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7176" name="Rectangle 8"/>
          <p:cNvSpPr>
            <a:spLocks noGrp="1" noChangeArrowheads="1"/>
          </p:cNvSpPr>
          <p:nvPr>
            <p:ph type="sldNum"/>
          </p:nvPr>
        </p:nvSpPr>
        <p:spPr bwMode="auto">
          <a:xfrm>
            <a:off x="612775" y="6356350"/>
            <a:ext cx="1979613" cy="363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1" hangingPunct="1">
              <a:lnSpc>
                <a:spcPct val="93000"/>
              </a:lnSpc>
              <a:buClrTx/>
              <a:buFontTx/>
              <a:buNone/>
              <a:tabLst>
                <a:tab pos="723900" algn="l"/>
                <a:tab pos="1447800" algn="l"/>
              </a:tabLst>
              <a:defRPr sz="1400" smtClean="0">
                <a:solidFill>
                  <a:srgbClr val="DDE9EC"/>
                </a:solidFill>
                <a:latin typeface="Times New Roman" charset="0"/>
                <a:cs typeface="Arial Unicode MS" charset="0"/>
              </a:defRPr>
            </a:lvl1pPr>
          </a:lstStyle>
          <a:p>
            <a:pPr>
              <a:defRPr/>
            </a:pPr>
            <a:fld id="{850B2388-0701-954D-8EB5-46795A6D48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39" r:id="rId1"/>
    <p:sldLayoutId id="2147483840" r:id="rId2"/>
    <p:sldLayoutId id="2147483841" r:id="rId3"/>
    <p:sldLayoutId id="2147483842" r:id="rId4"/>
    <p:sldLayoutId id="2147483843" r:id="rId5"/>
    <p:sldLayoutId id="2147483844" r:id="rId6"/>
    <p:sldLayoutId id="2147483845" r:id="rId7"/>
    <p:sldLayoutId id="2147483846" r:id="rId8"/>
    <p:sldLayoutId id="2147483847" r:id="rId9"/>
    <p:sldLayoutId id="2147483848" r:id="rId10"/>
    <p:sldLayoutId id="2147483849" r:id="rId11"/>
  </p:sldLayoutIdLst>
  <p:txStyles>
    <p:titleStyle>
      <a:lvl1pPr algn="l" defTabSz="457200" rtl="0" eaLnBrk="0" fontAlgn="base" hangingPunct="0">
        <a:lnSpc>
          <a:spcPct val="9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3200">
          <a:solidFill>
            <a:srgbClr val="DDE9EC"/>
          </a:solidFill>
          <a:latin typeface="+mj-lt"/>
          <a:ea typeface="+mj-ea"/>
          <a:cs typeface="+mj-cs"/>
        </a:defRPr>
      </a:lvl1pPr>
      <a:lvl2pPr algn="l" defTabSz="457200" rtl="0" eaLnBrk="0" fontAlgn="base" hangingPunct="0">
        <a:lnSpc>
          <a:spcPct val="9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3200">
          <a:solidFill>
            <a:srgbClr val="DDE9EC"/>
          </a:solidFill>
          <a:latin typeface="Bookman Old Style" charset="0"/>
          <a:ea typeface="ＭＳ Ｐゴシック" charset="0"/>
          <a:cs typeface="ＭＳ Ｐゴシック" charset="0"/>
        </a:defRPr>
      </a:lvl2pPr>
      <a:lvl3pPr algn="l" defTabSz="457200" rtl="0" eaLnBrk="0" fontAlgn="base" hangingPunct="0">
        <a:lnSpc>
          <a:spcPct val="9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3200">
          <a:solidFill>
            <a:srgbClr val="DDE9EC"/>
          </a:solidFill>
          <a:latin typeface="Bookman Old Style" charset="0"/>
          <a:ea typeface="ＭＳ Ｐゴシック" charset="0"/>
          <a:cs typeface="ＭＳ Ｐゴシック" charset="0"/>
        </a:defRPr>
      </a:lvl3pPr>
      <a:lvl4pPr algn="l" defTabSz="457200" rtl="0" eaLnBrk="0" fontAlgn="base" hangingPunct="0">
        <a:lnSpc>
          <a:spcPct val="9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3200">
          <a:solidFill>
            <a:srgbClr val="DDE9EC"/>
          </a:solidFill>
          <a:latin typeface="Bookman Old Style" charset="0"/>
          <a:ea typeface="ＭＳ Ｐゴシック" charset="0"/>
          <a:cs typeface="ＭＳ Ｐゴシック" charset="0"/>
        </a:defRPr>
      </a:lvl4pPr>
      <a:lvl5pPr algn="l" defTabSz="457200" rtl="0" eaLnBrk="0" fontAlgn="base" hangingPunct="0">
        <a:lnSpc>
          <a:spcPct val="9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3200">
          <a:solidFill>
            <a:srgbClr val="DDE9EC"/>
          </a:solidFill>
          <a:latin typeface="Bookman Old Style" charset="0"/>
          <a:ea typeface="ＭＳ Ｐゴシック" charset="0"/>
          <a:cs typeface="ＭＳ Ｐゴシック" charset="0"/>
        </a:defRPr>
      </a:lvl5pPr>
      <a:lvl6pPr marL="2514600" indent="-228600" algn="l" defTabSz="457200" rtl="0" fontAlgn="base">
        <a:lnSpc>
          <a:spcPct val="9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3200">
          <a:solidFill>
            <a:srgbClr val="DDE9EC"/>
          </a:solidFill>
          <a:latin typeface="Bookman Old Style" charset="0"/>
          <a:ea typeface="ＭＳ Ｐゴシック" charset="0"/>
          <a:cs typeface="ＭＳ Ｐゴシック" charset="0"/>
        </a:defRPr>
      </a:lvl6pPr>
      <a:lvl7pPr marL="2971800" indent="-228600" algn="l" defTabSz="457200" rtl="0" fontAlgn="base">
        <a:lnSpc>
          <a:spcPct val="9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3200">
          <a:solidFill>
            <a:srgbClr val="DDE9EC"/>
          </a:solidFill>
          <a:latin typeface="Bookman Old Style" charset="0"/>
          <a:ea typeface="ＭＳ Ｐゴシック" charset="0"/>
          <a:cs typeface="ＭＳ Ｐゴシック" charset="0"/>
        </a:defRPr>
      </a:lvl7pPr>
      <a:lvl8pPr marL="3429000" indent="-228600" algn="l" defTabSz="457200" rtl="0" fontAlgn="base">
        <a:lnSpc>
          <a:spcPct val="9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3200">
          <a:solidFill>
            <a:srgbClr val="DDE9EC"/>
          </a:solidFill>
          <a:latin typeface="Bookman Old Style" charset="0"/>
          <a:ea typeface="ＭＳ Ｐゴシック" charset="0"/>
          <a:cs typeface="ＭＳ Ｐゴシック" charset="0"/>
        </a:defRPr>
      </a:lvl8pPr>
      <a:lvl9pPr marL="3886200" indent="-228600" algn="l" defTabSz="457200" rtl="0" fontAlgn="base">
        <a:lnSpc>
          <a:spcPct val="9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3200">
          <a:solidFill>
            <a:srgbClr val="DDE9EC"/>
          </a:solidFill>
          <a:latin typeface="Bookman Old Style" charset="0"/>
          <a:ea typeface="ＭＳ Ｐゴシック" charset="0"/>
          <a:cs typeface="ＭＳ Ｐゴシック" charset="0"/>
        </a:defRPr>
      </a:lvl9pPr>
    </p:titleStyle>
    <p:bodyStyle>
      <a:lvl1pPr marL="342900" indent="-342900" algn="l" defTabSz="457200" rtl="0" eaLnBrk="0" fontAlgn="base" hangingPunct="0">
        <a:lnSpc>
          <a:spcPct val="97000"/>
        </a:lnSpc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FFFFFF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lnSpc>
          <a:spcPct val="97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300">
          <a:solidFill>
            <a:srgbClr val="DDE9EC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lnSpc>
          <a:spcPct val="97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FFFFFF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lnSpc>
          <a:spcPct val="97000"/>
        </a:lnSpc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charset="0"/>
        <a:defRPr>
          <a:solidFill>
            <a:srgbClr val="FFFFFF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lnSpc>
          <a:spcPct val="97000"/>
        </a:lnSpc>
        <a:spcBef>
          <a:spcPts val="3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1600">
          <a:solidFill>
            <a:srgbClr val="FFFFFF"/>
          </a:solidFill>
          <a:latin typeface="+mn-lt"/>
          <a:ea typeface="+mn-ea"/>
          <a:cs typeface="+mn-cs"/>
        </a:defRPr>
      </a:lvl5pPr>
      <a:lvl6pPr marL="2514600" indent="-228600" algn="l" defTabSz="457200" rtl="0" fontAlgn="base">
        <a:lnSpc>
          <a:spcPct val="97000"/>
        </a:lnSpc>
        <a:spcBef>
          <a:spcPts val="3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1600">
          <a:solidFill>
            <a:srgbClr val="FFFFFF"/>
          </a:solidFill>
          <a:latin typeface="+mn-lt"/>
          <a:ea typeface="+mn-ea"/>
          <a:cs typeface="+mn-cs"/>
        </a:defRPr>
      </a:lvl6pPr>
      <a:lvl7pPr marL="2971800" indent="-228600" algn="l" defTabSz="457200" rtl="0" fontAlgn="base">
        <a:lnSpc>
          <a:spcPct val="97000"/>
        </a:lnSpc>
        <a:spcBef>
          <a:spcPts val="3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1600">
          <a:solidFill>
            <a:srgbClr val="FFFFFF"/>
          </a:solidFill>
          <a:latin typeface="+mn-lt"/>
          <a:ea typeface="+mn-ea"/>
          <a:cs typeface="+mn-cs"/>
        </a:defRPr>
      </a:lvl7pPr>
      <a:lvl8pPr marL="3429000" indent="-228600" algn="l" defTabSz="457200" rtl="0" fontAlgn="base">
        <a:lnSpc>
          <a:spcPct val="97000"/>
        </a:lnSpc>
        <a:spcBef>
          <a:spcPts val="3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1600">
          <a:solidFill>
            <a:srgbClr val="FFFFFF"/>
          </a:solidFill>
          <a:latin typeface="+mn-lt"/>
          <a:ea typeface="+mn-ea"/>
          <a:cs typeface="+mn-cs"/>
        </a:defRPr>
      </a:lvl8pPr>
      <a:lvl9pPr marL="3886200" indent="-228600" algn="l" defTabSz="457200" rtl="0" fontAlgn="base">
        <a:lnSpc>
          <a:spcPct val="97000"/>
        </a:lnSpc>
        <a:spcBef>
          <a:spcPts val="3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1600">
          <a:solidFill>
            <a:srgbClr val="FFFFFF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Line 1"/>
          <p:cNvSpPr>
            <a:spLocks noChangeShapeType="1"/>
          </p:cNvSpPr>
          <p:nvPr/>
        </p:nvSpPr>
        <p:spPr bwMode="auto">
          <a:xfrm>
            <a:off x="457200" y="6353175"/>
            <a:ext cx="8229600" cy="1588"/>
          </a:xfrm>
          <a:prstGeom prst="line">
            <a:avLst/>
          </a:prstGeom>
          <a:noFill/>
          <a:ln w="9360" cap="flat">
            <a:solidFill>
              <a:srgbClr val="9FB8CD"/>
            </a:solidFill>
            <a:prstDash val="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194" name="AutoShape 2"/>
          <p:cNvSpPr>
            <a:spLocks noChangeArrowheads="1"/>
          </p:cNvSpPr>
          <p:nvPr/>
        </p:nvSpPr>
        <p:spPr bwMode="auto">
          <a:xfrm rot="5400000">
            <a:off x="420688" y="6467475"/>
            <a:ext cx="190500" cy="120650"/>
          </a:xfrm>
          <a:prstGeom prst="triangle">
            <a:avLst>
              <a:gd name="adj" fmla="val 50000"/>
            </a:avLst>
          </a:prstGeom>
          <a:solidFill>
            <a:srgbClr val="9FB8C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8195" name="Line 3"/>
          <p:cNvSpPr>
            <a:spLocks noChangeShapeType="1"/>
          </p:cNvSpPr>
          <p:nvPr/>
        </p:nvSpPr>
        <p:spPr bwMode="auto">
          <a:xfrm>
            <a:off x="6556375" y="276225"/>
            <a:ext cx="1588" cy="5851525"/>
          </a:xfrm>
          <a:prstGeom prst="line">
            <a:avLst/>
          </a:prstGeom>
          <a:noFill/>
          <a:ln w="9360" cap="flat">
            <a:solidFill>
              <a:srgbClr val="9FB8CD"/>
            </a:solidFill>
            <a:prstDash val="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196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52400"/>
            <a:ext cx="8228013" cy="989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8197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19200"/>
            <a:ext cx="8228013" cy="4618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0000" tIns="56628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8198" name="Text Box 6"/>
          <p:cNvSpPr txBox="1">
            <a:spLocks noChangeArrowheads="1"/>
          </p:cNvSpPr>
          <p:nvPr/>
        </p:nvSpPr>
        <p:spPr bwMode="auto">
          <a:xfrm>
            <a:off x="6400800" y="6356350"/>
            <a:ext cx="2289175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8199" name="Text Box 7"/>
          <p:cNvSpPr txBox="1">
            <a:spLocks noChangeArrowheads="1"/>
          </p:cNvSpPr>
          <p:nvPr/>
        </p:nvSpPr>
        <p:spPr bwMode="auto">
          <a:xfrm>
            <a:off x="2898775" y="6356350"/>
            <a:ext cx="350520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8200" name="Rectangle 8"/>
          <p:cNvSpPr>
            <a:spLocks noGrp="1" noChangeArrowheads="1"/>
          </p:cNvSpPr>
          <p:nvPr>
            <p:ph type="sldNum"/>
          </p:nvPr>
        </p:nvSpPr>
        <p:spPr bwMode="auto">
          <a:xfrm>
            <a:off x="612775" y="6356350"/>
            <a:ext cx="1979613" cy="363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1" hangingPunct="1">
              <a:lnSpc>
                <a:spcPct val="93000"/>
              </a:lnSpc>
              <a:buClrTx/>
              <a:buFontTx/>
              <a:buNone/>
              <a:tabLst>
                <a:tab pos="723900" algn="l"/>
                <a:tab pos="1447800" algn="l"/>
              </a:tabLst>
              <a:defRPr sz="1400" smtClean="0">
                <a:solidFill>
                  <a:srgbClr val="464653"/>
                </a:solidFill>
                <a:latin typeface="Times New Roman" charset="0"/>
                <a:cs typeface="Arial Unicode MS" charset="0"/>
              </a:defRPr>
            </a:lvl1pPr>
          </a:lstStyle>
          <a:p>
            <a:pPr>
              <a:defRPr/>
            </a:pPr>
            <a:fld id="{F90A1AF6-4ACD-9541-A4A3-0D8F055AB0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0" r:id="rId1"/>
    <p:sldLayoutId id="2147483851" r:id="rId2"/>
    <p:sldLayoutId id="2147483852" r:id="rId3"/>
    <p:sldLayoutId id="2147483853" r:id="rId4"/>
    <p:sldLayoutId id="2147483854" r:id="rId5"/>
    <p:sldLayoutId id="2147483855" r:id="rId6"/>
    <p:sldLayoutId id="2147483856" r:id="rId7"/>
    <p:sldLayoutId id="2147483857" r:id="rId8"/>
    <p:sldLayoutId id="2147483858" r:id="rId9"/>
    <p:sldLayoutId id="2147483859" r:id="rId10"/>
    <p:sldLayoutId id="2147483860" r:id="rId11"/>
  </p:sldLayoutIdLst>
  <p:txStyles>
    <p:titleStyle>
      <a:lvl1pPr algn="l" defTabSz="457200" rtl="0" eaLnBrk="0" fontAlgn="base" hangingPunct="0">
        <a:lnSpc>
          <a:spcPct val="9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3200">
          <a:solidFill>
            <a:srgbClr val="464653"/>
          </a:solidFill>
          <a:latin typeface="+mj-lt"/>
          <a:ea typeface="+mj-ea"/>
          <a:cs typeface="+mj-cs"/>
        </a:defRPr>
      </a:lvl1pPr>
      <a:lvl2pPr algn="l" defTabSz="457200" rtl="0" eaLnBrk="0" fontAlgn="base" hangingPunct="0">
        <a:lnSpc>
          <a:spcPct val="9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3200">
          <a:solidFill>
            <a:srgbClr val="464653"/>
          </a:solidFill>
          <a:latin typeface="Bookman Old Style" charset="0"/>
          <a:ea typeface="ＭＳ Ｐゴシック" charset="0"/>
          <a:cs typeface="ＭＳ Ｐゴシック" charset="0"/>
        </a:defRPr>
      </a:lvl2pPr>
      <a:lvl3pPr algn="l" defTabSz="457200" rtl="0" eaLnBrk="0" fontAlgn="base" hangingPunct="0">
        <a:lnSpc>
          <a:spcPct val="9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3200">
          <a:solidFill>
            <a:srgbClr val="464653"/>
          </a:solidFill>
          <a:latin typeface="Bookman Old Style" charset="0"/>
          <a:ea typeface="ＭＳ Ｐゴシック" charset="0"/>
          <a:cs typeface="ＭＳ Ｐゴシック" charset="0"/>
        </a:defRPr>
      </a:lvl3pPr>
      <a:lvl4pPr algn="l" defTabSz="457200" rtl="0" eaLnBrk="0" fontAlgn="base" hangingPunct="0">
        <a:lnSpc>
          <a:spcPct val="9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3200">
          <a:solidFill>
            <a:srgbClr val="464653"/>
          </a:solidFill>
          <a:latin typeface="Bookman Old Style" charset="0"/>
          <a:ea typeface="ＭＳ Ｐゴシック" charset="0"/>
          <a:cs typeface="ＭＳ Ｐゴシック" charset="0"/>
        </a:defRPr>
      </a:lvl4pPr>
      <a:lvl5pPr algn="l" defTabSz="457200" rtl="0" eaLnBrk="0" fontAlgn="base" hangingPunct="0">
        <a:lnSpc>
          <a:spcPct val="9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3200">
          <a:solidFill>
            <a:srgbClr val="464653"/>
          </a:solidFill>
          <a:latin typeface="Bookman Old Style" charset="0"/>
          <a:ea typeface="ＭＳ Ｐゴシック" charset="0"/>
          <a:cs typeface="ＭＳ Ｐゴシック" charset="0"/>
        </a:defRPr>
      </a:lvl5pPr>
      <a:lvl6pPr marL="2514600" indent="-228600" algn="l" defTabSz="457200" rtl="0" fontAlgn="base">
        <a:lnSpc>
          <a:spcPct val="9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3200">
          <a:solidFill>
            <a:srgbClr val="464653"/>
          </a:solidFill>
          <a:latin typeface="Bookman Old Style" charset="0"/>
          <a:ea typeface="ＭＳ Ｐゴシック" charset="0"/>
          <a:cs typeface="ＭＳ Ｐゴシック" charset="0"/>
        </a:defRPr>
      </a:lvl6pPr>
      <a:lvl7pPr marL="2971800" indent="-228600" algn="l" defTabSz="457200" rtl="0" fontAlgn="base">
        <a:lnSpc>
          <a:spcPct val="9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3200">
          <a:solidFill>
            <a:srgbClr val="464653"/>
          </a:solidFill>
          <a:latin typeface="Bookman Old Style" charset="0"/>
          <a:ea typeface="ＭＳ Ｐゴシック" charset="0"/>
          <a:cs typeface="ＭＳ Ｐゴシック" charset="0"/>
        </a:defRPr>
      </a:lvl7pPr>
      <a:lvl8pPr marL="3429000" indent="-228600" algn="l" defTabSz="457200" rtl="0" fontAlgn="base">
        <a:lnSpc>
          <a:spcPct val="9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3200">
          <a:solidFill>
            <a:srgbClr val="464653"/>
          </a:solidFill>
          <a:latin typeface="Bookman Old Style" charset="0"/>
          <a:ea typeface="ＭＳ Ｐゴシック" charset="0"/>
          <a:cs typeface="ＭＳ Ｐゴシック" charset="0"/>
        </a:defRPr>
      </a:lvl8pPr>
      <a:lvl9pPr marL="3886200" indent="-228600" algn="l" defTabSz="457200" rtl="0" fontAlgn="base">
        <a:lnSpc>
          <a:spcPct val="9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3200">
          <a:solidFill>
            <a:srgbClr val="464653"/>
          </a:solidFill>
          <a:latin typeface="Bookman Old Style" charset="0"/>
          <a:ea typeface="ＭＳ Ｐゴシック" charset="0"/>
          <a:cs typeface="ＭＳ Ｐゴシック" charset="0"/>
        </a:defRPr>
      </a:lvl9pPr>
    </p:titleStyle>
    <p:bodyStyle>
      <a:lvl1pPr marL="342900" indent="-342900" algn="l" defTabSz="457200" rtl="0" eaLnBrk="0" fontAlgn="base" hangingPunct="0">
        <a:lnSpc>
          <a:spcPct val="97000"/>
        </a:lnSpc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lnSpc>
          <a:spcPct val="97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300">
          <a:solidFill>
            <a:srgbClr val="464653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lnSpc>
          <a:spcPct val="97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lnSpc>
          <a:spcPct val="97000"/>
        </a:lnSpc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charset="0"/>
        <a:defRPr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lnSpc>
          <a:spcPct val="97000"/>
        </a:lnSpc>
        <a:spcBef>
          <a:spcPts val="3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16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457200" rtl="0" fontAlgn="base">
        <a:lnSpc>
          <a:spcPct val="97000"/>
        </a:lnSpc>
        <a:spcBef>
          <a:spcPts val="3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1600"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457200" rtl="0" fontAlgn="base">
        <a:lnSpc>
          <a:spcPct val="97000"/>
        </a:lnSpc>
        <a:spcBef>
          <a:spcPts val="3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1600"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457200" rtl="0" fontAlgn="base">
        <a:lnSpc>
          <a:spcPct val="97000"/>
        </a:lnSpc>
        <a:spcBef>
          <a:spcPts val="3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1600"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457200" rtl="0" fontAlgn="base">
        <a:lnSpc>
          <a:spcPct val="97000"/>
        </a:lnSpc>
        <a:spcBef>
          <a:spcPts val="3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16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Line 1"/>
          <p:cNvSpPr>
            <a:spLocks noChangeShapeType="1"/>
          </p:cNvSpPr>
          <p:nvPr/>
        </p:nvSpPr>
        <p:spPr bwMode="auto">
          <a:xfrm>
            <a:off x="457200" y="6353175"/>
            <a:ext cx="8229600" cy="1588"/>
          </a:xfrm>
          <a:prstGeom prst="line">
            <a:avLst/>
          </a:prstGeom>
          <a:noFill/>
          <a:ln w="9360" cap="flat">
            <a:solidFill>
              <a:srgbClr val="9FB8CD"/>
            </a:solidFill>
            <a:prstDash val="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218" name="Line 2"/>
          <p:cNvSpPr>
            <a:spLocks noChangeShapeType="1"/>
          </p:cNvSpPr>
          <p:nvPr/>
        </p:nvSpPr>
        <p:spPr bwMode="auto">
          <a:xfrm>
            <a:off x="457200" y="1143000"/>
            <a:ext cx="8229600" cy="1588"/>
          </a:xfrm>
          <a:prstGeom prst="line">
            <a:avLst/>
          </a:prstGeom>
          <a:noFill/>
          <a:ln w="9360" cap="flat">
            <a:solidFill>
              <a:srgbClr val="9FB8CD"/>
            </a:solidFill>
            <a:prstDash val="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219" name="AutoShape 3"/>
          <p:cNvSpPr>
            <a:spLocks noChangeArrowheads="1"/>
          </p:cNvSpPr>
          <p:nvPr/>
        </p:nvSpPr>
        <p:spPr bwMode="auto">
          <a:xfrm rot="5400000">
            <a:off x="420688" y="6467475"/>
            <a:ext cx="190500" cy="120650"/>
          </a:xfrm>
          <a:prstGeom prst="triangle">
            <a:avLst>
              <a:gd name="adj" fmla="val 50000"/>
            </a:avLst>
          </a:prstGeom>
          <a:solidFill>
            <a:srgbClr val="9FB8C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52400"/>
            <a:ext cx="8228013" cy="989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19200"/>
            <a:ext cx="8228013" cy="4618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0000" tIns="56628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9222" name="Text Box 6"/>
          <p:cNvSpPr txBox="1"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8400"/>
            <a:ext cx="2132013" cy="455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1" hangingPunct="1">
              <a:lnSpc>
                <a:spcPct val="93000"/>
              </a:lnSpc>
              <a:buClrTx/>
              <a:buFontTx/>
              <a:buNone/>
              <a:tabLst>
                <a:tab pos="723900" algn="l"/>
                <a:tab pos="1447800" algn="l"/>
              </a:tabLst>
              <a:defRPr sz="1400" smtClean="0">
                <a:solidFill>
                  <a:srgbClr val="464653"/>
                </a:solidFill>
                <a:latin typeface="Times New Roman" charset="0"/>
                <a:cs typeface="Arial Unicode MS" charset="0"/>
              </a:defRPr>
            </a:lvl1pPr>
          </a:lstStyle>
          <a:p>
            <a:pPr>
              <a:defRPr/>
            </a:pPr>
            <a:fld id="{88B20E0E-04B4-B54F-ACEE-8C3357B1976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9224" name="Text Box 8"/>
          <p:cNvSpPr txBox="1">
            <a:spLocks noChangeArrowheads="1"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1" r:id="rId1"/>
    <p:sldLayoutId id="2147483862" r:id="rId2"/>
    <p:sldLayoutId id="2147483863" r:id="rId3"/>
    <p:sldLayoutId id="2147483864" r:id="rId4"/>
    <p:sldLayoutId id="2147483865" r:id="rId5"/>
    <p:sldLayoutId id="2147483866" r:id="rId6"/>
    <p:sldLayoutId id="2147483867" r:id="rId7"/>
    <p:sldLayoutId id="2147483868" r:id="rId8"/>
    <p:sldLayoutId id="2147483869" r:id="rId9"/>
    <p:sldLayoutId id="2147483870" r:id="rId10"/>
    <p:sldLayoutId id="2147483871" r:id="rId11"/>
  </p:sldLayoutIdLst>
  <p:txStyles>
    <p:titleStyle>
      <a:lvl1pPr algn="l" defTabSz="457200" rtl="0" eaLnBrk="0" fontAlgn="base" hangingPunct="0">
        <a:lnSpc>
          <a:spcPct val="9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3200">
          <a:solidFill>
            <a:srgbClr val="464653"/>
          </a:solidFill>
          <a:latin typeface="+mj-lt"/>
          <a:ea typeface="+mj-ea"/>
          <a:cs typeface="+mj-cs"/>
        </a:defRPr>
      </a:lvl1pPr>
      <a:lvl2pPr algn="l" defTabSz="457200" rtl="0" eaLnBrk="0" fontAlgn="base" hangingPunct="0">
        <a:lnSpc>
          <a:spcPct val="9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3200">
          <a:solidFill>
            <a:srgbClr val="464653"/>
          </a:solidFill>
          <a:latin typeface="Bookman Old Style" charset="0"/>
          <a:ea typeface="ＭＳ Ｐゴシック" charset="0"/>
          <a:cs typeface="ＭＳ Ｐゴシック" charset="0"/>
        </a:defRPr>
      </a:lvl2pPr>
      <a:lvl3pPr algn="l" defTabSz="457200" rtl="0" eaLnBrk="0" fontAlgn="base" hangingPunct="0">
        <a:lnSpc>
          <a:spcPct val="9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3200">
          <a:solidFill>
            <a:srgbClr val="464653"/>
          </a:solidFill>
          <a:latin typeface="Bookman Old Style" charset="0"/>
          <a:ea typeface="ＭＳ Ｐゴシック" charset="0"/>
          <a:cs typeface="ＭＳ Ｐゴシック" charset="0"/>
        </a:defRPr>
      </a:lvl3pPr>
      <a:lvl4pPr algn="l" defTabSz="457200" rtl="0" eaLnBrk="0" fontAlgn="base" hangingPunct="0">
        <a:lnSpc>
          <a:spcPct val="9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3200">
          <a:solidFill>
            <a:srgbClr val="464653"/>
          </a:solidFill>
          <a:latin typeface="Bookman Old Style" charset="0"/>
          <a:ea typeface="ＭＳ Ｐゴシック" charset="0"/>
          <a:cs typeface="ＭＳ Ｐゴシック" charset="0"/>
        </a:defRPr>
      </a:lvl4pPr>
      <a:lvl5pPr algn="l" defTabSz="457200" rtl="0" eaLnBrk="0" fontAlgn="base" hangingPunct="0">
        <a:lnSpc>
          <a:spcPct val="9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3200">
          <a:solidFill>
            <a:srgbClr val="464653"/>
          </a:solidFill>
          <a:latin typeface="Bookman Old Style" charset="0"/>
          <a:ea typeface="ＭＳ Ｐゴシック" charset="0"/>
          <a:cs typeface="ＭＳ Ｐゴシック" charset="0"/>
        </a:defRPr>
      </a:lvl5pPr>
      <a:lvl6pPr marL="2514600" indent="-228600" algn="l" defTabSz="457200" rtl="0" fontAlgn="base">
        <a:lnSpc>
          <a:spcPct val="9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3200">
          <a:solidFill>
            <a:srgbClr val="464653"/>
          </a:solidFill>
          <a:latin typeface="Bookman Old Style" charset="0"/>
          <a:ea typeface="ＭＳ Ｐゴシック" charset="0"/>
          <a:cs typeface="ＭＳ Ｐゴシック" charset="0"/>
        </a:defRPr>
      </a:lvl6pPr>
      <a:lvl7pPr marL="2971800" indent="-228600" algn="l" defTabSz="457200" rtl="0" fontAlgn="base">
        <a:lnSpc>
          <a:spcPct val="9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3200">
          <a:solidFill>
            <a:srgbClr val="464653"/>
          </a:solidFill>
          <a:latin typeface="Bookman Old Style" charset="0"/>
          <a:ea typeface="ＭＳ Ｐゴシック" charset="0"/>
          <a:cs typeface="ＭＳ Ｐゴシック" charset="0"/>
        </a:defRPr>
      </a:lvl7pPr>
      <a:lvl8pPr marL="3429000" indent="-228600" algn="l" defTabSz="457200" rtl="0" fontAlgn="base">
        <a:lnSpc>
          <a:spcPct val="9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3200">
          <a:solidFill>
            <a:srgbClr val="464653"/>
          </a:solidFill>
          <a:latin typeface="Bookman Old Style" charset="0"/>
          <a:ea typeface="ＭＳ Ｐゴシック" charset="0"/>
          <a:cs typeface="ＭＳ Ｐゴシック" charset="0"/>
        </a:defRPr>
      </a:lvl8pPr>
      <a:lvl9pPr marL="3886200" indent="-228600" algn="l" defTabSz="457200" rtl="0" fontAlgn="base">
        <a:lnSpc>
          <a:spcPct val="9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3200">
          <a:solidFill>
            <a:srgbClr val="464653"/>
          </a:solidFill>
          <a:latin typeface="Bookman Old Style" charset="0"/>
          <a:ea typeface="ＭＳ Ｐゴシック" charset="0"/>
          <a:cs typeface="ＭＳ Ｐゴシック" charset="0"/>
        </a:defRPr>
      </a:lvl9pPr>
    </p:titleStyle>
    <p:bodyStyle>
      <a:lvl1pPr marL="342900" indent="-342900" algn="l" defTabSz="457200" rtl="0" eaLnBrk="0" fontAlgn="base" hangingPunct="0">
        <a:lnSpc>
          <a:spcPct val="97000"/>
        </a:lnSpc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lnSpc>
          <a:spcPct val="97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300">
          <a:solidFill>
            <a:srgbClr val="464653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lnSpc>
          <a:spcPct val="97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lnSpc>
          <a:spcPct val="97000"/>
        </a:lnSpc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charset="0"/>
        <a:defRPr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lnSpc>
          <a:spcPct val="97000"/>
        </a:lnSpc>
        <a:spcBef>
          <a:spcPts val="3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16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457200" rtl="0" fontAlgn="base">
        <a:lnSpc>
          <a:spcPct val="97000"/>
        </a:lnSpc>
        <a:spcBef>
          <a:spcPts val="3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1600"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457200" rtl="0" fontAlgn="base">
        <a:lnSpc>
          <a:spcPct val="97000"/>
        </a:lnSpc>
        <a:spcBef>
          <a:spcPts val="3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1600"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457200" rtl="0" fontAlgn="base">
        <a:lnSpc>
          <a:spcPct val="97000"/>
        </a:lnSpc>
        <a:spcBef>
          <a:spcPts val="3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1600"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457200" rtl="0" fontAlgn="base">
        <a:lnSpc>
          <a:spcPct val="97000"/>
        </a:lnSpc>
        <a:spcBef>
          <a:spcPts val="3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16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Line 1"/>
          <p:cNvSpPr>
            <a:spLocks noChangeShapeType="1"/>
          </p:cNvSpPr>
          <p:nvPr/>
        </p:nvSpPr>
        <p:spPr bwMode="auto">
          <a:xfrm>
            <a:off x="457200" y="6353175"/>
            <a:ext cx="8229600" cy="1588"/>
          </a:xfrm>
          <a:prstGeom prst="line">
            <a:avLst/>
          </a:prstGeom>
          <a:noFill/>
          <a:ln w="9360" cap="flat">
            <a:solidFill>
              <a:srgbClr val="9FB8CD"/>
            </a:solidFill>
            <a:prstDash val="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242" name="Line 2"/>
          <p:cNvSpPr>
            <a:spLocks noChangeShapeType="1"/>
          </p:cNvSpPr>
          <p:nvPr/>
        </p:nvSpPr>
        <p:spPr bwMode="auto">
          <a:xfrm>
            <a:off x="457200" y="1143000"/>
            <a:ext cx="8229600" cy="1588"/>
          </a:xfrm>
          <a:prstGeom prst="line">
            <a:avLst/>
          </a:prstGeom>
          <a:noFill/>
          <a:ln w="9360" cap="flat">
            <a:solidFill>
              <a:srgbClr val="9FB8CD"/>
            </a:solidFill>
            <a:prstDash val="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243" name="AutoShape 3"/>
          <p:cNvSpPr>
            <a:spLocks noChangeArrowheads="1"/>
          </p:cNvSpPr>
          <p:nvPr/>
        </p:nvSpPr>
        <p:spPr bwMode="auto">
          <a:xfrm rot="5400000">
            <a:off x="420688" y="6467475"/>
            <a:ext cx="190500" cy="120650"/>
          </a:xfrm>
          <a:prstGeom prst="triangle">
            <a:avLst>
              <a:gd name="adj" fmla="val 50000"/>
            </a:avLst>
          </a:prstGeom>
          <a:solidFill>
            <a:srgbClr val="9FB8C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52400"/>
            <a:ext cx="8228013" cy="989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19200"/>
            <a:ext cx="8228013" cy="4618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0000" tIns="56628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10246" name="Text Box 6"/>
          <p:cNvSpPr txBox="1"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247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8400"/>
            <a:ext cx="2132013" cy="455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1" hangingPunct="1">
              <a:lnSpc>
                <a:spcPct val="93000"/>
              </a:lnSpc>
              <a:buClrTx/>
              <a:buFontTx/>
              <a:buNone/>
              <a:tabLst>
                <a:tab pos="723900" algn="l"/>
                <a:tab pos="1447800" algn="l"/>
              </a:tabLst>
              <a:defRPr sz="1400" smtClean="0">
                <a:solidFill>
                  <a:srgbClr val="464653"/>
                </a:solidFill>
                <a:latin typeface="Times New Roman" charset="0"/>
                <a:cs typeface="Arial Unicode MS" charset="0"/>
              </a:defRPr>
            </a:lvl1pPr>
          </a:lstStyle>
          <a:p>
            <a:pPr>
              <a:defRPr/>
            </a:pPr>
            <a:fld id="{879F79A3-882F-7F45-AE98-91C3921063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248" name="Text Box 8"/>
          <p:cNvSpPr txBox="1">
            <a:spLocks noChangeArrowheads="1"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2" r:id="rId1"/>
    <p:sldLayoutId id="2147483873" r:id="rId2"/>
    <p:sldLayoutId id="2147483874" r:id="rId3"/>
    <p:sldLayoutId id="2147483875" r:id="rId4"/>
    <p:sldLayoutId id="2147483876" r:id="rId5"/>
    <p:sldLayoutId id="2147483877" r:id="rId6"/>
    <p:sldLayoutId id="2147483878" r:id="rId7"/>
    <p:sldLayoutId id="2147483879" r:id="rId8"/>
    <p:sldLayoutId id="2147483880" r:id="rId9"/>
    <p:sldLayoutId id="2147483881" r:id="rId10"/>
    <p:sldLayoutId id="2147483882" r:id="rId11"/>
  </p:sldLayoutIdLst>
  <p:txStyles>
    <p:titleStyle>
      <a:lvl1pPr algn="l" defTabSz="457200" rtl="0" eaLnBrk="0" fontAlgn="base" hangingPunct="0">
        <a:lnSpc>
          <a:spcPct val="9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3200">
          <a:solidFill>
            <a:srgbClr val="464653"/>
          </a:solidFill>
          <a:latin typeface="+mj-lt"/>
          <a:ea typeface="+mj-ea"/>
          <a:cs typeface="+mj-cs"/>
        </a:defRPr>
      </a:lvl1pPr>
      <a:lvl2pPr algn="l" defTabSz="457200" rtl="0" eaLnBrk="0" fontAlgn="base" hangingPunct="0">
        <a:lnSpc>
          <a:spcPct val="9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3200">
          <a:solidFill>
            <a:srgbClr val="464653"/>
          </a:solidFill>
          <a:latin typeface="Bookman Old Style" charset="0"/>
          <a:ea typeface="ＭＳ Ｐゴシック" charset="0"/>
          <a:cs typeface="ＭＳ Ｐゴシック" charset="0"/>
        </a:defRPr>
      </a:lvl2pPr>
      <a:lvl3pPr algn="l" defTabSz="457200" rtl="0" eaLnBrk="0" fontAlgn="base" hangingPunct="0">
        <a:lnSpc>
          <a:spcPct val="9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3200">
          <a:solidFill>
            <a:srgbClr val="464653"/>
          </a:solidFill>
          <a:latin typeface="Bookman Old Style" charset="0"/>
          <a:ea typeface="ＭＳ Ｐゴシック" charset="0"/>
          <a:cs typeface="ＭＳ Ｐゴシック" charset="0"/>
        </a:defRPr>
      </a:lvl3pPr>
      <a:lvl4pPr algn="l" defTabSz="457200" rtl="0" eaLnBrk="0" fontAlgn="base" hangingPunct="0">
        <a:lnSpc>
          <a:spcPct val="9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3200">
          <a:solidFill>
            <a:srgbClr val="464653"/>
          </a:solidFill>
          <a:latin typeface="Bookman Old Style" charset="0"/>
          <a:ea typeface="ＭＳ Ｐゴシック" charset="0"/>
          <a:cs typeface="ＭＳ Ｐゴシック" charset="0"/>
        </a:defRPr>
      </a:lvl4pPr>
      <a:lvl5pPr algn="l" defTabSz="457200" rtl="0" eaLnBrk="0" fontAlgn="base" hangingPunct="0">
        <a:lnSpc>
          <a:spcPct val="9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3200">
          <a:solidFill>
            <a:srgbClr val="464653"/>
          </a:solidFill>
          <a:latin typeface="Bookman Old Style" charset="0"/>
          <a:ea typeface="ＭＳ Ｐゴシック" charset="0"/>
          <a:cs typeface="ＭＳ Ｐゴシック" charset="0"/>
        </a:defRPr>
      </a:lvl5pPr>
      <a:lvl6pPr marL="2514600" indent="-228600" algn="l" defTabSz="457200" rtl="0" fontAlgn="base">
        <a:lnSpc>
          <a:spcPct val="9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3200">
          <a:solidFill>
            <a:srgbClr val="464653"/>
          </a:solidFill>
          <a:latin typeface="Bookman Old Style" charset="0"/>
          <a:ea typeface="ＭＳ Ｐゴシック" charset="0"/>
          <a:cs typeface="ＭＳ Ｐゴシック" charset="0"/>
        </a:defRPr>
      </a:lvl6pPr>
      <a:lvl7pPr marL="2971800" indent="-228600" algn="l" defTabSz="457200" rtl="0" fontAlgn="base">
        <a:lnSpc>
          <a:spcPct val="9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3200">
          <a:solidFill>
            <a:srgbClr val="464653"/>
          </a:solidFill>
          <a:latin typeface="Bookman Old Style" charset="0"/>
          <a:ea typeface="ＭＳ Ｐゴシック" charset="0"/>
          <a:cs typeface="ＭＳ Ｐゴシック" charset="0"/>
        </a:defRPr>
      </a:lvl7pPr>
      <a:lvl8pPr marL="3429000" indent="-228600" algn="l" defTabSz="457200" rtl="0" fontAlgn="base">
        <a:lnSpc>
          <a:spcPct val="9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3200">
          <a:solidFill>
            <a:srgbClr val="464653"/>
          </a:solidFill>
          <a:latin typeface="Bookman Old Style" charset="0"/>
          <a:ea typeface="ＭＳ Ｐゴシック" charset="0"/>
          <a:cs typeface="ＭＳ Ｐゴシック" charset="0"/>
        </a:defRPr>
      </a:lvl8pPr>
      <a:lvl9pPr marL="3886200" indent="-228600" algn="l" defTabSz="457200" rtl="0" fontAlgn="base">
        <a:lnSpc>
          <a:spcPct val="9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3200">
          <a:solidFill>
            <a:srgbClr val="464653"/>
          </a:solidFill>
          <a:latin typeface="Bookman Old Style" charset="0"/>
          <a:ea typeface="ＭＳ Ｐゴシック" charset="0"/>
          <a:cs typeface="ＭＳ Ｐゴシック" charset="0"/>
        </a:defRPr>
      </a:lvl9pPr>
    </p:titleStyle>
    <p:bodyStyle>
      <a:lvl1pPr marL="342900" indent="-342900" algn="l" defTabSz="457200" rtl="0" eaLnBrk="0" fontAlgn="base" hangingPunct="0">
        <a:lnSpc>
          <a:spcPct val="97000"/>
        </a:lnSpc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lnSpc>
          <a:spcPct val="97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300">
          <a:solidFill>
            <a:srgbClr val="464653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lnSpc>
          <a:spcPct val="97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lnSpc>
          <a:spcPct val="97000"/>
        </a:lnSpc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charset="0"/>
        <a:defRPr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lnSpc>
          <a:spcPct val="97000"/>
        </a:lnSpc>
        <a:spcBef>
          <a:spcPts val="3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16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457200" rtl="0" fontAlgn="base">
        <a:lnSpc>
          <a:spcPct val="97000"/>
        </a:lnSpc>
        <a:spcBef>
          <a:spcPts val="3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1600"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457200" rtl="0" fontAlgn="base">
        <a:lnSpc>
          <a:spcPct val="97000"/>
        </a:lnSpc>
        <a:spcBef>
          <a:spcPts val="3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1600"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457200" rtl="0" fontAlgn="base">
        <a:lnSpc>
          <a:spcPct val="97000"/>
        </a:lnSpc>
        <a:spcBef>
          <a:spcPts val="3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1600"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457200" rtl="0" fontAlgn="base">
        <a:lnSpc>
          <a:spcPct val="97000"/>
        </a:lnSpc>
        <a:spcBef>
          <a:spcPts val="3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16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Line 1"/>
          <p:cNvSpPr>
            <a:spLocks noChangeShapeType="1"/>
          </p:cNvSpPr>
          <p:nvPr/>
        </p:nvSpPr>
        <p:spPr bwMode="auto">
          <a:xfrm>
            <a:off x="457200" y="6353175"/>
            <a:ext cx="8229600" cy="1588"/>
          </a:xfrm>
          <a:prstGeom prst="line">
            <a:avLst/>
          </a:prstGeom>
          <a:noFill/>
          <a:ln w="9360" cap="flat">
            <a:solidFill>
              <a:srgbClr val="9FB8CD"/>
            </a:solidFill>
            <a:prstDash val="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1266" name="Line 2"/>
          <p:cNvSpPr>
            <a:spLocks noChangeShapeType="1"/>
          </p:cNvSpPr>
          <p:nvPr/>
        </p:nvSpPr>
        <p:spPr bwMode="auto">
          <a:xfrm>
            <a:off x="457200" y="1143000"/>
            <a:ext cx="8229600" cy="1588"/>
          </a:xfrm>
          <a:prstGeom prst="line">
            <a:avLst/>
          </a:prstGeom>
          <a:noFill/>
          <a:ln w="9360" cap="flat">
            <a:solidFill>
              <a:srgbClr val="9FB8CD"/>
            </a:solidFill>
            <a:prstDash val="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1267" name="AutoShape 3"/>
          <p:cNvSpPr>
            <a:spLocks noChangeArrowheads="1"/>
          </p:cNvSpPr>
          <p:nvPr/>
        </p:nvSpPr>
        <p:spPr bwMode="auto">
          <a:xfrm rot="5400000">
            <a:off x="420688" y="6467475"/>
            <a:ext cx="190500" cy="120650"/>
          </a:xfrm>
          <a:prstGeom prst="triangle">
            <a:avLst>
              <a:gd name="adj" fmla="val 50000"/>
            </a:avLst>
          </a:prstGeom>
          <a:solidFill>
            <a:srgbClr val="9FB8C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1268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52400"/>
            <a:ext cx="8228013" cy="989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1269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19200"/>
            <a:ext cx="8228013" cy="4618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0000" tIns="56628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11270" name="Text Box 6"/>
          <p:cNvSpPr txBox="1"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8400"/>
            <a:ext cx="2132013" cy="455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1" hangingPunct="1">
              <a:lnSpc>
                <a:spcPct val="93000"/>
              </a:lnSpc>
              <a:buClrTx/>
              <a:buFontTx/>
              <a:buNone/>
              <a:tabLst>
                <a:tab pos="723900" algn="l"/>
                <a:tab pos="1447800" algn="l"/>
              </a:tabLst>
              <a:defRPr sz="1400" smtClean="0">
                <a:solidFill>
                  <a:srgbClr val="464653"/>
                </a:solidFill>
                <a:latin typeface="Times New Roman" charset="0"/>
                <a:cs typeface="Arial Unicode MS" charset="0"/>
              </a:defRPr>
            </a:lvl1pPr>
          </a:lstStyle>
          <a:p>
            <a:pPr>
              <a:defRPr/>
            </a:pPr>
            <a:fld id="{5EF3F6FF-E48F-DD4D-8C4B-25CF7E205C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1272" name="Text Box 8"/>
          <p:cNvSpPr txBox="1">
            <a:spLocks noChangeArrowheads="1"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3" r:id="rId1"/>
    <p:sldLayoutId id="2147483884" r:id="rId2"/>
    <p:sldLayoutId id="2147483885" r:id="rId3"/>
    <p:sldLayoutId id="2147483886" r:id="rId4"/>
    <p:sldLayoutId id="2147483887" r:id="rId5"/>
    <p:sldLayoutId id="2147483888" r:id="rId6"/>
    <p:sldLayoutId id="2147483889" r:id="rId7"/>
    <p:sldLayoutId id="2147483890" r:id="rId8"/>
    <p:sldLayoutId id="2147483891" r:id="rId9"/>
    <p:sldLayoutId id="2147483892" r:id="rId10"/>
    <p:sldLayoutId id="2147483893" r:id="rId11"/>
  </p:sldLayoutIdLst>
  <p:txStyles>
    <p:titleStyle>
      <a:lvl1pPr algn="l" defTabSz="457200" rtl="0" eaLnBrk="0" fontAlgn="base" hangingPunct="0">
        <a:lnSpc>
          <a:spcPct val="9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3200">
          <a:solidFill>
            <a:srgbClr val="464653"/>
          </a:solidFill>
          <a:latin typeface="+mj-lt"/>
          <a:ea typeface="+mj-ea"/>
          <a:cs typeface="+mj-cs"/>
        </a:defRPr>
      </a:lvl1pPr>
      <a:lvl2pPr algn="l" defTabSz="457200" rtl="0" eaLnBrk="0" fontAlgn="base" hangingPunct="0">
        <a:lnSpc>
          <a:spcPct val="9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3200">
          <a:solidFill>
            <a:srgbClr val="464653"/>
          </a:solidFill>
          <a:latin typeface="Bookman Old Style" charset="0"/>
          <a:ea typeface="ＭＳ Ｐゴシック" charset="0"/>
          <a:cs typeface="ＭＳ Ｐゴシック" charset="0"/>
        </a:defRPr>
      </a:lvl2pPr>
      <a:lvl3pPr algn="l" defTabSz="457200" rtl="0" eaLnBrk="0" fontAlgn="base" hangingPunct="0">
        <a:lnSpc>
          <a:spcPct val="9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3200">
          <a:solidFill>
            <a:srgbClr val="464653"/>
          </a:solidFill>
          <a:latin typeface="Bookman Old Style" charset="0"/>
          <a:ea typeface="ＭＳ Ｐゴシック" charset="0"/>
          <a:cs typeface="ＭＳ Ｐゴシック" charset="0"/>
        </a:defRPr>
      </a:lvl3pPr>
      <a:lvl4pPr algn="l" defTabSz="457200" rtl="0" eaLnBrk="0" fontAlgn="base" hangingPunct="0">
        <a:lnSpc>
          <a:spcPct val="9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3200">
          <a:solidFill>
            <a:srgbClr val="464653"/>
          </a:solidFill>
          <a:latin typeface="Bookman Old Style" charset="0"/>
          <a:ea typeface="ＭＳ Ｐゴシック" charset="0"/>
          <a:cs typeface="ＭＳ Ｐゴシック" charset="0"/>
        </a:defRPr>
      </a:lvl4pPr>
      <a:lvl5pPr algn="l" defTabSz="457200" rtl="0" eaLnBrk="0" fontAlgn="base" hangingPunct="0">
        <a:lnSpc>
          <a:spcPct val="9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3200">
          <a:solidFill>
            <a:srgbClr val="464653"/>
          </a:solidFill>
          <a:latin typeface="Bookman Old Style" charset="0"/>
          <a:ea typeface="ＭＳ Ｐゴシック" charset="0"/>
          <a:cs typeface="ＭＳ Ｐゴシック" charset="0"/>
        </a:defRPr>
      </a:lvl5pPr>
      <a:lvl6pPr marL="2514600" indent="-228600" algn="l" defTabSz="457200" rtl="0" fontAlgn="base">
        <a:lnSpc>
          <a:spcPct val="9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3200">
          <a:solidFill>
            <a:srgbClr val="464653"/>
          </a:solidFill>
          <a:latin typeface="Bookman Old Style" charset="0"/>
          <a:ea typeface="ＭＳ Ｐゴシック" charset="0"/>
          <a:cs typeface="ＭＳ Ｐゴシック" charset="0"/>
        </a:defRPr>
      </a:lvl6pPr>
      <a:lvl7pPr marL="2971800" indent="-228600" algn="l" defTabSz="457200" rtl="0" fontAlgn="base">
        <a:lnSpc>
          <a:spcPct val="9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3200">
          <a:solidFill>
            <a:srgbClr val="464653"/>
          </a:solidFill>
          <a:latin typeface="Bookman Old Style" charset="0"/>
          <a:ea typeface="ＭＳ Ｐゴシック" charset="0"/>
          <a:cs typeface="ＭＳ Ｐゴシック" charset="0"/>
        </a:defRPr>
      </a:lvl7pPr>
      <a:lvl8pPr marL="3429000" indent="-228600" algn="l" defTabSz="457200" rtl="0" fontAlgn="base">
        <a:lnSpc>
          <a:spcPct val="9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3200">
          <a:solidFill>
            <a:srgbClr val="464653"/>
          </a:solidFill>
          <a:latin typeface="Bookman Old Style" charset="0"/>
          <a:ea typeface="ＭＳ Ｐゴシック" charset="0"/>
          <a:cs typeface="ＭＳ Ｐゴシック" charset="0"/>
        </a:defRPr>
      </a:lvl8pPr>
      <a:lvl9pPr marL="3886200" indent="-228600" algn="l" defTabSz="457200" rtl="0" fontAlgn="base">
        <a:lnSpc>
          <a:spcPct val="9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3200">
          <a:solidFill>
            <a:srgbClr val="464653"/>
          </a:solidFill>
          <a:latin typeface="Bookman Old Style" charset="0"/>
          <a:ea typeface="ＭＳ Ｐゴシック" charset="0"/>
          <a:cs typeface="ＭＳ Ｐゴシック" charset="0"/>
        </a:defRPr>
      </a:lvl9pPr>
    </p:titleStyle>
    <p:bodyStyle>
      <a:lvl1pPr marL="342900" indent="-342900" algn="l" defTabSz="457200" rtl="0" eaLnBrk="0" fontAlgn="base" hangingPunct="0">
        <a:lnSpc>
          <a:spcPct val="97000"/>
        </a:lnSpc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lnSpc>
          <a:spcPct val="97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300">
          <a:solidFill>
            <a:srgbClr val="464653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lnSpc>
          <a:spcPct val="97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lnSpc>
          <a:spcPct val="97000"/>
        </a:lnSpc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charset="0"/>
        <a:defRPr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lnSpc>
          <a:spcPct val="97000"/>
        </a:lnSpc>
        <a:spcBef>
          <a:spcPts val="3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16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457200" rtl="0" fontAlgn="base">
        <a:lnSpc>
          <a:spcPct val="97000"/>
        </a:lnSpc>
        <a:spcBef>
          <a:spcPts val="3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1600"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457200" rtl="0" fontAlgn="base">
        <a:lnSpc>
          <a:spcPct val="97000"/>
        </a:lnSpc>
        <a:spcBef>
          <a:spcPts val="3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1600"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457200" rtl="0" fontAlgn="base">
        <a:lnSpc>
          <a:spcPct val="97000"/>
        </a:lnSpc>
        <a:spcBef>
          <a:spcPts val="3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1600"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457200" rtl="0" fontAlgn="base">
        <a:lnSpc>
          <a:spcPct val="97000"/>
        </a:lnSpc>
        <a:spcBef>
          <a:spcPts val="3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16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/>
          <p:cNvSpPr>
            <a:spLocks noGrp="1" noChangeArrowheads="1"/>
          </p:cNvSpPr>
          <p:nvPr>
            <p:ph type="title"/>
          </p:nvPr>
        </p:nvSpPr>
        <p:spPr>
          <a:xfrm>
            <a:off x="0" y="225425"/>
            <a:ext cx="9144000" cy="993775"/>
          </a:xfrm>
        </p:spPr>
        <p:txBody>
          <a:bodyPr tIns="56880"/>
          <a:lstStyle/>
          <a:p>
            <a:pPr eaLnBrk="1" hangingPunct="1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US" sz="4000" dirty="0" smtClean="0"/>
              <a:t>Files you will need are in Faculty drive: /matt</a:t>
            </a:r>
            <a:r>
              <a:rPr lang="en-US" sz="4000" dirty="0" smtClean="0"/>
              <a:t>/</a:t>
            </a:r>
            <a:r>
              <a:rPr lang="en-US" sz="4000" dirty="0" smtClean="0"/>
              <a:t>Hackathon</a:t>
            </a:r>
            <a:r>
              <a:rPr lang="en-US" sz="4000" dirty="0" smtClean="0"/>
              <a:t>2016</a:t>
            </a:r>
            <a:endParaRPr lang="en-US" sz="4000" dirty="0" smtClean="0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1295400"/>
            <a:ext cx="9144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>
              <a:spcBef>
                <a:spcPct val="20000"/>
              </a:spcBef>
              <a:buClr>
                <a:schemeClr val="tx2"/>
              </a:buClr>
              <a:buSzPct val="75000"/>
              <a:buFont typeface="Wingdings" charset="0"/>
              <a:buChar char="n"/>
            </a:pPr>
            <a:r>
              <a:rPr lang="en-US" sz="3200" baseline="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</a:rPr>
              <a:t>We’re interested in</a:t>
            </a:r>
            <a:r>
              <a:rPr lang="en-US" sz="3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</a:rPr>
              <a:t> understanding the genetic and environmental factors affecting cholesterol using a classical twin design.</a:t>
            </a:r>
          </a:p>
          <a:p>
            <a:pPr marL="1352550" lvl="1" indent="-609600">
              <a:spcBef>
                <a:spcPct val="20000"/>
              </a:spcBef>
              <a:buClr>
                <a:schemeClr val="tx2"/>
              </a:buClr>
              <a:buSzPct val="75000"/>
              <a:buFont typeface="Wingdings" charset="0"/>
              <a:buChar char="n"/>
            </a:pPr>
            <a:r>
              <a:rPr lang="en-US" sz="3200" baseline="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</a:rPr>
              <a:t>Open</a:t>
            </a:r>
            <a:r>
              <a:rPr lang="en-US" sz="3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</a:rPr>
              <a:t> up &amp; run Analyze.all.dat2.R to get your data into R. The start writing a CTD </a:t>
            </a:r>
            <a:r>
              <a:rPr lang="en-US" sz="320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</a:rPr>
              <a:t>univariate</a:t>
            </a:r>
            <a:r>
              <a:rPr lang="en-US" sz="3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</a:rPr>
              <a:t> script! Be as basic or as complicated as you want.</a:t>
            </a:r>
            <a:endParaRPr lang="en-US" sz="3200" baseline="0" dirty="0" smtClean="0">
              <a:solidFill>
                <a:schemeClr val="tx1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Times New Roman" charset="0"/>
            </a:endParaRPr>
          </a:p>
          <a:p>
            <a:pPr marL="1333500" lvl="1" indent="-609600">
              <a:spcBef>
                <a:spcPct val="20000"/>
              </a:spcBef>
              <a:buClr>
                <a:schemeClr val="tx2"/>
              </a:buClr>
              <a:buSzPct val="75000"/>
              <a:buFont typeface="Wingdings" charset="0"/>
              <a:buChar char="n"/>
            </a:pPr>
            <a:r>
              <a:rPr lang="en-US" sz="2400" baseline="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</a:rPr>
              <a:t>The instructor has limited ability in </a:t>
            </a:r>
            <a:r>
              <a:rPr lang="en-US" sz="2400" baseline="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</a:rPr>
              <a:t>OpenMx</a:t>
            </a:r>
            <a:r>
              <a:rPr lang="en-US" sz="2400" baseline="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</a:rPr>
              <a:t> – it’s up to you!</a:t>
            </a:r>
          </a:p>
          <a:p>
            <a:pPr marL="1333500" lvl="1" indent="-609600">
              <a:spcBef>
                <a:spcPct val="20000"/>
              </a:spcBef>
              <a:buClr>
                <a:schemeClr val="tx2"/>
              </a:buClr>
              <a:buSzPct val="75000"/>
              <a:buFont typeface="Wingdings" charset="0"/>
              <a:buChar char="n"/>
            </a:pPr>
            <a:r>
              <a:rPr lang="en-US" sz="2400" baseline="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</a:rPr>
              <a:t>Cheating isn’t bad here—it’s encouraged! Use your old scripts or help from anyone in the class.</a:t>
            </a:r>
          </a:p>
          <a:p>
            <a:pPr marL="1333500" lvl="1" indent="-609600">
              <a:spcBef>
                <a:spcPct val="20000"/>
              </a:spcBef>
              <a:buClr>
                <a:schemeClr val="tx2"/>
              </a:buClr>
              <a:buSzPct val="75000"/>
              <a:buFont typeface="Wingdings" charset="0"/>
              <a:buChar char="n"/>
            </a:pPr>
            <a:r>
              <a:rPr lang="en-US" sz="2400" baseline="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</a:rPr>
              <a:t>You have an hour to write script and to produce</a:t>
            </a:r>
            <a:r>
              <a:rPr lang="en-US" sz="2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</a:rPr>
              <a:t> and</a:t>
            </a:r>
            <a:r>
              <a:rPr lang="en-US" sz="2400" baseline="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</a:rPr>
              <a:t> interpret estimates. </a:t>
            </a:r>
            <a:endParaRPr lang="en-US" sz="2400" baseline="0" dirty="0">
              <a:solidFill>
                <a:schemeClr val="tx1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Times New Roman" charset="0"/>
            </a:endParaRP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Bookman Old Style"/>
        <a:ea typeface="ＭＳ Ｐゴシック"/>
        <a:cs typeface="ＭＳ Ｐゴシック"/>
      </a:majorFont>
      <a:minorFont>
        <a:latin typeface="Gill Sans MT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24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charset="0"/>
            <a:cs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24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charset="0"/>
            <a:cs typeface="ＭＳ Ｐゴシック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0.xml><?xml version="1.0" encoding="utf-8"?>
<a:theme xmlns:a="http://schemas.openxmlformats.org/drawingml/2006/main" name="9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Bookman Old Style"/>
        <a:ea typeface="ＭＳ Ｐゴシック"/>
        <a:cs typeface="ＭＳ Ｐゴシック"/>
      </a:majorFont>
      <a:minorFont>
        <a:latin typeface="Gill Sans MT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24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charset="0"/>
            <a:cs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24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charset="0"/>
            <a:cs typeface="ＭＳ Ｐゴシック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1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1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Bookman Old Style"/>
        <a:ea typeface="ＭＳ Ｐゴシック"/>
        <a:cs typeface="ＭＳ Ｐゴシック"/>
      </a:majorFont>
      <a:minorFont>
        <a:latin typeface="Gill Sans MT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24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charset="0"/>
            <a:cs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24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charset="0"/>
            <a:cs typeface="ＭＳ Ｐゴシック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Bookman Old Style"/>
        <a:ea typeface="ＭＳ Ｐゴシック"/>
        <a:cs typeface="ＭＳ Ｐゴシック"/>
      </a:majorFont>
      <a:minorFont>
        <a:latin typeface="Gill Sans MT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24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charset="0"/>
            <a:cs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24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charset="0"/>
            <a:cs typeface="ＭＳ Ｐゴシック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3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Bookman Old Style"/>
        <a:ea typeface="ＭＳ Ｐゴシック"/>
        <a:cs typeface="ＭＳ Ｐゴシック"/>
      </a:majorFont>
      <a:minorFont>
        <a:latin typeface="Gill Sans MT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24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charset="0"/>
            <a:cs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24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charset="0"/>
            <a:cs typeface="ＭＳ Ｐゴシック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4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Bookman Old Style"/>
        <a:ea typeface="ＭＳ Ｐゴシック"/>
        <a:cs typeface="ＭＳ Ｐゴシック"/>
      </a:majorFont>
      <a:minorFont>
        <a:latin typeface="Gill Sans MT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24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charset="0"/>
            <a:cs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24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charset="0"/>
            <a:cs typeface="ＭＳ Ｐゴシック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5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Bookman Old Style"/>
        <a:ea typeface="ＭＳ Ｐゴシック"/>
        <a:cs typeface="ＭＳ Ｐゴシック"/>
      </a:majorFont>
      <a:minorFont>
        <a:latin typeface="Gill Sans MT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24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charset="0"/>
            <a:cs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24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charset="0"/>
            <a:cs typeface="ＭＳ Ｐゴシック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6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Bookman Old Style"/>
        <a:ea typeface="ＭＳ Ｐゴシック"/>
        <a:cs typeface="ＭＳ Ｐゴシック"/>
      </a:majorFont>
      <a:minorFont>
        <a:latin typeface="Gill Sans MT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24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charset="0"/>
            <a:cs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24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charset="0"/>
            <a:cs typeface="ＭＳ Ｐゴシック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7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Bookman Old Style"/>
        <a:ea typeface="ＭＳ Ｐゴシック"/>
        <a:cs typeface="ＭＳ Ｐゴシック"/>
      </a:majorFont>
      <a:minorFont>
        <a:latin typeface="Gill Sans MT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24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charset="0"/>
            <a:cs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24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charset="0"/>
            <a:cs typeface="ＭＳ Ｐゴシック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8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Bookman Old Style"/>
        <a:ea typeface="ＭＳ Ｐゴシック"/>
        <a:cs typeface="ＭＳ Ｐゴシック"/>
      </a:majorFont>
      <a:minorFont>
        <a:latin typeface="Gill Sans MT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24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charset="0"/>
            <a:cs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24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charset="0"/>
            <a:cs typeface="ＭＳ Ｐゴシック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9233</TotalTime>
  <Words>110</Words>
  <Application>Microsoft Macintosh PowerPoint</Application>
  <PresentationFormat>On-screen Show (4:3)</PresentationFormat>
  <Paragraphs>7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10</vt:i4>
      </vt:variant>
      <vt:variant>
        <vt:lpstr>Slide Titles</vt:lpstr>
      </vt:variant>
      <vt:variant>
        <vt:i4>1</vt:i4>
      </vt:variant>
    </vt:vector>
  </HeadingPairs>
  <TitlesOfParts>
    <vt:vector size="11" baseType="lpstr">
      <vt:lpstr>Office Theme</vt:lpstr>
      <vt:lpstr>1_Office Theme</vt:lpstr>
      <vt:lpstr>2_Office Theme</vt:lpstr>
      <vt:lpstr>3_Office Theme</vt:lpstr>
      <vt:lpstr>4_Office Theme</vt:lpstr>
      <vt:lpstr>5_Office Theme</vt:lpstr>
      <vt:lpstr>6_Office Theme</vt:lpstr>
      <vt:lpstr>7_Office Theme</vt:lpstr>
      <vt:lpstr>8_Office Theme</vt:lpstr>
      <vt:lpstr>9_Office Theme</vt:lpstr>
      <vt:lpstr>Files you will need are in Faculty drive: /matt/Hackathon2016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Hermine Maes</dc:creator>
  <cp:lastModifiedBy>Matthew Keller</cp:lastModifiedBy>
  <cp:revision>146</cp:revision>
  <cp:lastPrinted>1601-01-01T00:00:00Z</cp:lastPrinted>
  <dcterms:created xsi:type="dcterms:W3CDTF">2010-03-02T15:43:11Z</dcterms:created>
  <dcterms:modified xsi:type="dcterms:W3CDTF">2016-03-10T19:32:59Z</dcterms:modified>
</cp:coreProperties>
</file>