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6" r:id="rId2"/>
    <p:sldId id="271" r:id="rId3"/>
    <p:sldId id="276" r:id="rId4"/>
    <p:sldId id="273" r:id="rId5"/>
    <p:sldId id="274" r:id="rId6"/>
    <p:sldId id="275" r:id="rId7"/>
    <p:sldId id="280" r:id="rId8"/>
    <p:sldId id="281" r:id="rId9"/>
    <p:sldId id="283" r:id="rId10"/>
    <p:sldId id="282" r:id="rId11"/>
    <p:sldId id="284" r:id="rId12"/>
    <p:sldId id="285" r:id="rId13"/>
    <p:sldId id="286" r:id="rId14"/>
    <p:sldId id="289" r:id="rId15"/>
    <p:sldId id="290" r:id="rId16"/>
    <p:sldId id="288" r:id="rId17"/>
    <p:sldId id="287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96"/>
  </p:normalViewPr>
  <p:slideViewPr>
    <p:cSldViewPr snapToGrid="0" snapToObjects="1" showGuides="1">
      <p:cViewPr varScale="1">
        <p:scale>
          <a:sx n="99" d="100"/>
          <a:sy n="99" d="100"/>
        </p:scale>
        <p:origin x="146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20A72-3D98-8A4B-AD01-A70DA1C74411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D9541-D5F1-D848-A0CB-F959797D0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6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4620B-881F-6344-8CAB-0D30B5A1B0C7}" type="datetimeFigureOut">
              <a:rPr lang="en-US" smtClean="0"/>
              <a:t>3/8/17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CAA20-DEBC-9342-A619-59B5FC086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9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64786"/>
            <a:ext cx="7772400" cy="2387600"/>
          </a:xfrm>
        </p:spPr>
        <p:txBody>
          <a:bodyPr/>
          <a:lstStyle/>
          <a:p>
            <a:r>
              <a:rPr lang="en-US" dirty="0" smtClean="0"/>
              <a:t>Practical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44461"/>
            <a:ext cx="6858000" cy="1655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Public resources for learning about the function of sequence variants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6263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009"/>
            <a:ext cx="9144000" cy="41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2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953"/>
            <a:ext cx="9144000" cy="2444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0527"/>
            <a:ext cx="9144000" cy="39774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843234" y="1700012"/>
            <a:ext cx="888642" cy="489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4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5064"/>
            <a:ext cx="9144000" cy="280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49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539"/>
            <a:ext cx="9144000" cy="239392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778839" y="1751527"/>
            <a:ext cx="888642" cy="489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2301"/>
            <a:ext cx="9144000" cy="41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55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624"/>
            <a:ext cx="9144000" cy="46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59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661"/>
            <a:ext cx="9144000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125"/>
            <a:ext cx="9144000" cy="207397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47020" y="2498501"/>
            <a:ext cx="746974" cy="360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9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" y="367070"/>
            <a:ext cx="9144000" cy="2363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6" y="2860081"/>
            <a:ext cx="9144000" cy="399791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7735" y="5061397"/>
            <a:ext cx="231820" cy="1796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48140" y="4647126"/>
            <a:ext cx="264018" cy="22108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0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7514" y="3046460"/>
            <a:ext cx="1628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effectLst/>
                <a:latin typeface="Calibri" charset="0"/>
                <a:ea typeface="Calibri" charset="0"/>
                <a:cs typeface="Times New Roman" charset="0"/>
              </a:rPr>
              <a:t>Ensembl</a:t>
            </a:r>
            <a:endParaRPr lang="en-US" sz="3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04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25"/>
            <a:ext cx="9144000" cy="35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4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261" y="2844225"/>
            <a:ext cx="5137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effectLst/>
                <a:latin typeface="Calibri" charset="0"/>
                <a:ea typeface="Calibri" charset="0"/>
                <a:cs typeface="Times New Roman" charset="0"/>
              </a:rPr>
              <a:t>Variant </a:t>
            </a:r>
            <a:r>
              <a:rPr lang="en-US" sz="3200" b="1" dirty="0" smtClean="0">
                <a:effectLst/>
                <a:latin typeface="Calibri" charset="0"/>
                <a:ea typeface="Calibri" charset="0"/>
                <a:cs typeface="Times New Roman" charset="0"/>
              </a:rPr>
              <a:t>Effect Predictor (VEP)</a:t>
            </a:r>
            <a:endParaRPr lang="en-US" sz="3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38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367"/>
          <a:stretch/>
        </p:blipFill>
        <p:spPr>
          <a:xfrm>
            <a:off x="0" y="0"/>
            <a:ext cx="8744755" cy="5659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7959"/>
          <a:stretch/>
        </p:blipFill>
        <p:spPr>
          <a:xfrm>
            <a:off x="141668" y="5659011"/>
            <a:ext cx="8216721" cy="17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0116"/>
            <a:ext cx="9144000" cy="2327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3960"/>
            <a:ext cx="9144000" cy="3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98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0"/>
            <a:ext cx="9144000" cy="4019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6" y="3480516"/>
            <a:ext cx="9144000" cy="414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66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942"/>
            <a:ext cx="9144000" cy="39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9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707"/>
            <a:ext cx="9144000" cy="42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82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0692"/>
            <a:ext cx="9144000" cy="39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619"/>
            <a:ext cx="9144000" cy="50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38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60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0885"/>
            <a:ext cx="4262639" cy="33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1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4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" y="4554449"/>
            <a:ext cx="9144000" cy="34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93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645"/>
            <a:ext cx="9144000" cy="42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209550"/>
            <a:ext cx="70358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5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377"/>
            <a:ext cx="9144000" cy="44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91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5256"/>
            <a:ext cx="9144000" cy="4300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420" y="771236"/>
            <a:ext cx="5937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LD in </a:t>
            </a:r>
            <a:r>
              <a:rPr lang="en-US" sz="3200" dirty="0" err="1" smtClean="0"/>
              <a:t>Yorubans</a:t>
            </a:r>
            <a:r>
              <a:rPr lang="en-US" sz="3200" dirty="0" smtClean="0"/>
              <a:t> over a 20kb region around the LCT SNP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359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224"/>
            <a:ext cx="9144000" cy="4287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420" y="822751"/>
            <a:ext cx="5937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LD </a:t>
            </a:r>
            <a:r>
              <a:rPr lang="en-US" sz="3200" smtClean="0"/>
              <a:t>in British people over </a:t>
            </a:r>
            <a:r>
              <a:rPr lang="en-US" sz="3200" dirty="0" smtClean="0"/>
              <a:t>a 20kb region around the LCT SNP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812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204"/>
            <a:ext cx="9144000" cy="35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14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91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3840"/>
          <a:stretch/>
        </p:blipFill>
        <p:spPr>
          <a:xfrm>
            <a:off x="0" y="4117467"/>
            <a:ext cx="9144000" cy="27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5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40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16" y="5253840"/>
            <a:ext cx="9144000" cy="137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9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65100"/>
            <a:ext cx="88646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21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65"/>
            <a:ext cx="9144000" cy="467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62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608" y="283335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ExAC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9612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42</Words>
  <Application>Microsoft Macintosh PowerPoint</Application>
  <PresentationFormat>On-screen Show (4:3)</PresentationFormat>
  <Paragraphs>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Calibri Light</vt:lpstr>
      <vt:lpstr>Times New Roman</vt:lpstr>
      <vt:lpstr>Arial</vt:lpstr>
      <vt:lpstr>Office Theme</vt:lpstr>
      <vt:lpstr>Practical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</dc:title>
  <dc:creator>Microsoft Office User</dc:creator>
  <cp:lastModifiedBy>Microsoft Office User</cp:lastModifiedBy>
  <cp:revision>20</cp:revision>
  <dcterms:created xsi:type="dcterms:W3CDTF">2017-03-08T18:41:37Z</dcterms:created>
  <dcterms:modified xsi:type="dcterms:W3CDTF">2017-03-08T23:35:23Z</dcterms:modified>
</cp:coreProperties>
</file>