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1" r:id="rId3"/>
    <p:sldId id="263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E1D9-43EA-43D8-A420-7AD69E8F6425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842E-1266-4443-BB7E-0F625B70D5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97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E99118-1322-498D-88E6-FDFED7AD1B5D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78905D-3970-45EF-8357-EBD9C4CBBB96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day Satellite ICTS meeting on the 20th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46356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BGA 2016 – </a:t>
            </a:r>
            <a:r>
              <a:rPr lang="en-AU" dirty="0" smtClean="0"/>
              <a:t>21,22,23 </a:t>
            </a:r>
            <a:r>
              <a:rPr lang="en-AU" dirty="0" err="1" smtClean="0"/>
              <a:t>Junw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Brisbane, Australia</a:t>
            </a:r>
            <a:endParaRPr lang="en-AU" dirty="0"/>
          </a:p>
        </p:txBody>
      </p:sp>
      <p:pic>
        <p:nvPicPr>
          <p:cNvPr id="1028" name="Picture 4" descr="https://encrypted-tbn2.google.com/images?q=tbn:ANd9GcT1z8QCKLZcmiqSv7QR6cavtHwtbplkRBAZ2XaoeJOjuvlMYvVX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48" y="116632"/>
            <a:ext cx="2460732" cy="18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oogle.com/images?q=tbn:ANd9GcSklsh0M6aCbVXI24eoLoLY9Sj8Q_Ivuu03h8WQI-JcyVhFRLsu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85" y="116632"/>
            <a:ext cx="2460732" cy="18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oogle.com/images?q=tbn:ANd9GcQAnROS4FHroGiQfqkWtQKeKuhxUUNKYSVcpp3ek8dD6whco4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04420" cy="18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48" y="116632"/>
            <a:ext cx="2120914" cy="18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s://encrypted-tbn1.google.com/images?q=tbn:ANd9GcTPyH0j1T91GgEYroyhTOKhTgTw6CYWSuqUh_P-h1UjfyDbqaw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15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encrypted-tbn2.google.com/images?q=tbn:ANd9GcTP43HMDDzpMFTqYDy9CdsTwVMg14JpFw69xk_kGtlhrSp_uRK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5426"/>
            <a:ext cx="1486369" cy="22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encrypted-tbn2.google.com/images?q=tbn:ANd9GcQpYltaCwL5vuaJQek6E3YBZDANtaZCPImxkNb7-QHBpdJaf_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35363"/>
            <a:ext cx="2595409" cy="19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2.google.com/images?q=tbn:ANd9GcT_dqMCTUgQJtOPf9G6LDSxJWi5W8CfNnw2wq1MU_b0kMOeS0T2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6314"/>
            <a:ext cx="1002664" cy="6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oogle.com/images?q=tbn:ANd9GcR0JSBcL8_grcikBP8skRGnnCw2H095OstX3euu3uawKqiNNZWGL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21" y="1917286"/>
            <a:ext cx="2498887" cy="18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encrypted-tbn3.google.com/images?q=tbn:ANd9GcRAQYFlxDsk4_nRmofYCfcd2ohU9qhkm7LNWrnhSWRNPVppK3B8_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8166"/>
            <a:ext cx="1032283" cy="6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s://encrypted-tbn0.google.com/images?q=tbn:ANd9GcRlaC6aMRnRx9ePAsB2Gd5EmIfkhtxXXUwIwEKGGnDTMPVgkKx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4945"/>
            <a:ext cx="946732" cy="6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encrypted-tbn1.google.com/images?q=tbn:ANd9GcR47j7IPHRN-2a3zP78JouTsYD1SwlIGqHd7WahZuWaYQQNiQk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11" y="3621991"/>
            <a:ext cx="701293" cy="7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encrypted-tbn0.google.com/images?q=tbn:ANd9GcT9PYP7JMJqHhRIjjCfikfwMiEwxBpbi2As7V3yLzCP3BnopiIlXQ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21991"/>
            <a:ext cx="1106592" cy="7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encrypted-tbn0.google.com/images?q=tbn:ANd9GcSSZApgzD-lSL3d_o_T9yGKqzsxyULqq256agD1dfZvPqkjqAd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60" y="3608672"/>
            <a:ext cx="1008576" cy="7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encrypted-tbn0.google.com/images?q=tbn:ANd9GcQVkel5zrzW_D6AgVuAsgF10YyX1dFCpYluNqzkVDxsIWDWCd4-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608672"/>
            <a:ext cx="1004696" cy="7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encrypted-tbn1.google.com/images?q=tbn:ANd9GcSyjRNZMKcghb3Dr2_AzTeI6MUYyXi9asfA0SLDEdcfukbD_D2_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80" y="3574718"/>
            <a:ext cx="1141198" cy="7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s://encrypted-tbn3.google.com/images?q=tbn:ANd9GcSZffv8V2ruPKmK7TluGzrhN_QlOjTMOk-98tUV-UrttkHZYjpO5Q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80" y="3574529"/>
            <a:ext cx="132873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1628800"/>
            <a:ext cx="445839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90" y="1628800"/>
            <a:ext cx="44614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dirty="0" smtClean="0"/>
              <a:t>Timing &amp; Travel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6210"/>
            <a:ext cx="8229600" cy="4525963"/>
          </a:xfrm>
        </p:spPr>
        <p:txBody>
          <a:bodyPr/>
          <a:lstStyle/>
          <a:p>
            <a:r>
              <a:rPr lang="en-AU" dirty="0" smtClean="0"/>
              <a:t>US – 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sz="1800" dirty="0" smtClean="0"/>
              <a:t>(~14 </a:t>
            </a:r>
            <a:r>
              <a:rPr lang="en-AU" sz="1800" dirty="0" err="1" smtClean="0"/>
              <a:t>hrs</a:t>
            </a:r>
            <a:r>
              <a:rPr lang="en-AU" sz="1800" dirty="0" smtClean="0"/>
              <a:t> travel time - crossing date line)</a:t>
            </a:r>
          </a:p>
          <a:p>
            <a:pPr lvl="1"/>
            <a:r>
              <a:rPr lang="en-AU" dirty="0" smtClean="0"/>
              <a:t>Leave LA late Sat arrive early Monday morning </a:t>
            </a:r>
          </a:p>
          <a:p>
            <a:pPr lvl="1"/>
            <a:r>
              <a:rPr lang="en-AU" dirty="0" smtClean="0"/>
              <a:t>Return Friday mid morning arrive LA Friday early morning</a:t>
            </a:r>
          </a:p>
          <a:p>
            <a:r>
              <a:rPr lang="en-AU" dirty="0" smtClean="0"/>
              <a:t>Europe-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sz="1800" dirty="0" smtClean="0"/>
              <a:t>(~24 </a:t>
            </a:r>
            <a:r>
              <a:rPr lang="en-AU" sz="1800" dirty="0" err="1" smtClean="0"/>
              <a:t>hrs</a:t>
            </a:r>
            <a:r>
              <a:rPr lang="en-AU" sz="1800" dirty="0" smtClean="0"/>
              <a:t> travel time)</a:t>
            </a:r>
          </a:p>
          <a:p>
            <a:pPr lvl="1"/>
            <a:r>
              <a:rPr lang="en-AU" dirty="0" smtClean="0"/>
              <a:t>Leave Europe </a:t>
            </a:r>
            <a:r>
              <a:rPr lang="en-AU" dirty="0"/>
              <a:t>late Sat arrive early Monday </a:t>
            </a:r>
            <a:r>
              <a:rPr lang="en-AU" dirty="0" smtClean="0"/>
              <a:t>morning</a:t>
            </a:r>
          </a:p>
          <a:p>
            <a:pPr lvl="1"/>
            <a:r>
              <a:rPr lang="en-AU" dirty="0" smtClean="0"/>
              <a:t>Return Friday afternoon arrive Sat morning   </a:t>
            </a:r>
          </a:p>
          <a:p>
            <a:r>
              <a:rPr lang="en-AU" dirty="0" smtClean="0"/>
              <a:t>Suggestions</a:t>
            </a:r>
          </a:p>
          <a:p>
            <a:pPr lvl="1"/>
            <a:r>
              <a:rPr lang="en-AU" dirty="0" smtClean="0"/>
              <a:t>We could shift the Monday cocktail party </a:t>
            </a:r>
            <a:r>
              <a:rPr lang="en-AU" dirty="0" err="1" smtClean="0"/>
              <a:t>fwd</a:t>
            </a:r>
            <a:r>
              <a:rPr lang="en-AU" dirty="0" smtClean="0"/>
              <a:t> making it a lunch/afternoon BBQ – allow everyone to get an early night</a:t>
            </a:r>
          </a:p>
          <a:p>
            <a:pPr lvl="1"/>
            <a:r>
              <a:rPr lang="en-AU" dirty="0" smtClean="0"/>
              <a:t>We run the conference 10am – 6pm to help with jet lag</a:t>
            </a:r>
          </a:p>
          <a:p>
            <a:pPr marL="36576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8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29600" cy="1143000"/>
          </a:xfrm>
        </p:spPr>
        <p:txBody>
          <a:bodyPr/>
          <a:lstStyle/>
          <a:p>
            <a:r>
              <a:rPr lang="en-AU" dirty="0" smtClean="0"/>
              <a:t>Hotels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72" y="836711"/>
            <a:ext cx="7219623" cy="56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Conf.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BBQ.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Self catering apartments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South central </a:t>
            </a:r>
          </a:p>
          <a:p>
            <a:pPr lvl="1"/>
            <a:r>
              <a:rPr lang="en-AU" dirty="0" smtClean="0"/>
              <a:t>2 bedrooms $200 night</a:t>
            </a:r>
          </a:p>
          <a:p>
            <a:pPr lvl="1"/>
            <a:r>
              <a:rPr lang="en-AU" dirty="0" smtClean="0"/>
              <a:t>$150 online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Capital apartments</a:t>
            </a:r>
          </a:p>
          <a:p>
            <a:pPr lvl="1"/>
            <a:r>
              <a:rPr lang="en-AU" dirty="0" smtClean="0"/>
              <a:t>2 bedrooms $160 per night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628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954544"/>
            <a:ext cx="3672408" cy="17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" y="4725144"/>
            <a:ext cx="3662521" cy="18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7193"/>
            <a:ext cx="3546087" cy="18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3392"/>
            <a:ext cx="3546087" cy="1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Hotels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Mantra </a:t>
            </a:r>
          </a:p>
          <a:p>
            <a:pPr lvl="1"/>
            <a:r>
              <a:rPr lang="en-AU" dirty="0" smtClean="0"/>
              <a:t>~$200 per night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87271" y="1196752"/>
            <a:ext cx="4038600" cy="4525963"/>
          </a:xfrm>
        </p:spPr>
        <p:txBody>
          <a:bodyPr/>
          <a:lstStyle/>
          <a:p>
            <a:r>
              <a:rPr lang="en-AU" dirty="0" err="1" smtClean="0"/>
              <a:t>Rydges</a:t>
            </a:r>
            <a:endParaRPr lang="en-AU" dirty="0" smtClean="0"/>
          </a:p>
          <a:p>
            <a:pPr lvl="1"/>
            <a:r>
              <a:rPr lang="en-AU" dirty="0"/>
              <a:t>~$200 per </a:t>
            </a:r>
            <a:r>
              <a:rPr lang="en-AU" dirty="0" smtClean="0"/>
              <a:t>night</a:t>
            </a:r>
          </a:p>
          <a:p>
            <a:pPr lvl="1"/>
            <a:r>
              <a:rPr lang="en-AU" dirty="0" smtClean="0"/>
              <a:t>Possible banquet venue</a:t>
            </a:r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1" y="2544146"/>
            <a:ext cx="3710235" cy="23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mantra-south-bank-brisbane-facilities-swimming-pool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1556488" cy="23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66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8843"/>
            <a:ext cx="4481420" cy="204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34" y="4653136"/>
            <a:ext cx="4441875" cy="174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399</TotalTime>
  <Words>141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BGA 2016 – 21,22,23 Junw Brisbane, Australia</vt:lpstr>
      <vt:lpstr>PowerPoint Presentation</vt:lpstr>
      <vt:lpstr>Timing &amp; Travel</vt:lpstr>
      <vt:lpstr>Hotels</vt:lpstr>
      <vt:lpstr>Self catering apartments</vt:lpstr>
      <vt:lpstr>Hotels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BGA 2015 – Brisbane, Australia</dc:title>
  <dc:creator>SEM</dc:creator>
  <cp:lastModifiedBy>logstress@gmail.com</cp:lastModifiedBy>
  <cp:revision>44</cp:revision>
  <dcterms:created xsi:type="dcterms:W3CDTF">2012-06-23T05:50:24Z</dcterms:created>
  <dcterms:modified xsi:type="dcterms:W3CDTF">2015-03-03T20:25:34Z</dcterms:modified>
</cp:coreProperties>
</file>