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6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0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5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6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8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8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2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D272A-E5E3-6846-AC60-FA5F9150CC8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E7D14-B429-AD41-9C37-486D69D5E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9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736" y="361635"/>
            <a:ext cx="8412237" cy="6259882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PL scores to genotype probabilities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i.e. what does PL [0,10,20] mean in probability space??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Phred</a:t>
            </a:r>
            <a:r>
              <a:rPr lang="en-US" sz="2000" dirty="0" smtClean="0">
                <a:solidFill>
                  <a:schemeClr val="tx1"/>
                </a:solidFill>
              </a:rPr>
              <a:t> likelihood: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10 = 0.1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20 = 0.01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30 = 0.001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PL [0,10,20] converts to [X , X*0.1, X*0.01]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sum (X + X*0.1 + X*0.01) = 1 so we can solve for X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X = 100/111 or 90.09%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probability space = [.9009, .09009 , .0090]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33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90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Howrigan</dc:creator>
  <cp:lastModifiedBy>Daniel Howrigan</cp:lastModifiedBy>
  <cp:revision>2</cp:revision>
  <dcterms:created xsi:type="dcterms:W3CDTF">2015-03-05T21:16:37Z</dcterms:created>
  <dcterms:modified xsi:type="dcterms:W3CDTF">2015-03-05T21:29:19Z</dcterms:modified>
</cp:coreProperties>
</file>