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57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3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3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5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2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1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8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4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4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4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8178-9D26-1549-8C34-AD0CCF172174}" type="datetimeFigureOut">
              <a:rPr lang="en-US" smtClean="0"/>
              <a:t>3/7/14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3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A8178-9D26-1549-8C34-AD0CCF172174}" type="datetimeFigureOut">
              <a:rPr lang="en-US" smtClean="0"/>
              <a:t>3/7/14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1BCB6-9538-4D47-BD18-84A6800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1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Direction of Causation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Brad Verhulst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8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Caveats:</a:t>
            </a:r>
            <a:br>
              <a:rPr lang="en-US" dirty="0" smtClean="0"/>
            </a:br>
            <a:r>
              <a:rPr lang="en-US" sz="3600" dirty="0" smtClean="0"/>
              <a:t>Hints, Allegations and things that must be said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28650" indent="-628650">
              <a:buNone/>
            </a:pPr>
            <a:r>
              <a:rPr lang="en-US" dirty="0"/>
              <a:t>The Direction of Causation is based upon the cross-twin cross-trait </a:t>
            </a:r>
            <a:r>
              <a:rPr lang="en-US" dirty="0" smtClean="0"/>
              <a:t>covariance</a:t>
            </a:r>
            <a:endParaRPr lang="en-US" dirty="0"/>
          </a:p>
          <a:p>
            <a:pPr lvl="1"/>
            <a:r>
              <a:rPr lang="en-US" dirty="0" smtClean="0"/>
              <a:t>In a twin model, the expected covariance matrix would be different if </a:t>
            </a:r>
            <a:r>
              <a:rPr lang="en-US" dirty="0"/>
              <a:t>A causes </a:t>
            </a:r>
            <a:r>
              <a:rPr lang="en-US" dirty="0" smtClean="0"/>
              <a:t>B or if B </a:t>
            </a:r>
            <a:r>
              <a:rPr lang="en-US" dirty="0"/>
              <a:t>causes </a:t>
            </a:r>
            <a:r>
              <a:rPr lang="en-US" dirty="0" smtClean="0"/>
              <a:t>A.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cross-twin cross-trait covariance mimics the pattern of transmission of trait A, then A causes B</a:t>
            </a:r>
          </a:p>
          <a:p>
            <a:pPr marL="628650" indent="-628650">
              <a:buNone/>
            </a:pPr>
            <a:endParaRPr lang="en-US" dirty="0"/>
          </a:p>
          <a:p>
            <a:pPr marL="628650" indent="-628650">
              <a:buNone/>
            </a:pPr>
            <a:r>
              <a:rPr lang="en-US" dirty="0" smtClean="0"/>
              <a:t>Power &amp; Identification: To estimated causality you must have different modes of transmission</a:t>
            </a:r>
          </a:p>
          <a:p>
            <a:pPr lvl="1"/>
            <a:r>
              <a:rPr lang="en-US" dirty="0" smtClean="0"/>
              <a:t>ACE </a:t>
            </a:r>
            <a:r>
              <a:rPr lang="en-US" dirty="0" err="1" smtClean="0"/>
              <a:t>vs</a:t>
            </a:r>
            <a:r>
              <a:rPr lang="en-US" dirty="0" smtClean="0"/>
              <a:t> AE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Measurement Error can drastically affect the estimation of the causal paths</a:t>
            </a:r>
          </a:p>
        </p:txBody>
      </p:sp>
    </p:spTree>
    <p:extLst>
      <p:ext uri="{BB962C8B-B14F-4D97-AF65-F5344CB8AC3E}">
        <p14:creationId xmlns:p14="http://schemas.microsoft.com/office/powerpoint/2010/main" val="9568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89" y="635093"/>
            <a:ext cx="4762500" cy="177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818" y="259590"/>
            <a:ext cx="4555340" cy="6558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84" y="3195115"/>
            <a:ext cx="5031237" cy="197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091" y="195323"/>
            <a:ext cx="63246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49" y="1848727"/>
            <a:ext cx="4203700" cy="231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91" y="3004427"/>
            <a:ext cx="80518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7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654" y="0"/>
            <a:ext cx="5088345" cy="14811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701" y="1408574"/>
            <a:ext cx="4744859" cy="10082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5544093" y="1938932"/>
            <a:ext cx="3441151" cy="232127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9438"/>
            <a:ext cx="5163598" cy="14538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/>
        </p:nvSpPr>
        <p:spPr>
          <a:xfrm>
            <a:off x="4426824" y="2171059"/>
            <a:ext cx="1605676" cy="232127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" y="3844751"/>
            <a:ext cx="5027045" cy="4800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/>
          <p:nvPr/>
        </p:nvSpPr>
        <p:spPr>
          <a:xfrm>
            <a:off x="1638648" y="3844751"/>
            <a:ext cx="3393495" cy="14585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3990604"/>
            <a:ext cx="5027044" cy="14585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4165279"/>
            <a:ext cx="2383922" cy="14585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561" y="5780744"/>
            <a:ext cx="4122965" cy="10601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6480" y="4329139"/>
            <a:ext cx="7265694" cy="14565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ctangle 15"/>
          <p:cNvSpPr/>
          <p:nvPr/>
        </p:nvSpPr>
        <p:spPr>
          <a:xfrm>
            <a:off x="2965561" y="5771135"/>
            <a:ext cx="4122965" cy="106979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1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3-06 at 2.34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61"/>
            <a:ext cx="9144000" cy="638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6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169</TotalTime>
  <Words>95</Words>
  <Application>Microsoft Macintosh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Theme</vt:lpstr>
      <vt:lpstr>Direction of Causation Models</vt:lpstr>
      <vt:lpstr>Caveats: Hints, Allegations and things that must be said</vt:lpstr>
      <vt:lpstr>PowerPoint Presentation</vt:lpstr>
      <vt:lpstr>PowerPoint Presentation</vt:lpstr>
      <vt:lpstr>PowerPoint Presentation</vt:lpstr>
      <vt:lpstr>PowerPoint Presentation</vt:lpstr>
    </vt:vector>
  </TitlesOfParts>
  <Company>VCU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 of Causation Models</dc:title>
  <dc:creator>Brad Verhulst</dc:creator>
  <cp:lastModifiedBy>Brad Verhulst</cp:lastModifiedBy>
  <cp:revision>9</cp:revision>
  <dcterms:created xsi:type="dcterms:W3CDTF">2014-03-06T21:06:50Z</dcterms:created>
  <dcterms:modified xsi:type="dcterms:W3CDTF">2014-03-07T18:56:32Z</dcterms:modified>
</cp:coreProperties>
</file>