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03AD0B"/>
    <a:srgbClr val="FCE5B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A1999-6122-4389-A4A8-E1D35F055FB2}" type="datetimeFigureOut">
              <a:rPr lang="en-US" smtClean="0"/>
              <a:t>3/2/2010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AD69C3-0FD3-4630-A497-0C795B068DE6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D69C3-0FD3-4630-A497-0C795B068DE6}" type="slidenum">
              <a:rPr lang="en-AU" smtClean="0"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D69C3-0FD3-4630-A497-0C795B068DE6}" type="slidenum">
              <a:rPr lang="en-AU" smtClean="0"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D69C3-0FD3-4630-A497-0C795B068DE6}" type="slidenum">
              <a:rPr lang="en-AU" smtClean="0"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D69C3-0FD3-4630-A497-0C795B068DE6}" type="slidenum">
              <a:rPr lang="en-AU" smtClean="0"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AD69C3-0FD3-4630-A497-0C795B068DE6}" type="slidenum">
              <a:rPr lang="en-AU" smtClean="0"/>
              <a:t>5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2A32-0965-449B-9603-958A0EDA5AEF}" type="datetimeFigureOut">
              <a:rPr lang="en-US" smtClean="0"/>
              <a:t>3/2/2010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6D68-5D83-4FBD-BEAF-9F52A3892F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2A32-0965-449B-9603-958A0EDA5AEF}" type="datetimeFigureOut">
              <a:rPr lang="en-US" smtClean="0"/>
              <a:t>3/2/2010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6D68-5D83-4FBD-BEAF-9F52A3892F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2A32-0965-449B-9603-958A0EDA5AEF}" type="datetimeFigureOut">
              <a:rPr lang="en-US" smtClean="0"/>
              <a:t>3/2/2010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6D68-5D83-4FBD-BEAF-9F52A3892F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2A32-0965-449B-9603-958A0EDA5AEF}" type="datetimeFigureOut">
              <a:rPr lang="en-US" smtClean="0"/>
              <a:t>3/2/2010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6D68-5D83-4FBD-BEAF-9F52A3892F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2A32-0965-449B-9603-958A0EDA5AEF}" type="datetimeFigureOut">
              <a:rPr lang="en-US" smtClean="0"/>
              <a:t>3/2/2010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6D68-5D83-4FBD-BEAF-9F52A3892F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2A32-0965-449B-9603-958A0EDA5AEF}" type="datetimeFigureOut">
              <a:rPr lang="en-US" smtClean="0"/>
              <a:t>3/2/2010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6D68-5D83-4FBD-BEAF-9F52A3892F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2A32-0965-449B-9603-958A0EDA5AEF}" type="datetimeFigureOut">
              <a:rPr lang="en-US" smtClean="0"/>
              <a:t>3/2/2010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6D68-5D83-4FBD-BEAF-9F52A3892F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2A32-0965-449B-9603-958A0EDA5AEF}" type="datetimeFigureOut">
              <a:rPr lang="en-US" smtClean="0"/>
              <a:t>3/2/2010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6D68-5D83-4FBD-BEAF-9F52A3892F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2A32-0965-449B-9603-958A0EDA5AEF}" type="datetimeFigureOut">
              <a:rPr lang="en-US" smtClean="0"/>
              <a:t>3/2/2010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6D68-5D83-4FBD-BEAF-9F52A3892F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2A32-0965-449B-9603-958A0EDA5AEF}" type="datetimeFigureOut">
              <a:rPr lang="en-US" smtClean="0"/>
              <a:t>3/2/2010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6D68-5D83-4FBD-BEAF-9F52A3892F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52A32-0965-449B-9603-958A0EDA5AEF}" type="datetimeFigureOut">
              <a:rPr lang="en-US" smtClean="0"/>
              <a:t>3/2/2010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66D68-5D83-4FBD-BEAF-9F52A3892F47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52A32-0965-449B-9603-958A0EDA5AEF}" type="datetimeFigureOut">
              <a:rPr lang="en-US" smtClean="0"/>
              <a:t>3/2/2010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66D68-5D83-4FBD-BEAF-9F52A3892F47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3714744" y="3711546"/>
            <a:ext cx="1643074" cy="1071570"/>
          </a:xfrm>
          <a:prstGeom prst="rect">
            <a:avLst/>
          </a:prstGeom>
          <a:solidFill>
            <a:srgbClr val="FCE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Oval 47"/>
          <p:cNvSpPr/>
          <p:nvPr/>
        </p:nvSpPr>
        <p:spPr>
          <a:xfrm>
            <a:off x="5106182" y="3214686"/>
            <a:ext cx="3161933" cy="2071702"/>
          </a:xfrm>
          <a:prstGeom prst="ellipse">
            <a:avLst/>
          </a:prstGeom>
          <a:solidFill>
            <a:srgbClr val="FCE5B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47650" y="738188"/>
            <a:ext cx="864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8072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Likelihood Practical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7672" y="3709990"/>
            <a:ext cx="1643074" cy="107157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557184" y="3911033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/>
              <a:t>Theory</a:t>
            </a:r>
            <a:endParaRPr lang="en-AU" sz="3600" dirty="0"/>
          </a:p>
        </p:txBody>
      </p:sp>
      <p:sp>
        <p:nvSpPr>
          <p:cNvPr id="13" name="Rectangle 12"/>
          <p:cNvSpPr/>
          <p:nvPr/>
        </p:nvSpPr>
        <p:spPr>
          <a:xfrm>
            <a:off x="3775100" y="3844211"/>
            <a:ext cx="1643074" cy="821095"/>
          </a:xfrm>
          <a:prstGeom prst="rect">
            <a:avLst/>
          </a:prstGeom>
          <a:solidFill>
            <a:srgbClr val="FCE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" name="TextBox 13"/>
          <p:cNvSpPr txBox="1"/>
          <p:nvPr/>
        </p:nvSpPr>
        <p:spPr>
          <a:xfrm>
            <a:off x="3629018" y="3906271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/>
              <a:t>Model</a:t>
            </a:r>
            <a:endParaRPr lang="en-AU" sz="3600" dirty="0"/>
          </a:p>
        </p:txBody>
      </p:sp>
      <p:sp>
        <p:nvSpPr>
          <p:cNvPr id="15" name="Rectangle 14"/>
          <p:cNvSpPr/>
          <p:nvPr/>
        </p:nvSpPr>
        <p:spPr>
          <a:xfrm>
            <a:off x="5895206" y="3714752"/>
            <a:ext cx="1643074" cy="107157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TextBox 15"/>
          <p:cNvSpPr txBox="1"/>
          <p:nvPr/>
        </p:nvSpPr>
        <p:spPr>
          <a:xfrm>
            <a:off x="5823768" y="3915795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/>
              <a:t>Data</a:t>
            </a:r>
            <a:endParaRPr lang="en-AU" sz="3600" dirty="0"/>
          </a:p>
        </p:txBody>
      </p:sp>
      <p:sp>
        <p:nvSpPr>
          <p:cNvPr id="17" name="Oval 16"/>
          <p:cNvSpPr/>
          <p:nvPr/>
        </p:nvSpPr>
        <p:spPr>
          <a:xfrm>
            <a:off x="5272092" y="1281098"/>
            <a:ext cx="1428760" cy="142876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8" name="Rectangle 17"/>
          <p:cNvSpPr/>
          <p:nvPr/>
        </p:nvSpPr>
        <p:spPr>
          <a:xfrm>
            <a:off x="628622" y="1462074"/>
            <a:ext cx="1643074" cy="107157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extBox 18"/>
          <p:cNvSpPr txBox="1"/>
          <p:nvPr/>
        </p:nvSpPr>
        <p:spPr>
          <a:xfrm>
            <a:off x="557184" y="1663117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/>
              <a:t>Revise</a:t>
            </a:r>
            <a:endParaRPr lang="en-A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5110166" y="1662100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smtClean="0"/>
              <a:t>Fits</a:t>
            </a:r>
            <a:r>
              <a:rPr lang="en-AU" sz="3600" dirty="0" smtClean="0"/>
              <a:t>?</a:t>
            </a:r>
            <a:endParaRPr lang="en-AU" sz="3600" dirty="0"/>
          </a:p>
        </p:txBody>
      </p:sp>
      <p:cxnSp>
        <p:nvCxnSpPr>
          <p:cNvPr id="22" name="Straight Arrow Connector 21"/>
          <p:cNvCxnSpPr>
            <a:stCxn id="12" idx="3"/>
            <a:endCxn id="14" idx="1"/>
          </p:cNvCxnSpPr>
          <p:nvPr/>
        </p:nvCxnSpPr>
        <p:spPr>
          <a:xfrm flipV="1">
            <a:off x="2343134" y="4229437"/>
            <a:ext cx="1285884" cy="4762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48" idx="0"/>
            <a:endCxn id="17" idx="5"/>
          </p:cNvCxnSpPr>
          <p:nvPr/>
        </p:nvCxnSpPr>
        <p:spPr>
          <a:xfrm rot="16200000" flipV="1">
            <a:off x="6232350" y="2759887"/>
            <a:ext cx="714065" cy="19553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0" idx="1"/>
            <a:endCxn id="19" idx="3"/>
          </p:cNvCxnSpPr>
          <p:nvPr/>
        </p:nvCxnSpPr>
        <p:spPr>
          <a:xfrm rot="10800000" flipV="1">
            <a:off x="2343134" y="1985265"/>
            <a:ext cx="2767032" cy="1017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914374" y="3143248"/>
            <a:ext cx="1000132" cy="1588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658372" y="4852998"/>
            <a:ext cx="28424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Expected stats</a:t>
            </a:r>
          </a:p>
          <a:p>
            <a:r>
              <a:rPr lang="en-AU" dirty="0" smtClean="0"/>
              <a:t>Means, </a:t>
            </a:r>
            <a:r>
              <a:rPr lang="en-AU" dirty="0" err="1" smtClean="0"/>
              <a:t>Var-Cov</a:t>
            </a:r>
            <a:r>
              <a:rPr lang="en-AU" dirty="0" smtClean="0"/>
              <a:t>, etc</a:t>
            </a:r>
          </a:p>
          <a:p>
            <a:r>
              <a:rPr lang="en-AU" b="1" dirty="0" smtClean="0"/>
              <a:t>Parameters</a:t>
            </a:r>
          </a:p>
          <a:p>
            <a:r>
              <a:rPr lang="en-AU" dirty="0" smtClean="0"/>
              <a:t>For ACE model: a, c, e etc</a:t>
            </a:r>
            <a:endParaRPr lang="en-AU" dirty="0"/>
          </a:p>
        </p:txBody>
      </p:sp>
      <p:sp>
        <p:nvSpPr>
          <p:cNvPr id="40" name="TextBox 39"/>
          <p:cNvSpPr txBox="1"/>
          <p:nvPr/>
        </p:nvSpPr>
        <p:spPr>
          <a:xfrm>
            <a:off x="4929190" y="885750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000" b="1" dirty="0" smtClean="0"/>
              <a:t>Likelihood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196413" y="4770867"/>
            <a:ext cx="1428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err="1" smtClean="0"/>
              <a:t>Mx</a:t>
            </a:r>
            <a:r>
              <a:rPr lang="en-AU" sz="2400" dirty="0" smtClean="0"/>
              <a:t>, etc</a:t>
            </a:r>
            <a:endParaRPr lang="en-A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71406" y="6386476"/>
            <a:ext cx="4500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solidFill>
                  <a:schemeClr val="bg1">
                    <a:lumMod val="65000"/>
                  </a:schemeClr>
                </a:solidFill>
              </a:rPr>
              <a:t>Slightly modified from </a:t>
            </a:r>
            <a:r>
              <a:rPr lang="en-AU" sz="2000" dirty="0" err="1" smtClean="0">
                <a:solidFill>
                  <a:schemeClr val="bg1">
                    <a:lumMod val="65000"/>
                  </a:schemeClr>
                </a:solidFill>
              </a:rPr>
              <a:t>Lindon</a:t>
            </a:r>
            <a:r>
              <a:rPr lang="en-AU" sz="2000" dirty="0" smtClean="0">
                <a:solidFill>
                  <a:schemeClr val="bg1">
                    <a:lumMod val="65000"/>
                  </a:schemeClr>
                </a:solidFill>
              </a:rPr>
              <a:t> Eaves</a:t>
            </a:r>
          </a:p>
        </p:txBody>
      </p:sp>
      <p:cxnSp>
        <p:nvCxnSpPr>
          <p:cNvPr id="44" name="Straight Arrow Connector 43"/>
          <p:cNvCxnSpPr/>
          <p:nvPr/>
        </p:nvCxnSpPr>
        <p:spPr>
          <a:xfrm rot="5400000">
            <a:off x="4536281" y="2678901"/>
            <a:ext cx="1000132" cy="78581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858016" y="1986341"/>
            <a:ext cx="720000" cy="13899"/>
          </a:xfrm>
          <a:prstGeom prst="straightConnector1">
            <a:avLst/>
          </a:prstGeom>
          <a:ln w="19050"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7229720" y="1723861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paper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8072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Likelihood Practical - idea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29388" y="1770471"/>
            <a:ext cx="1428760" cy="5000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30" name="Picture 29" descr="twdata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6842" y="571480"/>
            <a:ext cx="3810000" cy="3810000"/>
          </a:xfrm>
          <a:prstGeom prst="rect">
            <a:avLst/>
          </a:prstGeom>
        </p:spPr>
      </p:pic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47650" y="738188"/>
            <a:ext cx="864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380991" y="1142984"/>
          <a:ext cx="4119571" cy="412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878"/>
                <a:gridCol w="1223180"/>
                <a:gridCol w="1714513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X_tw1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X_tw2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Likelihood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0.071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0.072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0.092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1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-0.3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0.133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0.017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...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A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AU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Overall Likelihood: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250.230</a:t>
                      </a:r>
                    </a:p>
                  </a:txBody>
                  <a:tcPr marL="9525" marR="9525" marT="9525" marB="0" anchor="b"/>
                </a:tc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A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Overall -2LogL: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-11.045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2" name="Rectangle 31"/>
          <p:cNvSpPr/>
          <p:nvPr/>
        </p:nvSpPr>
        <p:spPr>
          <a:xfrm>
            <a:off x="270265" y="3000372"/>
            <a:ext cx="2767421" cy="42862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cxnSp>
        <p:nvCxnSpPr>
          <p:cNvPr id="34" name="Straight Arrow Connector 33"/>
          <p:cNvCxnSpPr/>
          <p:nvPr/>
        </p:nvCxnSpPr>
        <p:spPr>
          <a:xfrm flipV="1">
            <a:off x="3000364" y="2534422"/>
            <a:ext cx="4218048" cy="46595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714876" y="4367551"/>
            <a:ext cx="43577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AU" sz="2000" dirty="0" smtClean="0"/>
              <a:t>(1) </a:t>
            </a:r>
            <a:r>
              <a:rPr lang="en-AU" sz="2000" b="1" dirty="0" smtClean="0">
                <a:solidFill>
                  <a:srgbClr val="03AD0B"/>
                </a:solidFill>
              </a:rPr>
              <a:t>M</a:t>
            </a:r>
            <a:r>
              <a:rPr lang="en-AU" sz="2000" dirty="0" smtClean="0"/>
              <a:t> = [mean(X_tw1)  mean(X_tw2)]</a:t>
            </a:r>
          </a:p>
          <a:p>
            <a:pPr marL="457200" indent="-457200"/>
            <a:r>
              <a:rPr lang="en-AU" sz="2000" dirty="0" smtClean="0"/>
              <a:t>(2) </a:t>
            </a:r>
            <a:r>
              <a:rPr lang="en-AU" sz="2000" b="1" dirty="0" smtClean="0">
                <a:solidFill>
                  <a:srgbClr val="FFC000"/>
                </a:solidFill>
              </a:rPr>
              <a:t>S</a:t>
            </a:r>
            <a:r>
              <a:rPr lang="en-AU" sz="2000" dirty="0" smtClean="0"/>
              <a:t> =    </a:t>
            </a:r>
            <a:r>
              <a:rPr lang="en-AU" sz="2000" dirty="0" err="1" smtClean="0"/>
              <a:t>var</a:t>
            </a:r>
            <a:r>
              <a:rPr lang="en-AU" sz="2000" dirty="0" smtClean="0"/>
              <a:t>(X_tw1) </a:t>
            </a:r>
          </a:p>
          <a:p>
            <a:pPr marL="457200" indent="-457200"/>
            <a:r>
              <a:rPr lang="en-AU" sz="2000" dirty="0"/>
              <a:t> </a:t>
            </a:r>
            <a:r>
              <a:rPr lang="en-AU" sz="2000" dirty="0" smtClean="0"/>
              <a:t>              </a:t>
            </a:r>
            <a:r>
              <a:rPr lang="en-AU" sz="2000" dirty="0" err="1" smtClean="0"/>
              <a:t>cov</a:t>
            </a:r>
            <a:r>
              <a:rPr lang="en-AU" sz="2000" dirty="0" smtClean="0"/>
              <a:t>(X_tw1, X_tw2)  </a:t>
            </a:r>
            <a:r>
              <a:rPr lang="en-AU" sz="2000" dirty="0" err="1" smtClean="0"/>
              <a:t>var</a:t>
            </a:r>
            <a:r>
              <a:rPr lang="en-AU" sz="2000" dirty="0" smtClean="0"/>
              <a:t>(X_tw2)</a:t>
            </a:r>
          </a:p>
        </p:txBody>
      </p:sp>
      <p:sp>
        <p:nvSpPr>
          <p:cNvPr id="47" name="Left Bracket 46"/>
          <p:cNvSpPr/>
          <p:nvPr/>
        </p:nvSpPr>
        <p:spPr>
          <a:xfrm>
            <a:off x="5553471" y="4752206"/>
            <a:ext cx="71438" cy="571504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Left Bracket 47"/>
          <p:cNvSpPr/>
          <p:nvPr/>
        </p:nvSpPr>
        <p:spPr>
          <a:xfrm rot="10800000">
            <a:off x="8911057" y="4760921"/>
            <a:ext cx="71438" cy="571504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/>
          <p:cNvSpPr/>
          <p:nvPr/>
        </p:nvSpPr>
        <p:spPr>
          <a:xfrm>
            <a:off x="1214414" y="5786454"/>
            <a:ext cx="6730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dirty="0" smtClean="0"/>
              <a:t>L = inv( </a:t>
            </a:r>
            <a:r>
              <a:rPr lang="en-AU" sz="2400" dirty="0" err="1" smtClean="0"/>
              <a:t>sqrt</a:t>
            </a:r>
            <a:r>
              <a:rPr lang="en-AU" sz="2400" dirty="0" smtClean="0"/>
              <a:t>( </a:t>
            </a:r>
            <a:r>
              <a:rPr lang="en-AU" sz="2400" dirty="0" err="1" smtClean="0"/>
              <a:t>det</a:t>
            </a:r>
            <a:r>
              <a:rPr lang="en-AU" sz="2400" dirty="0" smtClean="0"/>
              <a:t>(2*</a:t>
            </a:r>
            <a:r>
              <a:rPr lang="el-GR" sz="2400" dirty="0" smtClean="0"/>
              <a:t>π</a:t>
            </a:r>
            <a:r>
              <a:rPr lang="en-AU" sz="2400" dirty="0" smtClean="0"/>
              <a:t>*</a:t>
            </a:r>
            <a:r>
              <a:rPr lang="en-AU" sz="2400" b="1" dirty="0" smtClean="0">
                <a:solidFill>
                  <a:srgbClr val="FFC000"/>
                </a:solidFill>
              </a:rPr>
              <a:t>S</a:t>
            </a:r>
            <a:r>
              <a:rPr lang="en-AU" sz="2400" dirty="0" smtClean="0"/>
              <a:t>) ) ) *  e </a:t>
            </a:r>
            <a:r>
              <a:rPr lang="en-AU" sz="2400" baseline="30000" dirty="0" smtClean="0"/>
              <a:t>( -0.5 * (X-</a:t>
            </a:r>
            <a:r>
              <a:rPr lang="en-AU" sz="2400" b="1" baseline="30000" dirty="0" smtClean="0">
                <a:solidFill>
                  <a:srgbClr val="03AD0B"/>
                </a:solidFill>
              </a:rPr>
              <a:t>M</a:t>
            </a:r>
            <a:r>
              <a:rPr lang="en-AU" sz="2400" baseline="30000" dirty="0" smtClean="0"/>
              <a:t>) * inv(</a:t>
            </a:r>
            <a:r>
              <a:rPr lang="en-AU" sz="2400" b="1" baseline="30000" dirty="0" smtClean="0">
                <a:solidFill>
                  <a:srgbClr val="FFC000"/>
                </a:solidFill>
              </a:rPr>
              <a:t>S</a:t>
            </a:r>
            <a:r>
              <a:rPr lang="en-AU" sz="2400" baseline="30000" dirty="0" smtClean="0"/>
              <a:t>) * t(X-</a:t>
            </a:r>
            <a:r>
              <a:rPr lang="en-AU" sz="2400" b="1" baseline="30000" dirty="0" smtClean="0">
                <a:solidFill>
                  <a:srgbClr val="03AD0B"/>
                </a:solidFill>
              </a:rPr>
              <a:t>M</a:t>
            </a:r>
            <a:r>
              <a:rPr lang="en-AU" sz="2400" baseline="30000" dirty="0" smtClean="0"/>
              <a:t>) )</a:t>
            </a:r>
            <a:endParaRPr lang="en-AU" sz="2400" baseline="30000" dirty="0"/>
          </a:p>
        </p:txBody>
      </p:sp>
      <p:sp>
        <p:nvSpPr>
          <p:cNvPr id="51" name="Oval 50"/>
          <p:cNvSpPr/>
          <p:nvPr/>
        </p:nvSpPr>
        <p:spPr>
          <a:xfrm rot="19055606">
            <a:off x="5444592" y="2080596"/>
            <a:ext cx="3143272" cy="785818"/>
          </a:xfrm>
          <a:prstGeom prst="ellipse">
            <a:avLst/>
          </a:prstGeom>
          <a:solidFill>
            <a:srgbClr val="4F81BD">
              <a:alpha val="4117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Oval 51"/>
          <p:cNvSpPr/>
          <p:nvPr/>
        </p:nvSpPr>
        <p:spPr>
          <a:xfrm>
            <a:off x="6000760" y="1428736"/>
            <a:ext cx="2071702" cy="2000264"/>
          </a:xfrm>
          <a:prstGeom prst="ellipse">
            <a:avLst/>
          </a:prstGeom>
          <a:solidFill>
            <a:srgbClr val="4F81BD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4" name="Oval 53"/>
          <p:cNvSpPr/>
          <p:nvPr/>
        </p:nvSpPr>
        <p:spPr>
          <a:xfrm>
            <a:off x="5749124" y="1428736"/>
            <a:ext cx="2571768" cy="2000264"/>
          </a:xfrm>
          <a:prstGeom prst="ellipse">
            <a:avLst/>
          </a:prstGeom>
          <a:solidFill>
            <a:srgbClr val="4F81BD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43" grpId="0"/>
      <p:bldP spid="47" grpId="0" animBg="1"/>
      <p:bldP spid="48" grpId="0" animBg="1"/>
      <p:bldP spid="49" grpId="0"/>
      <p:bldP spid="51" grpId="0" animBg="1"/>
      <p:bldP spid="51" grpId="1" animBg="1"/>
      <p:bldP spid="52" grpId="0" animBg="1"/>
      <p:bldP spid="52" grpId="1" animBg="1"/>
      <p:bldP spid="5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47650" y="738188"/>
            <a:ext cx="864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8072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Likelihood Practical - results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29388" y="1770471"/>
            <a:ext cx="1428760" cy="5000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785786" y="1643050"/>
            <a:ext cx="64294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800" dirty="0" smtClean="0"/>
              <a:t>Change to R</a:t>
            </a:r>
          </a:p>
          <a:p>
            <a:pPr algn="ctr"/>
            <a:endParaRPr lang="en-AU" sz="4800" dirty="0" smtClean="0"/>
          </a:p>
          <a:p>
            <a:pPr algn="ctr"/>
            <a:r>
              <a:rPr lang="en-AU" sz="2800" dirty="0" smtClean="0"/>
              <a:t>copy </a:t>
            </a:r>
            <a:r>
              <a:rPr lang="en-AU" sz="3200" dirty="0" smtClean="0"/>
              <a:t>F:\manuel\likelihood\likelihood.R</a:t>
            </a:r>
          </a:p>
          <a:p>
            <a:pPr algn="ctr"/>
            <a:r>
              <a:rPr lang="en-AU" sz="2400" dirty="0" smtClean="0"/>
              <a:t>Into a folder in your H drive</a:t>
            </a:r>
            <a:endParaRPr lang="en-A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47650" y="738188"/>
            <a:ext cx="864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8072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Likelihood Practical - results</a:t>
            </a:r>
            <a:endParaRPr lang="en-US" sz="2800" dirty="0">
              <a:solidFill>
                <a:srgbClr val="FF0000"/>
              </a:solidFill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/>
        </p:nvGraphicFramePr>
        <p:xfrm>
          <a:off x="1524000" y="1397000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7736"/>
                <a:gridCol w="928694"/>
                <a:gridCol w="1071570"/>
                <a:gridCol w="18288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Group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X_tw1</a:t>
                      </a:r>
                      <a:endParaRPr lang="en-A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X_tw2</a:t>
                      </a:r>
                      <a:endParaRPr lang="en-AU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cov</a:t>
                      </a:r>
                      <a:r>
                        <a:rPr lang="en-AU" sz="18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(X_tw1,X_tw2</a:t>
                      </a:r>
                      <a:r>
                        <a:rPr lang="en-A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Likelihood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0.1556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0.1346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0.1240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0.1178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0.1115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0.1115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0.1178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0.1240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0.1346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A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0.1556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8" name="Rectangle 27"/>
          <p:cNvSpPr/>
          <p:nvPr/>
        </p:nvSpPr>
        <p:spPr>
          <a:xfrm>
            <a:off x="6429388" y="1770471"/>
            <a:ext cx="1428760" cy="50006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247650" y="738188"/>
            <a:ext cx="86455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AU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14282" y="214290"/>
            <a:ext cx="8072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FF0000"/>
                </a:solidFill>
              </a:rPr>
              <a:t>Likelihood Practical - results</a:t>
            </a:r>
            <a:endParaRPr lang="en-US" sz="2800" dirty="0">
              <a:solidFill>
                <a:srgbClr val="FF0000"/>
              </a:solidFill>
            </a:endParaRPr>
          </a:p>
        </p:txBody>
      </p:sp>
      <p:pic>
        <p:nvPicPr>
          <p:cNvPr id="6" name="Picture 5" descr="likelihood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16" y="1000108"/>
            <a:ext cx="4572000" cy="457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787174" y="1928802"/>
            <a:ext cx="1356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>
                <a:solidFill>
                  <a:srgbClr val="002060"/>
                </a:solidFill>
              </a:rPr>
              <a:t>X = [0.5  0.5]</a:t>
            </a:r>
            <a:endParaRPr lang="en-AU" dirty="0">
              <a:solidFill>
                <a:srgbClr val="00206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57752" y="3988362"/>
            <a:ext cx="14269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X = [0.5  -0.5]</a:t>
            </a:r>
            <a:endParaRPr lang="en-A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242</Words>
  <Application>Microsoft Office PowerPoint</Application>
  <PresentationFormat>On-screen Show (4:3)</PresentationFormat>
  <Paragraphs>116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manuelF</dc:creator>
  <cp:lastModifiedBy>manuelF</cp:lastModifiedBy>
  <cp:revision>22</cp:revision>
  <dcterms:created xsi:type="dcterms:W3CDTF">2010-03-01T16:52:01Z</dcterms:created>
  <dcterms:modified xsi:type="dcterms:W3CDTF">2010-03-02T06:03:17Z</dcterms:modified>
</cp:coreProperties>
</file>