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8611A-C6ED-44F7-BD95-4E1CD04957E5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33582-ED03-4E49-A024-4CD3957F1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91E9-AB2A-446E-AECE-B61D6E22FAE2}" type="datetimeFigureOut">
              <a:rPr lang="en-US" smtClean="0"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2DF1-F4BE-4BCC-B179-DBADF61E64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for Heterogeneity </a:t>
            </a:r>
            <a:br>
              <a:rPr lang="en-US" dirty="0" smtClean="0"/>
            </a:br>
            <a:r>
              <a:rPr lang="en-US" dirty="0" smtClean="0"/>
              <a:t>(Sex differences)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Danielle Dick, </a:t>
            </a:r>
            <a:r>
              <a:rPr lang="en-US" dirty="0" err="1" smtClean="0">
                <a:solidFill>
                  <a:schemeClr val="tx1"/>
                </a:solidFill>
              </a:rPr>
              <a:t>Hermine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Tim York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Sex Effects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Does the magnitude of genetic/environmental effects differ in males and females?</a:t>
            </a:r>
            <a:endParaRPr lang="en-US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Sex Effects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28600" y="1676400"/>
          <a:ext cx="4572000" cy="3429000"/>
        </p:xfrm>
        <a:graphic>
          <a:graphicData uri="http://schemas.openxmlformats.org/presentationml/2006/ole">
            <p:oleObj spid="_x0000_s1026" name="Slide" r:id="rId3" imgW="4572000" imgH="3429000" progId="PowerPoint.Slide.8">
              <p:embed/>
            </p:oleObj>
          </a:graphicData>
        </a:graphic>
      </p:graphicFrame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52600" y="1447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Females</a:t>
            </a: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572000" y="1752600"/>
          <a:ext cx="4572000" cy="3429000"/>
        </p:xfrm>
        <a:graphic>
          <a:graphicData uri="http://schemas.openxmlformats.org/presentationml/2006/ole">
            <p:oleObj spid="_x0000_s1027" name="Slide" r:id="rId4" imgW="4513320" imgH="3384720" progId="PowerPoint.Slide.8">
              <p:embed/>
            </p:oleObj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72200" y="15240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Sex Effects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28600" y="1676400"/>
          <a:ext cx="4572000" cy="3429000"/>
        </p:xfrm>
        <a:graphic>
          <a:graphicData uri="http://schemas.openxmlformats.org/presentationml/2006/ole">
            <p:oleObj spid="_x0000_s2050" name="Slide" r:id="rId3" imgW="4572000" imgH="3429000" progId="PowerPoint.Slide.8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752600" y="1447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Females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4572000" y="1752600"/>
          <a:ext cx="4572000" cy="3429000"/>
        </p:xfrm>
        <a:graphic>
          <a:graphicData uri="http://schemas.openxmlformats.org/presentationml/2006/ole">
            <p:oleObj spid="_x0000_s2051" name="Slide" r:id="rId4" imgW="4513320" imgH="3384720" progId="PowerPoint.Slide.8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172200" y="15240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Males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43000" y="5257800"/>
            <a:ext cx="7407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</a:t>
            </a:r>
            <a:r>
              <a:rPr lang="en-US" sz="2800" baseline="-25000"/>
              <a:t>F</a:t>
            </a:r>
            <a:r>
              <a:rPr lang="en-US" sz="2800"/>
              <a:t> = a</a:t>
            </a:r>
            <a:r>
              <a:rPr lang="en-US" sz="2800" baseline="-25000"/>
              <a:t>M</a:t>
            </a:r>
            <a:r>
              <a:rPr lang="en-US" sz="2800"/>
              <a:t> ?               c</a:t>
            </a:r>
            <a:r>
              <a:rPr lang="en-US" sz="2800" baseline="-25000"/>
              <a:t>F</a:t>
            </a:r>
            <a:r>
              <a:rPr lang="en-US" sz="2800"/>
              <a:t> = c</a:t>
            </a:r>
            <a:r>
              <a:rPr lang="en-US" sz="2800" baseline="-25000"/>
              <a:t>M</a:t>
            </a:r>
            <a:r>
              <a:rPr lang="en-US" sz="2800"/>
              <a:t> ?               e</a:t>
            </a:r>
            <a:r>
              <a:rPr lang="en-US" sz="2800" baseline="-25000"/>
              <a:t>F</a:t>
            </a:r>
            <a:r>
              <a:rPr lang="en-US" sz="2800"/>
              <a:t> = e</a:t>
            </a:r>
            <a:r>
              <a:rPr lang="en-US" sz="2800" baseline="-25000"/>
              <a:t>M</a:t>
            </a:r>
            <a:r>
              <a:rPr lang="en-US" sz="280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Sex Effects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Does the magnitude of genetic/environmental effects differ in males and females?  (QUANTITATIVE)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u="sng" dirty="0" smtClean="0"/>
              <a:t>With OS pairs:</a:t>
            </a:r>
            <a:r>
              <a:rPr lang="en-US" dirty="0" smtClean="0"/>
              <a:t>  Are the same genes/environments acting in males and females (QUALITATIVE)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Sex </a:t>
            </a:r>
            <a:r>
              <a:rPr lang="en-US" dirty="0" smtClean="0"/>
              <a:t>Specific Effects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Inspecting the correlations from DZ like-sex and opposite-sex pairs can alert you to the presence of sex-specific effects if the OSDZ correlation is markedly less than the SSDZ correlations.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 heterogeneity model</a:t>
            </a:r>
            <a:endParaRPr lang="en-US" dirty="0"/>
          </a:p>
        </p:txBody>
      </p:sp>
      <p:pic>
        <p:nvPicPr>
          <p:cNvPr id="4" name="Content Placeholder 3" descr="univHetADEModel2QuanQual2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219" y="1821656"/>
            <a:ext cx="7702379" cy="4572000"/>
          </a:xfr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PowerPoint Slide</vt:lpstr>
      <vt:lpstr>Testing for Heterogeneity  (Sex differences)</vt:lpstr>
      <vt:lpstr>Sex Effects</vt:lpstr>
      <vt:lpstr>Sex Effects</vt:lpstr>
      <vt:lpstr>Sex Effects</vt:lpstr>
      <vt:lpstr>Sex Effects</vt:lpstr>
      <vt:lpstr>Sex Specific Effects</vt:lpstr>
      <vt:lpstr>ADE heterogeneity model</vt:lpstr>
    </vt:vector>
  </TitlesOfParts>
  <Company>VCU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for Heterogeneity  (Sex differences)</dc:title>
  <dc:creator> </dc:creator>
  <cp:lastModifiedBy> </cp:lastModifiedBy>
  <cp:revision>1</cp:revision>
  <dcterms:created xsi:type="dcterms:W3CDTF">2010-03-02T20:58:16Z</dcterms:created>
  <dcterms:modified xsi:type="dcterms:W3CDTF">2010-03-02T21:03:59Z</dcterms:modified>
</cp:coreProperties>
</file>